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Drawing"/>
          <p:cNvGrpSpPr/>
          <p:nvPr/>
        </p:nvGrpSpPr>
        <p:grpSpPr>
          <a:xfrm>
            <a:off x="3524641" y="1732488"/>
            <a:ext cx="5617948" cy="1747312"/>
            <a:chOff x="0" y="0"/>
            <a:chExt cx="5617947" cy="1747311"/>
          </a:xfrm>
        </p:grpSpPr>
        <p:sp>
          <p:nvSpPr>
            <p:cNvPr id="119" name="Line"/>
            <p:cNvSpPr/>
            <p:nvPr/>
          </p:nvSpPr>
          <p:spPr>
            <a:xfrm>
              <a:off x="-1" y="-1"/>
              <a:ext cx="161227" cy="44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243" fill="norm" stroke="1" extrusionOk="0">
                  <a:moveTo>
                    <a:pt x="15340" y="4873"/>
                  </a:moveTo>
                  <a:cubicBezTo>
                    <a:pt x="16690" y="3868"/>
                    <a:pt x="18040" y="2863"/>
                    <a:pt x="18580" y="2110"/>
                  </a:cubicBezTo>
                  <a:cubicBezTo>
                    <a:pt x="19120" y="1356"/>
                    <a:pt x="18850" y="854"/>
                    <a:pt x="17095" y="452"/>
                  </a:cubicBezTo>
                  <a:cubicBezTo>
                    <a:pt x="15340" y="50"/>
                    <a:pt x="12100" y="-251"/>
                    <a:pt x="9130" y="302"/>
                  </a:cubicBezTo>
                  <a:cubicBezTo>
                    <a:pt x="6160" y="854"/>
                    <a:pt x="3460" y="2261"/>
                    <a:pt x="1705" y="3818"/>
                  </a:cubicBezTo>
                  <a:cubicBezTo>
                    <a:pt x="-50" y="5375"/>
                    <a:pt x="-860" y="7083"/>
                    <a:pt x="1300" y="8841"/>
                  </a:cubicBezTo>
                  <a:cubicBezTo>
                    <a:pt x="3460" y="10599"/>
                    <a:pt x="8590" y="12408"/>
                    <a:pt x="12235" y="13663"/>
                  </a:cubicBezTo>
                  <a:cubicBezTo>
                    <a:pt x="15880" y="14919"/>
                    <a:pt x="18040" y="15622"/>
                    <a:pt x="19255" y="16326"/>
                  </a:cubicBezTo>
                  <a:cubicBezTo>
                    <a:pt x="20470" y="17029"/>
                    <a:pt x="20740" y="17732"/>
                    <a:pt x="20470" y="18285"/>
                  </a:cubicBezTo>
                  <a:cubicBezTo>
                    <a:pt x="20200" y="18837"/>
                    <a:pt x="19390" y="19239"/>
                    <a:pt x="17500" y="19742"/>
                  </a:cubicBezTo>
                  <a:cubicBezTo>
                    <a:pt x="15610" y="20244"/>
                    <a:pt x="12640" y="20847"/>
                    <a:pt x="10480" y="21098"/>
                  </a:cubicBezTo>
                  <a:cubicBezTo>
                    <a:pt x="8320" y="21349"/>
                    <a:pt x="6970" y="21249"/>
                    <a:pt x="6295" y="20997"/>
                  </a:cubicBezTo>
                  <a:cubicBezTo>
                    <a:pt x="5620" y="20746"/>
                    <a:pt x="5620" y="20344"/>
                    <a:pt x="5620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59958" y="280461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47258" y="18521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80608" y="221410"/>
              <a:ext cx="177801" cy="16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777"/>
                  </a:moveTo>
                  <a:cubicBezTo>
                    <a:pt x="514" y="7826"/>
                    <a:pt x="1029" y="12875"/>
                    <a:pt x="1286" y="16101"/>
                  </a:cubicBezTo>
                  <a:cubicBezTo>
                    <a:pt x="1543" y="19327"/>
                    <a:pt x="1543" y="20730"/>
                    <a:pt x="1671" y="20730"/>
                  </a:cubicBezTo>
                  <a:cubicBezTo>
                    <a:pt x="1800" y="20730"/>
                    <a:pt x="2057" y="19327"/>
                    <a:pt x="2443" y="16242"/>
                  </a:cubicBezTo>
                  <a:cubicBezTo>
                    <a:pt x="2829" y="13156"/>
                    <a:pt x="3343" y="8387"/>
                    <a:pt x="3857" y="5301"/>
                  </a:cubicBezTo>
                  <a:cubicBezTo>
                    <a:pt x="4371" y="2216"/>
                    <a:pt x="4886" y="813"/>
                    <a:pt x="5786" y="252"/>
                  </a:cubicBezTo>
                  <a:cubicBezTo>
                    <a:pt x="6686" y="-309"/>
                    <a:pt x="7971" y="-28"/>
                    <a:pt x="8743" y="2075"/>
                  </a:cubicBezTo>
                  <a:cubicBezTo>
                    <a:pt x="9514" y="4179"/>
                    <a:pt x="9771" y="8107"/>
                    <a:pt x="9900" y="10772"/>
                  </a:cubicBezTo>
                  <a:cubicBezTo>
                    <a:pt x="10029" y="13436"/>
                    <a:pt x="10029" y="14839"/>
                    <a:pt x="10286" y="14559"/>
                  </a:cubicBezTo>
                  <a:cubicBezTo>
                    <a:pt x="10543" y="14278"/>
                    <a:pt x="11057" y="12314"/>
                    <a:pt x="11700" y="10631"/>
                  </a:cubicBezTo>
                  <a:cubicBezTo>
                    <a:pt x="12343" y="8948"/>
                    <a:pt x="13114" y="7546"/>
                    <a:pt x="14400" y="5862"/>
                  </a:cubicBezTo>
                  <a:cubicBezTo>
                    <a:pt x="15686" y="4179"/>
                    <a:pt x="17486" y="2216"/>
                    <a:pt x="18514" y="2075"/>
                  </a:cubicBezTo>
                  <a:cubicBezTo>
                    <a:pt x="19543" y="1935"/>
                    <a:pt x="19800" y="3618"/>
                    <a:pt x="20186" y="7125"/>
                  </a:cubicBezTo>
                  <a:cubicBezTo>
                    <a:pt x="20571" y="10631"/>
                    <a:pt x="21086" y="15961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621908" y="193007"/>
              <a:ext cx="100660" cy="32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739" fill="norm" stroke="1" extrusionOk="0">
                  <a:moveTo>
                    <a:pt x="0" y="4709"/>
                  </a:moveTo>
                  <a:cubicBezTo>
                    <a:pt x="450" y="8709"/>
                    <a:pt x="900" y="12709"/>
                    <a:pt x="1125" y="15909"/>
                  </a:cubicBezTo>
                  <a:cubicBezTo>
                    <a:pt x="1350" y="19109"/>
                    <a:pt x="1350" y="21509"/>
                    <a:pt x="1125" y="20509"/>
                  </a:cubicBezTo>
                  <a:cubicBezTo>
                    <a:pt x="900" y="19509"/>
                    <a:pt x="450" y="15109"/>
                    <a:pt x="900" y="11509"/>
                  </a:cubicBezTo>
                  <a:cubicBezTo>
                    <a:pt x="1350" y="7909"/>
                    <a:pt x="2700" y="5109"/>
                    <a:pt x="4275" y="3309"/>
                  </a:cubicBezTo>
                  <a:cubicBezTo>
                    <a:pt x="5850" y="1509"/>
                    <a:pt x="7650" y="709"/>
                    <a:pt x="9675" y="309"/>
                  </a:cubicBezTo>
                  <a:cubicBezTo>
                    <a:pt x="11700" y="-91"/>
                    <a:pt x="13950" y="-91"/>
                    <a:pt x="15525" y="242"/>
                  </a:cubicBezTo>
                  <a:cubicBezTo>
                    <a:pt x="17100" y="576"/>
                    <a:pt x="18000" y="1242"/>
                    <a:pt x="19125" y="3042"/>
                  </a:cubicBezTo>
                  <a:cubicBezTo>
                    <a:pt x="20250" y="4842"/>
                    <a:pt x="21600" y="7776"/>
                    <a:pt x="21375" y="9576"/>
                  </a:cubicBezTo>
                  <a:cubicBezTo>
                    <a:pt x="21150" y="11376"/>
                    <a:pt x="19350" y="12042"/>
                    <a:pt x="17100" y="12509"/>
                  </a:cubicBezTo>
                  <a:cubicBezTo>
                    <a:pt x="14850" y="12976"/>
                    <a:pt x="12150" y="13242"/>
                    <a:pt x="9900" y="13176"/>
                  </a:cubicBezTo>
                  <a:cubicBezTo>
                    <a:pt x="7650" y="13109"/>
                    <a:pt x="5850" y="12709"/>
                    <a:pt x="5175" y="12109"/>
                  </a:cubicBezTo>
                  <a:cubicBezTo>
                    <a:pt x="4500" y="11509"/>
                    <a:pt x="4950" y="10709"/>
                    <a:pt x="5400" y="9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793829" y="39161"/>
              <a:ext cx="164630" cy="33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5" fill="norm" stroke="1" extrusionOk="0">
                  <a:moveTo>
                    <a:pt x="3261" y="0"/>
                  </a:moveTo>
                  <a:cubicBezTo>
                    <a:pt x="2430" y="2717"/>
                    <a:pt x="1600" y="5434"/>
                    <a:pt x="1046" y="8694"/>
                  </a:cubicBezTo>
                  <a:cubicBezTo>
                    <a:pt x="492" y="11955"/>
                    <a:pt x="215" y="15758"/>
                    <a:pt x="76" y="18068"/>
                  </a:cubicBezTo>
                  <a:cubicBezTo>
                    <a:pt x="-62" y="20377"/>
                    <a:pt x="-62" y="21192"/>
                    <a:pt x="492" y="21396"/>
                  </a:cubicBezTo>
                  <a:cubicBezTo>
                    <a:pt x="1046" y="21600"/>
                    <a:pt x="2153" y="21192"/>
                    <a:pt x="4230" y="19630"/>
                  </a:cubicBezTo>
                  <a:cubicBezTo>
                    <a:pt x="6307" y="18068"/>
                    <a:pt x="9353" y="15351"/>
                    <a:pt x="11015" y="13517"/>
                  </a:cubicBezTo>
                  <a:cubicBezTo>
                    <a:pt x="12676" y="11683"/>
                    <a:pt x="12953" y="10732"/>
                    <a:pt x="12400" y="10325"/>
                  </a:cubicBezTo>
                  <a:cubicBezTo>
                    <a:pt x="11846" y="9917"/>
                    <a:pt x="10461" y="10053"/>
                    <a:pt x="8938" y="10868"/>
                  </a:cubicBezTo>
                  <a:cubicBezTo>
                    <a:pt x="7415" y="11683"/>
                    <a:pt x="5753" y="13177"/>
                    <a:pt x="4784" y="14264"/>
                  </a:cubicBezTo>
                  <a:cubicBezTo>
                    <a:pt x="3815" y="15351"/>
                    <a:pt x="3538" y="16030"/>
                    <a:pt x="3538" y="16777"/>
                  </a:cubicBezTo>
                  <a:cubicBezTo>
                    <a:pt x="3538" y="17525"/>
                    <a:pt x="3815" y="18340"/>
                    <a:pt x="5476" y="18951"/>
                  </a:cubicBezTo>
                  <a:cubicBezTo>
                    <a:pt x="7138" y="19562"/>
                    <a:pt x="10184" y="19970"/>
                    <a:pt x="13092" y="20106"/>
                  </a:cubicBezTo>
                  <a:cubicBezTo>
                    <a:pt x="16000" y="20242"/>
                    <a:pt x="18769" y="20106"/>
                    <a:pt x="21538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589432" y="128061"/>
              <a:ext cx="137377" cy="25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40" fill="norm" stroke="1" extrusionOk="0">
                  <a:moveTo>
                    <a:pt x="4550" y="0"/>
                  </a:moveTo>
                  <a:cubicBezTo>
                    <a:pt x="4223" y="4703"/>
                    <a:pt x="3896" y="9406"/>
                    <a:pt x="3405" y="12368"/>
                  </a:cubicBezTo>
                  <a:cubicBezTo>
                    <a:pt x="2914" y="15329"/>
                    <a:pt x="2259" y="16548"/>
                    <a:pt x="1441" y="17855"/>
                  </a:cubicBezTo>
                  <a:cubicBezTo>
                    <a:pt x="623" y="19161"/>
                    <a:pt x="-359" y="20555"/>
                    <a:pt x="132" y="21077"/>
                  </a:cubicBezTo>
                  <a:cubicBezTo>
                    <a:pt x="623" y="21600"/>
                    <a:pt x="2586" y="21252"/>
                    <a:pt x="6350" y="20816"/>
                  </a:cubicBezTo>
                  <a:cubicBezTo>
                    <a:pt x="10114" y="20381"/>
                    <a:pt x="15677" y="19858"/>
                    <a:pt x="21241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825386" y="89534"/>
              <a:ext cx="117323" cy="29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28" fill="norm" stroke="1" extrusionOk="0">
                  <a:moveTo>
                    <a:pt x="3951" y="5921"/>
                  </a:moveTo>
                  <a:cubicBezTo>
                    <a:pt x="2815" y="9999"/>
                    <a:pt x="1678" y="14078"/>
                    <a:pt x="1109" y="16494"/>
                  </a:cubicBezTo>
                  <a:cubicBezTo>
                    <a:pt x="541" y="18911"/>
                    <a:pt x="541" y="19666"/>
                    <a:pt x="351" y="19666"/>
                  </a:cubicBezTo>
                  <a:cubicBezTo>
                    <a:pt x="162" y="19666"/>
                    <a:pt x="-217" y="18911"/>
                    <a:pt x="162" y="16343"/>
                  </a:cubicBezTo>
                  <a:cubicBezTo>
                    <a:pt x="541" y="13776"/>
                    <a:pt x="1678" y="9395"/>
                    <a:pt x="3572" y="6374"/>
                  </a:cubicBezTo>
                  <a:cubicBezTo>
                    <a:pt x="5467" y="3353"/>
                    <a:pt x="8120" y="1692"/>
                    <a:pt x="10962" y="785"/>
                  </a:cubicBezTo>
                  <a:cubicBezTo>
                    <a:pt x="13804" y="-121"/>
                    <a:pt x="16836" y="-272"/>
                    <a:pt x="18730" y="483"/>
                  </a:cubicBezTo>
                  <a:cubicBezTo>
                    <a:pt x="20625" y="1238"/>
                    <a:pt x="21383" y="2900"/>
                    <a:pt x="19678" y="4713"/>
                  </a:cubicBezTo>
                  <a:cubicBezTo>
                    <a:pt x="17972" y="6525"/>
                    <a:pt x="13804" y="8489"/>
                    <a:pt x="10962" y="9697"/>
                  </a:cubicBezTo>
                  <a:cubicBezTo>
                    <a:pt x="8120" y="10906"/>
                    <a:pt x="6604" y="11359"/>
                    <a:pt x="6036" y="11963"/>
                  </a:cubicBezTo>
                  <a:cubicBezTo>
                    <a:pt x="5467" y="12567"/>
                    <a:pt x="5846" y="13322"/>
                    <a:pt x="8120" y="14380"/>
                  </a:cubicBezTo>
                  <a:cubicBezTo>
                    <a:pt x="10394" y="15437"/>
                    <a:pt x="14562" y="16797"/>
                    <a:pt x="17025" y="18005"/>
                  </a:cubicBezTo>
                  <a:cubicBezTo>
                    <a:pt x="19488" y="19213"/>
                    <a:pt x="20246" y="20271"/>
                    <a:pt x="21004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13908" y="559861"/>
              <a:ext cx="1193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9" y="18900"/>
                    <a:pt x="3217" y="16200"/>
                    <a:pt x="4672" y="14400"/>
                  </a:cubicBezTo>
                  <a:cubicBezTo>
                    <a:pt x="6128" y="12600"/>
                    <a:pt x="7430" y="11700"/>
                    <a:pt x="8866" y="10575"/>
                  </a:cubicBezTo>
                  <a:cubicBezTo>
                    <a:pt x="10302" y="9450"/>
                    <a:pt x="11872" y="8100"/>
                    <a:pt x="13366" y="6750"/>
                  </a:cubicBezTo>
                  <a:cubicBezTo>
                    <a:pt x="14860" y="5400"/>
                    <a:pt x="16277" y="4050"/>
                    <a:pt x="17636" y="2925"/>
                  </a:cubicBezTo>
                  <a:cubicBezTo>
                    <a:pt x="18996" y="1800"/>
                    <a:pt x="2029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02808" y="617011"/>
              <a:ext cx="1200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20618"/>
                    <a:pt x="2057" y="19636"/>
                    <a:pt x="3219" y="18491"/>
                  </a:cubicBezTo>
                  <a:cubicBezTo>
                    <a:pt x="4381" y="17345"/>
                    <a:pt x="5676" y="16036"/>
                    <a:pt x="7010" y="14891"/>
                  </a:cubicBezTo>
                  <a:cubicBezTo>
                    <a:pt x="8343" y="13745"/>
                    <a:pt x="9714" y="12764"/>
                    <a:pt x="11162" y="11782"/>
                  </a:cubicBezTo>
                  <a:cubicBezTo>
                    <a:pt x="12610" y="10800"/>
                    <a:pt x="14133" y="9818"/>
                    <a:pt x="15600" y="8509"/>
                  </a:cubicBezTo>
                  <a:cubicBezTo>
                    <a:pt x="17067" y="7200"/>
                    <a:pt x="18476" y="5564"/>
                    <a:pt x="19467" y="4091"/>
                  </a:cubicBezTo>
                  <a:cubicBezTo>
                    <a:pt x="20457" y="2618"/>
                    <a:pt x="2102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885196" y="1213911"/>
              <a:ext cx="7326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19510" y="0"/>
                  </a:moveTo>
                  <a:cubicBezTo>
                    <a:pt x="16424" y="0"/>
                    <a:pt x="13338" y="0"/>
                    <a:pt x="10561" y="942"/>
                  </a:cubicBezTo>
                  <a:cubicBezTo>
                    <a:pt x="7784" y="1883"/>
                    <a:pt x="5315" y="3766"/>
                    <a:pt x="3464" y="6757"/>
                  </a:cubicBezTo>
                  <a:cubicBezTo>
                    <a:pt x="1612" y="9748"/>
                    <a:pt x="378" y="13846"/>
                    <a:pt x="70" y="16283"/>
                  </a:cubicBezTo>
                  <a:cubicBezTo>
                    <a:pt x="-239" y="18720"/>
                    <a:pt x="378" y="19495"/>
                    <a:pt x="4081" y="20105"/>
                  </a:cubicBezTo>
                  <a:cubicBezTo>
                    <a:pt x="7784" y="20714"/>
                    <a:pt x="14572" y="21157"/>
                    <a:pt x="21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117208" y="1194861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3800"/>
                    <a:pt x="5305" y="7600"/>
                    <a:pt x="8905" y="11200"/>
                  </a:cubicBezTo>
                  <a:cubicBezTo>
                    <a:pt x="12505" y="14800"/>
                    <a:pt x="17053" y="18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225108" y="1213911"/>
              <a:ext cx="889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8598" y="0"/>
                    <a:pt x="16087" y="0"/>
                    <a:pt x="13575" y="571"/>
                  </a:cubicBezTo>
                  <a:cubicBezTo>
                    <a:pt x="11063" y="1143"/>
                    <a:pt x="8552" y="2286"/>
                    <a:pt x="6040" y="4400"/>
                  </a:cubicBezTo>
                  <a:cubicBezTo>
                    <a:pt x="3529" y="6514"/>
                    <a:pt x="1017" y="9600"/>
                    <a:pt x="263" y="12629"/>
                  </a:cubicBezTo>
                  <a:cubicBezTo>
                    <a:pt x="-490" y="15657"/>
                    <a:pt x="515" y="18629"/>
                    <a:pt x="1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326758" y="1500603"/>
              <a:ext cx="95251" cy="11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222"/>
                  </a:moveTo>
                  <a:cubicBezTo>
                    <a:pt x="1920" y="1022"/>
                    <a:pt x="3840" y="-178"/>
                    <a:pt x="5520" y="22"/>
                  </a:cubicBezTo>
                  <a:cubicBezTo>
                    <a:pt x="7200" y="222"/>
                    <a:pt x="8640" y="1822"/>
                    <a:pt x="9360" y="3622"/>
                  </a:cubicBezTo>
                  <a:cubicBezTo>
                    <a:pt x="10080" y="5422"/>
                    <a:pt x="10080" y="7422"/>
                    <a:pt x="9120" y="9622"/>
                  </a:cubicBezTo>
                  <a:cubicBezTo>
                    <a:pt x="8160" y="11822"/>
                    <a:pt x="6240" y="14222"/>
                    <a:pt x="4320" y="16222"/>
                  </a:cubicBezTo>
                  <a:cubicBezTo>
                    <a:pt x="2400" y="18222"/>
                    <a:pt x="480" y="19822"/>
                    <a:pt x="720" y="20622"/>
                  </a:cubicBezTo>
                  <a:cubicBezTo>
                    <a:pt x="960" y="21422"/>
                    <a:pt x="3360" y="21422"/>
                    <a:pt x="7200" y="20622"/>
                  </a:cubicBezTo>
                  <a:cubicBezTo>
                    <a:pt x="11040" y="19822"/>
                    <a:pt x="16320" y="18222"/>
                    <a:pt x="21600" y="16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460108" y="1601261"/>
              <a:ext cx="50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822058" y="1245661"/>
              <a:ext cx="196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1800"/>
                    <a:pt x="6039" y="3600"/>
                    <a:pt x="9639" y="7200"/>
                  </a:cubicBezTo>
                  <a:cubicBezTo>
                    <a:pt x="13239" y="10800"/>
                    <a:pt x="17419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923658" y="1213911"/>
              <a:ext cx="101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26"/>
                    <a:pt x="17100" y="253"/>
                    <a:pt x="15075" y="1200"/>
                  </a:cubicBezTo>
                  <a:cubicBezTo>
                    <a:pt x="13050" y="2147"/>
                    <a:pt x="11250" y="3916"/>
                    <a:pt x="8775" y="6695"/>
                  </a:cubicBezTo>
                  <a:cubicBezTo>
                    <a:pt x="6300" y="9474"/>
                    <a:pt x="3150" y="13263"/>
                    <a:pt x="1575" y="15916"/>
                  </a:cubicBezTo>
                  <a:cubicBezTo>
                    <a:pt x="0" y="18568"/>
                    <a:pt x="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076058" y="1503333"/>
              <a:ext cx="114301" cy="8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636"/>
                  </a:moveTo>
                  <a:cubicBezTo>
                    <a:pt x="2000" y="133"/>
                    <a:pt x="4000" y="-369"/>
                    <a:pt x="5600" y="384"/>
                  </a:cubicBezTo>
                  <a:cubicBezTo>
                    <a:pt x="7200" y="1138"/>
                    <a:pt x="8400" y="3147"/>
                    <a:pt x="8600" y="5408"/>
                  </a:cubicBezTo>
                  <a:cubicBezTo>
                    <a:pt x="8800" y="7668"/>
                    <a:pt x="8000" y="10180"/>
                    <a:pt x="6800" y="12691"/>
                  </a:cubicBezTo>
                  <a:cubicBezTo>
                    <a:pt x="5600" y="15203"/>
                    <a:pt x="4000" y="17715"/>
                    <a:pt x="4200" y="19222"/>
                  </a:cubicBezTo>
                  <a:cubicBezTo>
                    <a:pt x="4400" y="20729"/>
                    <a:pt x="6400" y="21231"/>
                    <a:pt x="9600" y="20729"/>
                  </a:cubicBezTo>
                  <a:cubicBezTo>
                    <a:pt x="12800" y="20226"/>
                    <a:pt x="17200" y="18719"/>
                    <a:pt x="2160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260208" y="1207561"/>
              <a:ext cx="6892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0" y="0"/>
                  </a:moveTo>
                  <a:cubicBezTo>
                    <a:pt x="3176" y="1320"/>
                    <a:pt x="6353" y="2640"/>
                    <a:pt x="10165" y="5220"/>
                  </a:cubicBezTo>
                  <a:cubicBezTo>
                    <a:pt x="13976" y="7800"/>
                    <a:pt x="18424" y="11640"/>
                    <a:pt x="20012" y="14280"/>
                  </a:cubicBezTo>
                  <a:cubicBezTo>
                    <a:pt x="21600" y="16920"/>
                    <a:pt x="20329" y="18360"/>
                    <a:pt x="16835" y="19380"/>
                  </a:cubicBezTo>
                  <a:cubicBezTo>
                    <a:pt x="13341" y="20400"/>
                    <a:pt x="7624" y="21000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495158" y="140441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406258" y="1569511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00"/>
                    <a:pt x="10800" y="8000"/>
                    <a:pt x="7200" y="11600"/>
                  </a:cubicBezTo>
                  <a:cubicBezTo>
                    <a:pt x="3600" y="15200"/>
                    <a:pt x="1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653908" y="1506011"/>
              <a:ext cx="304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6200"/>
                    <a:pt x="8700" y="10800"/>
                    <a:pt x="12300" y="7200"/>
                  </a:cubicBezTo>
                  <a:cubicBezTo>
                    <a:pt x="15900" y="3600"/>
                    <a:pt x="187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161908" y="146156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561958" y="131551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466708" y="1417111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6600"/>
                    <a:pt x="11700" y="13200"/>
                    <a:pt x="8100" y="16800"/>
                  </a:cubicBezTo>
                  <a:cubicBezTo>
                    <a:pt x="4500" y="20400"/>
                    <a:pt x="225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022245" y="1109050"/>
              <a:ext cx="113891" cy="41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22" fill="norm" stroke="1" extrusionOk="0">
                  <a:moveTo>
                    <a:pt x="19456" y="4400"/>
                  </a:moveTo>
                  <a:cubicBezTo>
                    <a:pt x="19849" y="3315"/>
                    <a:pt x="20242" y="2229"/>
                    <a:pt x="20635" y="1415"/>
                  </a:cubicBezTo>
                  <a:cubicBezTo>
                    <a:pt x="21027" y="601"/>
                    <a:pt x="21420" y="59"/>
                    <a:pt x="20831" y="4"/>
                  </a:cubicBezTo>
                  <a:cubicBezTo>
                    <a:pt x="20242" y="-50"/>
                    <a:pt x="18671" y="384"/>
                    <a:pt x="15529" y="2175"/>
                  </a:cubicBezTo>
                  <a:cubicBezTo>
                    <a:pt x="12387" y="3966"/>
                    <a:pt x="7675" y="7114"/>
                    <a:pt x="4533" y="9990"/>
                  </a:cubicBezTo>
                  <a:cubicBezTo>
                    <a:pt x="1391" y="12867"/>
                    <a:pt x="-180" y="15472"/>
                    <a:pt x="16" y="17371"/>
                  </a:cubicBezTo>
                  <a:cubicBezTo>
                    <a:pt x="213" y="19271"/>
                    <a:pt x="2176" y="20465"/>
                    <a:pt x="4336" y="21007"/>
                  </a:cubicBezTo>
                  <a:cubicBezTo>
                    <a:pt x="6496" y="21550"/>
                    <a:pt x="8853" y="21441"/>
                    <a:pt x="11209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254108" y="1093261"/>
              <a:ext cx="120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4447"/>
                    <a:pt x="6821" y="8894"/>
                    <a:pt x="10421" y="12494"/>
                  </a:cubicBezTo>
                  <a:cubicBezTo>
                    <a:pt x="14021" y="16094"/>
                    <a:pt x="17811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347362" y="1137711"/>
              <a:ext cx="10994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2147"/>
                    <a:pt x="13018" y="4295"/>
                    <a:pt x="9350" y="7263"/>
                  </a:cubicBezTo>
                  <a:cubicBezTo>
                    <a:pt x="5682" y="10232"/>
                    <a:pt x="2422" y="14021"/>
                    <a:pt x="995" y="16547"/>
                  </a:cubicBezTo>
                  <a:cubicBezTo>
                    <a:pt x="-431" y="19074"/>
                    <a:pt x="-23" y="20337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445113" y="1402156"/>
              <a:ext cx="100101" cy="1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240" fill="norm" stroke="1" extrusionOk="0">
                  <a:moveTo>
                    <a:pt x="2540" y="6197"/>
                  </a:moveTo>
                  <a:cubicBezTo>
                    <a:pt x="2099" y="8126"/>
                    <a:pt x="1658" y="10054"/>
                    <a:pt x="1217" y="12754"/>
                  </a:cubicBezTo>
                  <a:cubicBezTo>
                    <a:pt x="777" y="15454"/>
                    <a:pt x="336" y="18926"/>
                    <a:pt x="115" y="19697"/>
                  </a:cubicBezTo>
                  <a:cubicBezTo>
                    <a:pt x="-105" y="20469"/>
                    <a:pt x="-105" y="18540"/>
                    <a:pt x="997" y="15454"/>
                  </a:cubicBezTo>
                  <a:cubicBezTo>
                    <a:pt x="2099" y="12369"/>
                    <a:pt x="4303" y="8126"/>
                    <a:pt x="6287" y="5233"/>
                  </a:cubicBezTo>
                  <a:cubicBezTo>
                    <a:pt x="8271" y="2340"/>
                    <a:pt x="10034" y="797"/>
                    <a:pt x="12679" y="219"/>
                  </a:cubicBezTo>
                  <a:cubicBezTo>
                    <a:pt x="15324" y="-360"/>
                    <a:pt x="18850" y="26"/>
                    <a:pt x="20173" y="3690"/>
                  </a:cubicBezTo>
                  <a:cubicBezTo>
                    <a:pt x="21495" y="7354"/>
                    <a:pt x="20613" y="14297"/>
                    <a:pt x="19732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628758" y="1512361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985"/>
                    <a:pt x="13600" y="9969"/>
                    <a:pt x="10000" y="13569"/>
                  </a:cubicBezTo>
                  <a:cubicBezTo>
                    <a:pt x="6400" y="17169"/>
                    <a:pt x="32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908158" y="1118661"/>
              <a:ext cx="152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42"/>
                    <a:pt x="9600" y="8084"/>
                    <a:pt x="13200" y="11684"/>
                  </a:cubicBezTo>
                  <a:cubicBezTo>
                    <a:pt x="16800" y="15284"/>
                    <a:pt x="19200" y="184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885845" y="1099611"/>
              <a:ext cx="257264" cy="46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85" fill="norm" stroke="1" extrusionOk="0">
                  <a:moveTo>
                    <a:pt x="21519" y="0"/>
                  </a:moveTo>
                  <a:cubicBezTo>
                    <a:pt x="19571" y="1075"/>
                    <a:pt x="17624" y="2150"/>
                    <a:pt x="15499" y="4300"/>
                  </a:cubicBezTo>
                  <a:cubicBezTo>
                    <a:pt x="13375" y="6451"/>
                    <a:pt x="11073" y="9676"/>
                    <a:pt x="8683" y="12462"/>
                  </a:cubicBezTo>
                  <a:cubicBezTo>
                    <a:pt x="6293" y="15247"/>
                    <a:pt x="3814" y="17593"/>
                    <a:pt x="2221" y="19108"/>
                  </a:cubicBezTo>
                  <a:cubicBezTo>
                    <a:pt x="627" y="20623"/>
                    <a:pt x="-81" y="21307"/>
                    <a:pt x="8" y="21453"/>
                  </a:cubicBezTo>
                  <a:cubicBezTo>
                    <a:pt x="96" y="21600"/>
                    <a:pt x="981" y="21209"/>
                    <a:pt x="1867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126175" y="1442511"/>
              <a:ext cx="8678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" y="0"/>
                  </a:moveTo>
                  <a:cubicBezTo>
                    <a:pt x="1054" y="4000"/>
                    <a:pt x="1054" y="8000"/>
                    <a:pt x="790" y="11600"/>
                  </a:cubicBezTo>
                  <a:cubicBezTo>
                    <a:pt x="527" y="15200"/>
                    <a:pt x="0" y="18400"/>
                    <a:pt x="0" y="18800"/>
                  </a:cubicBezTo>
                  <a:cubicBezTo>
                    <a:pt x="0" y="19200"/>
                    <a:pt x="527" y="16800"/>
                    <a:pt x="2107" y="13800"/>
                  </a:cubicBezTo>
                  <a:cubicBezTo>
                    <a:pt x="3688" y="10800"/>
                    <a:pt x="6322" y="7200"/>
                    <a:pt x="8956" y="4800"/>
                  </a:cubicBezTo>
                  <a:cubicBezTo>
                    <a:pt x="11590" y="2400"/>
                    <a:pt x="14224" y="1200"/>
                    <a:pt x="16332" y="1800"/>
                  </a:cubicBezTo>
                  <a:cubicBezTo>
                    <a:pt x="18439" y="2400"/>
                    <a:pt x="20020" y="4800"/>
                    <a:pt x="20810" y="8400"/>
                  </a:cubicBezTo>
                  <a:cubicBezTo>
                    <a:pt x="21600" y="12000"/>
                    <a:pt x="21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371708" y="1131361"/>
              <a:ext cx="498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0" y="0"/>
                  </a:moveTo>
                  <a:cubicBezTo>
                    <a:pt x="5400" y="2753"/>
                    <a:pt x="10800" y="5506"/>
                    <a:pt x="14850" y="8365"/>
                  </a:cubicBezTo>
                  <a:cubicBezTo>
                    <a:pt x="18900" y="11224"/>
                    <a:pt x="21600" y="14188"/>
                    <a:pt x="21150" y="16412"/>
                  </a:cubicBezTo>
                  <a:cubicBezTo>
                    <a:pt x="20700" y="18635"/>
                    <a:pt x="17100" y="20118"/>
                    <a:pt x="13050" y="20859"/>
                  </a:cubicBezTo>
                  <a:cubicBezTo>
                    <a:pt x="9000" y="21600"/>
                    <a:pt x="45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524108" y="1058994"/>
              <a:ext cx="93840" cy="60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39" fill="norm" stroke="1" extrusionOk="0">
                  <a:moveTo>
                    <a:pt x="4320" y="767"/>
                  </a:moveTo>
                  <a:cubicBezTo>
                    <a:pt x="6240" y="466"/>
                    <a:pt x="8160" y="165"/>
                    <a:pt x="10320" y="52"/>
                  </a:cubicBezTo>
                  <a:cubicBezTo>
                    <a:pt x="12480" y="-61"/>
                    <a:pt x="14880" y="14"/>
                    <a:pt x="16800" y="240"/>
                  </a:cubicBezTo>
                  <a:cubicBezTo>
                    <a:pt x="18720" y="466"/>
                    <a:pt x="20160" y="842"/>
                    <a:pt x="20880" y="1858"/>
                  </a:cubicBezTo>
                  <a:cubicBezTo>
                    <a:pt x="21600" y="2874"/>
                    <a:pt x="21600" y="4530"/>
                    <a:pt x="18720" y="6148"/>
                  </a:cubicBezTo>
                  <a:cubicBezTo>
                    <a:pt x="15840" y="7766"/>
                    <a:pt x="10080" y="9347"/>
                    <a:pt x="6720" y="10325"/>
                  </a:cubicBezTo>
                  <a:cubicBezTo>
                    <a:pt x="3360" y="11303"/>
                    <a:pt x="2400" y="11680"/>
                    <a:pt x="1920" y="12056"/>
                  </a:cubicBezTo>
                  <a:cubicBezTo>
                    <a:pt x="1440" y="12432"/>
                    <a:pt x="1440" y="12809"/>
                    <a:pt x="4560" y="13712"/>
                  </a:cubicBezTo>
                  <a:cubicBezTo>
                    <a:pt x="7680" y="14615"/>
                    <a:pt x="13920" y="16045"/>
                    <a:pt x="17280" y="17174"/>
                  </a:cubicBezTo>
                  <a:cubicBezTo>
                    <a:pt x="20640" y="18303"/>
                    <a:pt x="21120" y="19131"/>
                    <a:pt x="20880" y="19733"/>
                  </a:cubicBezTo>
                  <a:cubicBezTo>
                    <a:pt x="20640" y="20335"/>
                    <a:pt x="19680" y="20711"/>
                    <a:pt x="16800" y="21012"/>
                  </a:cubicBezTo>
                  <a:cubicBezTo>
                    <a:pt x="13920" y="21313"/>
                    <a:pt x="9120" y="21539"/>
                    <a:pt x="6000" y="21539"/>
                  </a:cubicBezTo>
                  <a:cubicBezTo>
                    <a:pt x="2880" y="21539"/>
                    <a:pt x="1440" y="21313"/>
                    <a:pt x="0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6" name="Drawing"/>
          <p:cNvGrpSpPr/>
          <p:nvPr/>
        </p:nvGrpSpPr>
        <p:grpSpPr>
          <a:xfrm>
            <a:off x="323849" y="2629001"/>
            <a:ext cx="10979151" cy="6128047"/>
            <a:chOff x="0" y="0"/>
            <a:chExt cx="10979149" cy="6128047"/>
          </a:xfrm>
        </p:grpSpPr>
        <p:sp>
          <p:nvSpPr>
            <p:cNvPr id="155" name="Line"/>
            <p:cNvSpPr/>
            <p:nvPr/>
          </p:nvSpPr>
          <p:spPr>
            <a:xfrm>
              <a:off x="793750" y="336449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840"/>
                    <a:pt x="11520" y="7680"/>
                    <a:pt x="15120" y="11280"/>
                  </a:cubicBezTo>
                  <a:cubicBezTo>
                    <a:pt x="18720" y="14880"/>
                    <a:pt x="2016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48173" y="269627"/>
              <a:ext cx="282805" cy="47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89" fill="norm" stroke="1" extrusionOk="0">
                  <a:moveTo>
                    <a:pt x="1030" y="9326"/>
                  </a:moveTo>
                  <a:cubicBezTo>
                    <a:pt x="400" y="7127"/>
                    <a:pt x="-231" y="4929"/>
                    <a:pt x="84" y="3400"/>
                  </a:cubicBezTo>
                  <a:cubicBezTo>
                    <a:pt x="400" y="1871"/>
                    <a:pt x="1661" y="1010"/>
                    <a:pt x="4026" y="485"/>
                  </a:cubicBezTo>
                  <a:cubicBezTo>
                    <a:pt x="6391" y="-41"/>
                    <a:pt x="9860" y="-232"/>
                    <a:pt x="12934" y="389"/>
                  </a:cubicBezTo>
                  <a:cubicBezTo>
                    <a:pt x="16008" y="1010"/>
                    <a:pt x="18689" y="2444"/>
                    <a:pt x="20029" y="4547"/>
                  </a:cubicBezTo>
                  <a:cubicBezTo>
                    <a:pt x="21369" y="6649"/>
                    <a:pt x="21369" y="9421"/>
                    <a:pt x="20265" y="11906"/>
                  </a:cubicBezTo>
                  <a:cubicBezTo>
                    <a:pt x="19162" y="14391"/>
                    <a:pt x="16954" y="16589"/>
                    <a:pt x="14274" y="18118"/>
                  </a:cubicBezTo>
                  <a:cubicBezTo>
                    <a:pt x="11594" y="19648"/>
                    <a:pt x="8441" y="20508"/>
                    <a:pt x="6470" y="20938"/>
                  </a:cubicBezTo>
                  <a:cubicBezTo>
                    <a:pt x="4499" y="21368"/>
                    <a:pt x="3711" y="21368"/>
                    <a:pt x="3001" y="21129"/>
                  </a:cubicBezTo>
                  <a:cubicBezTo>
                    <a:pt x="2292" y="20890"/>
                    <a:pt x="1661" y="20412"/>
                    <a:pt x="1030" y="1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225550" y="520599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250950" y="641249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804396" y="301434"/>
              <a:ext cx="94254" cy="52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5" fill="norm" stroke="1" extrusionOk="0">
                  <a:moveTo>
                    <a:pt x="21374" y="660"/>
                  </a:moveTo>
                  <a:cubicBezTo>
                    <a:pt x="19934" y="310"/>
                    <a:pt x="18494" y="-40"/>
                    <a:pt x="14894" y="4"/>
                  </a:cubicBezTo>
                  <a:cubicBezTo>
                    <a:pt x="11294" y="47"/>
                    <a:pt x="5534" y="485"/>
                    <a:pt x="2654" y="1228"/>
                  </a:cubicBezTo>
                  <a:cubicBezTo>
                    <a:pt x="-226" y="1971"/>
                    <a:pt x="-226" y="3021"/>
                    <a:pt x="1454" y="4245"/>
                  </a:cubicBezTo>
                  <a:cubicBezTo>
                    <a:pt x="3134" y="5469"/>
                    <a:pt x="6494" y="6869"/>
                    <a:pt x="8654" y="8049"/>
                  </a:cubicBezTo>
                  <a:cubicBezTo>
                    <a:pt x="10814" y="9230"/>
                    <a:pt x="11774" y="10192"/>
                    <a:pt x="11294" y="10804"/>
                  </a:cubicBezTo>
                  <a:cubicBezTo>
                    <a:pt x="10814" y="11416"/>
                    <a:pt x="8894" y="11678"/>
                    <a:pt x="6254" y="11722"/>
                  </a:cubicBezTo>
                  <a:cubicBezTo>
                    <a:pt x="3614" y="11766"/>
                    <a:pt x="254" y="11591"/>
                    <a:pt x="14" y="11678"/>
                  </a:cubicBezTo>
                  <a:cubicBezTo>
                    <a:pt x="-226" y="11766"/>
                    <a:pt x="2654" y="12115"/>
                    <a:pt x="4574" y="12771"/>
                  </a:cubicBezTo>
                  <a:cubicBezTo>
                    <a:pt x="6494" y="13427"/>
                    <a:pt x="7454" y="14389"/>
                    <a:pt x="6494" y="15657"/>
                  </a:cubicBezTo>
                  <a:cubicBezTo>
                    <a:pt x="5534" y="16925"/>
                    <a:pt x="2654" y="18499"/>
                    <a:pt x="1214" y="19505"/>
                  </a:cubicBezTo>
                  <a:cubicBezTo>
                    <a:pt x="-226" y="20511"/>
                    <a:pt x="-226" y="20948"/>
                    <a:pt x="1214" y="21210"/>
                  </a:cubicBezTo>
                  <a:cubicBezTo>
                    <a:pt x="2654" y="21473"/>
                    <a:pt x="5534" y="21560"/>
                    <a:pt x="8894" y="21473"/>
                  </a:cubicBezTo>
                  <a:cubicBezTo>
                    <a:pt x="12254" y="21385"/>
                    <a:pt x="16094" y="21123"/>
                    <a:pt x="19934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006637" y="378221"/>
              <a:ext cx="114264" cy="40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11" fill="norm" stroke="1" extrusionOk="0">
                  <a:moveTo>
                    <a:pt x="21200" y="142"/>
                  </a:moveTo>
                  <a:cubicBezTo>
                    <a:pt x="19236" y="29"/>
                    <a:pt x="17273" y="-83"/>
                    <a:pt x="15702" y="86"/>
                  </a:cubicBezTo>
                  <a:cubicBezTo>
                    <a:pt x="14131" y="254"/>
                    <a:pt x="12953" y="705"/>
                    <a:pt x="10596" y="2729"/>
                  </a:cubicBezTo>
                  <a:cubicBezTo>
                    <a:pt x="8240" y="4754"/>
                    <a:pt x="4705" y="8355"/>
                    <a:pt x="2545" y="11280"/>
                  </a:cubicBezTo>
                  <a:cubicBezTo>
                    <a:pt x="385" y="14204"/>
                    <a:pt x="-400" y="16455"/>
                    <a:pt x="189" y="18142"/>
                  </a:cubicBezTo>
                  <a:cubicBezTo>
                    <a:pt x="778" y="19830"/>
                    <a:pt x="2742" y="20954"/>
                    <a:pt x="6473" y="21236"/>
                  </a:cubicBezTo>
                  <a:cubicBezTo>
                    <a:pt x="10204" y="21517"/>
                    <a:pt x="15702" y="20954"/>
                    <a:pt x="2120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266950" y="374549"/>
              <a:ext cx="12700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40"/>
                    <a:pt x="0" y="6480"/>
                    <a:pt x="2160" y="9990"/>
                  </a:cubicBezTo>
                  <a:cubicBezTo>
                    <a:pt x="4320" y="13500"/>
                    <a:pt x="8640" y="17280"/>
                    <a:pt x="12060" y="19305"/>
                  </a:cubicBezTo>
                  <a:cubicBezTo>
                    <a:pt x="15480" y="21330"/>
                    <a:pt x="18000" y="21600"/>
                    <a:pt x="19440" y="21600"/>
                  </a:cubicBezTo>
                  <a:cubicBezTo>
                    <a:pt x="20880" y="21600"/>
                    <a:pt x="21240" y="2133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365602" y="399949"/>
              <a:ext cx="6644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6465" y="3600"/>
                    <a:pt x="11740" y="7200"/>
                    <a:pt x="8365" y="10125"/>
                  </a:cubicBezTo>
                  <a:cubicBezTo>
                    <a:pt x="4990" y="13050"/>
                    <a:pt x="2965" y="15300"/>
                    <a:pt x="1615" y="16875"/>
                  </a:cubicBezTo>
                  <a:cubicBezTo>
                    <a:pt x="265" y="18450"/>
                    <a:pt x="-410" y="19350"/>
                    <a:pt x="265" y="20025"/>
                  </a:cubicBezTo>
                  <a:cubicBezTo>
                    <a:pt x="940" y="20700"/>
                    <a:pt x="2965" y="21150"/>
                    <a:pt x="49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495550" y="62854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559050" y="704749"/>
              <a:ext cx="2784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960"/>
                    <a:pt x="21600" y="7920"/>
                    <a:pt x="18514" y="11520"/>
                  </a:cubicBezTo>
                  <a:cubicBezTo>
                    <a:pt x="15429" y="15120"/>
                    <a:pt x="7714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838450" y="393599"/>
              <a:ext cx="139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032"/>
                    <a:pt x="11127" y="8064"/>
                    <a:pt x="14727" y="11664"/>
                  </a:cubicBezTo>
                  <a:cubicBezTo>
                    <a:pt x="18327" y="15264"/>
                    <a:pt x="19964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895600" y="355499"/>
              <a:ext cx="1206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244"/>
                    <a:pt x="17811" y="488"/>
                    <a:pt x="15726" y="1708"/>
                  </a:cubicBezTo>
                  <a:cubicBezTo>
                    <a:pt x="13642" y="2929"/>
                    <a:pt x="11368" y="5125"/>
                    <a:pt x="9095" y="7871"/>
                  </a:cubicBezTo>
                  <a:cubicBezTo>
                    <a:pt x="6821" y="10617"/>
                    <a:pt x="4547" y="13912"/>
                    <a:pt x="3032" y="16292"/>
                  </a:cubicBezTo>
                  <a:cubicBezTo>
                    <a:pt x="1516" y="18671"/>
                    <a:pt x="758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083422" y="628549"/>
              <a:ext cx="217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400"/>
                    <a:pt x="-1443" y="10800"/>
                    <a:pt x="1502" y="14400"/>
                  </a:cubicBezTo>
                  <a:cubicBezTo>
                    <a:pt x="4448" y="18000"/>
                    <a:pt x="12302" y="19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155950" y="374549"/>
              <a:ext cx="7617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0" y="0"/>
                  </a:moveTo>
                  <a:cubicBezTo>
                    <a:pt x="4670" y="2090"/>
                    <a:pt x="9341" y="4181"/>
                    <a:pt x="13135" y="6910"/>
                  </a:cubicBezTo>
                  <a:cubicBezTo>
                    <a:pt x="16930" y="9639"/>
                    <a:pt x="19849" y="13006"/>
                    <a:pt x="20724" y="15329"/>
                  </a:cubicBezTo>
                  <a:cubicBezTo>
                    <a:pt x="21600" y="17652"/>
                    <a:pt x="20432" y="18929"/>
                    <a:pt x="17514" y="19800"/>
                  </a:cubicBezTo>
                  <a:cubicBezTo>
                    <a:pt x="14595" y="20671"/>
                    <a:pt x="9924" y="21135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441700" y="54599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390900" y="685699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289050" y="1587399"/>
              <a:ext cx="152400" cy="2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5100" y="5447"/>
                    <a:pt x="10200" y="10894"/>
                    <a:pt x="13050" y="14181"/>
                  </a:cubicBezTo>
                  <a:cubicBezTo>
                    <a:pt x="15900" y="17468"/>
                    <a:pt x="16500" y="18595"/>
                    <a:pt x="17400" y="19534"/>
                  </a:cubicBezTo>
                  <a:cubicBezTo>
                    <a:pt x="18300" y="20473"/>
                    <a:pt x="19500" y="21224"/>
                    <a:pt x="20250" y="21412"/>
                  </a:cubicBezTo>
                  <a:cubicBezTo>
                    <a:pt x="21000" y="21600"/>
                    <a:pt x="21300" y="21224"/>
                    <a:pt x="2160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428750" y="1593749"/>
              <a:ext cx="889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025"/>
                    <a:pt x="13371" y="4050"/>
                    <a:pt x="10029" y="6919"/>
                  </a:cubicBezTo>
                  <a:cubicBezTo>
                    <a:pt x="6686" y="9788"/>
                    <a:pt x="4114" y="13500"/>
                    <a:pt x="2571" y="16088"/>
                  </a:cubicBezTo>
                  <a:cubicBezTo>
                    <a:pt x="1029" y="18675"/>
                    <a:pt x="514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555750" y="1930299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555750" y="181599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308100" y="1280482"/>
              <a:ext cx="171450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278"/>
                    <a:pt x="8000" y="8956"/>
                    <a:pt x="10400" y="5137"/>
                  </a:cubicBezTo>
                  <a:cubicBezTo>
                    <a:pt x="12800" y="1317"/>
                    <a:pt x="13600" y="0"/>
                    <a:pt x="14133" y="0"/>
                  </a:cubicBezTo>
                  <a:cubicBezTo>
                    <a:pt x="14667" y="0"/>
                    <a:pt x="14933" y="1317"/>
                    <a:pt x="16133" y="5005"/>
                  </a:cubicBezTo>
                  <a:cubicBezTo>
                    <a:pt x="17333" y="8693"/>
                    <a:pt x="19467" y="14751"/>
                    <a:pt x="21600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943100" y="1777899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911350" y="1892199"/>
              <a:ext cx="1397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236" y="8640"/>
                    <a:pt x="10473" y="17280"/>
                    <a:pt x="14073" y="19440"/>
                  </a:cubicBezTo>
                  <a:cubicBezTo>
                    <a:pt x="17673" y="21600"/>
                    <a:pt x="19636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623558" y="1604246"/>
              <a:ext cx="170442" cy="36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77" fill="norm" stroke="1" extrusionOk="0">
                  <a:moveTo>
                    <a:pt x="21473" y="1980"/>
                  </a:moveTo>
                  <a:cubicBezTo>
                    <a:pt x="21206" y="1363"/>
                    <a:pt x="20940" y="746"/>
                    <a:pt x="20140" y="376"/>
                  </a:cubicBezTo>
                  <a:cubicBezTo>
                    <a:pt x="19340" y="5"/>
                    <a:pt x="18006" y="-118"/>
                    <a:pt x="15873" y="129"/>
                  </a:cubicBezTo>
                  <a:cubicBezTo>
                    <a:pt x="13740" y="376"/>
                    <a:pt x="10806" y="993"/>
                    <a:pt x="8806" y="1857"/>
                  </a:cubicBezTo>
                  <a:cubicBezTo>
                    <a:pt x="6806" y="2721"/>
                    <a:pt x="5740" y="3832"/>
                    <a:pt x="4806" y="5807"/>
                  </a:cubicBezTo>
                  <a:cubicBezTo>
                    <a:pt x="3873" y="7781"/>
                    <a:pt x="3073" y="10620"/>
                    <a:pt x="2273" y="12842"/>
                  </a:cubicBezTo>
                  <a:cubicBezTo>
                    <a:pt x="1473" y="15064"/>
                    <a:pt x="673" y="16668"/>
                    <a:pt x="273" y="17964"/>
                  </a:cubicBezTo>
                  <a:cubicBezTo>
                    <a:pt x="-127" y="19260"/>
                    <a:pt x="-127" y="20248"/>
                    <a:pt x="540" y="20803"/>
                  </a:cubicBezTo>
                  <a:cubicBezTo>
                    <a:pt x="1206" y="21359"/>
                    <a:pt x="2540" y="21482"/>
                    <a:pt x="5740" y="21297"/>
                  </a:cubicBezTo>
                  <a:cubicBezTo>
                    <a:pt x="8940" y="21112"/>
                    <a:pt x="14006" y="20618"/>
                    <a:pt x="19073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635250" y="1771549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955665" y="1540504"/>
              <a:ext cx="212986" cy="49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64" fill="norm" stroke="1" extrusionOk="0">
                  <a:moveTo>
                    <a:pt x="21519" y="107"/>
                  </a:moveTo>
                  <a:cubicBezTo>
                    <a:pt x="18311" y="15"/>
                    <a:pt x="15103" y="-78"/>
                    <a:pt x="12537" y="107"/>
                  </a:cubicBezTo>
                  <a:cubicBezTo>
                    <a:pt x="9970" y="293"/>
                    <a:pt x="8046" y="756"/>
                    <a:pt x="6763" y="1591"/>
                  </a:cubicBezTo>
                  <a:cubicBezTo>
                    <a:pt x="5479" y="2425"/>
                    <a:pt x="4838" y="3630"/>
                    <a:pt x="4410" y="5484"/>
                  </a:cubicBezTo>
                  <a:cubicBezTo>
                    <a:pt x="3982" y="7338"/>
                    <a:pt x="3769" y="9841"/>
                    <a:pt x="3127" y="12159"/>
                  </a:cubicBezTo>
                  <a:cubicBezTo>
                    <a:pt x="2485" y="14477"/>
                    <a:pt x="1416" y="16609"/>
                    <a:pt x="774" y="17907"/>
                  </a:cubicBezTo>
                  <a:cubicBezTo>
                    <a:pt x="133" y="19204"/>
                    <a:pt x="-81" y="19668"/>
                    <a:pt x="26" y="20131"/>
                  </a:cubicBezTo>
                  <a:cubicBezTo>
                    <a:pt x="133" y="20595"/>
                    <a:pt x="561" y="21058"/>
                    <a:pt x="1416" y="21290"/>
                  </a:cubicBezTo>
                  <a:cubicBezTo>
                    <a:pt x="2271" y="21522"/>
                    <a:pt x="3555" y="21522"/>
                    <a:pt x="6121" y="21290"/>
                  </a:cubicBezTo>
                  <a:cubicBezTo>
                    <a:pt x="8687" y="21058"/>
                    <a:pt x="12537" y="20595"/>
                    <a:pt x="16386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282950" y="1581049"/>
              <a:ext cx="165101" cy="17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4708" y="5205"/>
                    <a:pt x="9415" y="10410"/>
                    <a:pt x="12323" y="13663"/>
                  </a:cubicBezTo>
                  <a:cubicBezTo>
                    <a:pt x="15231" y="16916"/>
                    <a:pt x="16338" y="18217"/>
                    <a:pt x="17446" y="19258"/>
                  </a:cubicBezTo>
                  <a:cubicBezTo>
                    <a:pt x="18554" y="20299"/>
                    <a:pt x="19662" y="21080"/>
                    <a:pt x="20354" y="21340"/>
                  </a:cubicBezTo>
                  <a:cubicBezTo>
                    <a:pt x="21046" y="21600"/>
                    <a:pt x="21323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411651" y="1593749"/>
              <a:ext cx="808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170" y="2215"/>
                    <a:pt x="11186" y="4431"/>
                    <a:pt x="7309" y="6785"/>
                  </a:cubicBezTo>
                  <a:cubicBezTo>
                    <a:pt x="3432" y="9138"/>
                    <a:pt x="663" y="11631"/>
                    <a:pt x="109" y="14123"/>
                  </a:cubicBezTo>
                  <a:cubicBezTo>
                    <a:pt x="-445" y="16615"/>
                    <a:pt x="1217" y="19108"/>
                    <a:pt x="2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543300" y="1873149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530600" y="1733398"/>
              <a:ext cx="33691" cy="1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17814" fill="norm" stroke="1" extrusionOk="0">
                  <a:moveTo>
                    <a:pt x="19059" y="17719"/>
                  </a:moveTo>
                  <a:cubicBezTo>
                    <a:pt x="12706" y="15756"/>
                    <a:pt x="6353" y="13792"/>
                    <a:pt x="6353" y="14774"/>
                  </a:cubicBezTo>
                  <a:cubicBezTo>
                    <a:pt x="6353" y="15756"/>
                    <a:pt x="12706" y="19683"/>
                    <a:pt x="16518" y="16738"/>
                  </a:cubicBezTo>
                  <a:cubicBezTo>
                    <a:pt x="20329" y="13792"/>
                    <a:pt x="21600" y="3974"/>
                    <a:pt x="18424" y="1028"/>
                  </a:cubicBezTo>
                  <a:cubicBezTo>
                    <a:pt x="15247" y="-1917"/>
                    <a:pt x="7624" y="2010"/>
                    <a:pt x="0" y="5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695700" y="1422299"/>
              <a:ext cx="44451" cy="67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0"/>
                  </a:moveTo>
                  <a:cubicBezTo>
                    <a:pt x="17486" y="1625"/>
                    <a:pt x="13371" y="3250"/>
                    <a:pt x="10800" y="5451"/>
                  </a:cubicBezTo>
                  <a:cubicBezTo>
                    <a:pt x="8229" y="7651"/>
                    <a:pt x="7200" y="10428"/>
                    <a:pt x="5657" y="12865"/>
                  </a:cubicBezTo>
                  <a:cubicBezTo>
                    <a:pt x="4114" y="15303"/>
                    <a:pt x="2057" y="17402"/>
                    <a:pt x="1029" y="18621"/>
                  </a:cubicBezTo>
                  <a:cubicBezTo>
                    <a:pt x="0" y="19839"/>
                    <a:pt x="0" y="20178"/>
                    <a:pt x="0" y="20618"/>
                  </a:cubicBezTo>
                  <a:cubicBezTo>
                    <a:pt x="0" y="21058"/>
                    <a:pt x="0" y="21600"/>
                    <a:pt x="2057" y="21498"/>
                  </a:cubicBezTo>
                  <a:cubicBezTo>
                    <a:pt x="4114" y="21397"/>
                    <a:pt x="8229" y="20652"/>
                    <a:pt x="12343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810000" y="1663599"/>
              <a:ext cx="127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360"/>
                    <a:pt x="4320" y="6720"/>
                    <a:pt x="6840" y="9920"/>
                  </a:cubicBezTo>
                  <a:cubicBezTo>
                    <a:pt x="9360" y="13120"/>
                    <a:pt x="12240" y="16160"/>
                    <a:pt x="14760" y="18080"/>
                  </a:cubicBezTo>
                  <a:cubicBezTo>
                    <a:pt x="17280" y="20000"/>
                    <a:pt x="1944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848100" y="1650899"/>
              <a:ext cx="107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147"/>
                    <a:pt x="13976" y="4295"/>
                    <a:pt x="10588" y="7011"/>
                  </a:cubicBezTo>
                  <a:cubicBezTo>
                    <a:pt x="7200" y="9726"/>
                    <a:pt x="4235" y="13011"/>
                    <a:pt x="2541" y="15537"/>
                  </a:cubicBezTo>
                  <a:cubicBezTo>
                    <a:pt x="847" y="18063"/>
                    <a:pt x="424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013200" y="18794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014906" y="1739799"/>
              <a:ext cx="33309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0375" fill="norm" stroke="1" extrusionOk="0">
                  <a:moveTo>
                    <a:pt x="14223" y="0"/>
                  </a:moveTo>
                  <a:cubicBezTo>
                    <a:pt x="7870" y="1662"/>
                    <a:pt x="1517" y="3323"/>
                    <a:pt x="247" y="7477"/>
                  </a:cubicBezTo>
                  <a:cubicBezTo>
                    <a:pt x="-1024" y="11631"/>
                    <a:pt x="2788" y="18277"/>
                    <a:pt x="7870" y="19938"/>
                  </a:cubicBezTo>
                  <a:cubicBezTo>
                    <a:pt x="12952" y="21600"/>
                    <a:pt x="19305" y="18277"/>
                    <a:pt x="19941" y="14123"/>
                  </a:cubicBezTo>
                  <a:cubicBezTo>
                    <a:pt x="20576" y="9969"/>
                    <a:pt x="15494" y="4985"/>
                    <a:pt x="10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089399" y="1527513"/>
              <a:ext cx="149020" cy="51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8" fill="norm" stroke="1" extrusionOk="0">
                  <a:moveTo>
                    <a:pt x="0" y="908"/>
                  </a:moveTo>
                  <a:cubicBezTo>
                    <a:pt x="1217" y="643"/>
                    <a:pt x="2434" y="379"/>
                    <a:pt x="4715" y="247"/>
                  </a:cubicBezTo>
                  <a:cubicBezTo>
                    <a:pt x="6997" y="114"/>
                    <a:pt x="10344" y="114"/>
                    <a:pt x="12930" y="70"/>
                  </a:cubicBezTo>
                  <a:cubicBezTo>
                    <a:pt x="15515" y="26"/>
                    <a:pt x="17341" y="-62"/>
                    <a:pt x="18710" y="70"/>
                  </a:cubicBezTo>
                  <a:cubicBezTo>
                    <a:pt x="20079" y="202"/>
                    <a:pt x="20992" y="555"/>
                    <a:pt x="21296" y="2010"/>
                  </a:cubicBezTo>
                  <a:cubicBezTo>
                    <a:pt x="21600" y="3465"/>
                    <a:pt x="21296" y="6021"/>
                    <a:pt x="20839" y="8534"/>
                  </a:cubicBezTo>
                  <a:cubicBezTo>
                    <a:pt x="20383" y="11047"/>
                    <a:pt x="19775" y="13515"/>
                    <a:pt x="19318" y="15190"/>
                  </a:cubicBezTo>
                  <a:cubicBezTo>
                    <a:pt x="18862" y="16865"/>
                    <a:pt x="18558" y="17747"/>
                    <a:pt x="18558" y="18452"/>
                  </a:cubicBezTo>
                  <a:cubicBezTo>
                    <a:pt x="18558" y="19158"/>
                    <a:pt x="18862" y="19687"/>
                    <a:pt x="16885" y="20127"/>
                  </a:cubicBezTo>
                  <a:cubicBezTo>
                    <a:pt x="14907" y="20568"/>
                    <a:pt x="10648" y="20921"/>
                    <a:pt x="7454" y="21141"/>
                  </a:cubicBezTo>
                  <a:cubicBezTo>
                    <a:pt x="4259" y="21362"/>
                    <a:pt x="2130" y="21450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270250" y="1150996"/>
              <a:ext cx="298451" cy="20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2757" y="16620"/>
                    <a:pt x="5515" y="11820"/>
                    <a:pt x="7353" y="8656"/>
                  </a:cubicBezTo>
                  <a:cubicBezTo>
                    <a:pt x="9191" y="5493"/>
                    <a:pt x="10111" y="3965"/>
                    <a:pt x="10800" y="2656"/>
                  </a:cubicBezTo>
                  <a:cubicBezTo>
                    <a:pt x="11489" y="1347"/>
                    <a:pt x="11949" y="256"/>
                    <a:pt x="12485" y="38"/>
                  </a:cubicBezTo>
                  <a:cubicBezTo>
                    <a:pt x="13021" y="-180"/>
                    <a:pt x="13634" y="475"/>
                    <a:pt x="15166" y="3747"/>
                  </a:cubicBezTo>
                  <a:cubicBezTo>
                    <a:pt x="16698" y="7020"/>
                    <a:pt x="19149" y="12911"/>
                    <a:pt x="21600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718049" y="1771549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711699" y="1892199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331692" y="1642241"/>
              <a:ext cx="164494" cy="61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33" fill="norm" stroke="1" extrusionOk="0">
                  <a:moveTo>
                    <a:pt x="2759" y="21533"/>
                  </a:moveTo>
                  <a:cubicBezTo>
                    <a:pt x="1938" y="20870"/>
                    <a:pt x="1118" y="20206"/>
                    <a:pt x="571" y="18584"/>
                  </a:cubicBezTo>
                  <a:cubicBezTo>
                    <a:pt x="24" y="16962"/>
                    <a:pt x="-249" y="14382"/>
                    <a:pt x="298" y="11839"/>
                  </a:cubicBezTo>
                  <a:cubicBezTo>
                    <a:pt x="845" y="9295"/>
                    <a:pt x="2212" y="6789"/>
                    <a:pt x="4126" y="4946"/>
                  </a:cubicBezTo>
                  <a:cubicBezTo>
                    <a:pt x="6040" y="3103"/>
                    <a:pt x="8500" y="1923"/>
                    <a:pt x="10278" y="1223"/>
                  </a:cubicBezTo>
                  <a:cubicBezTo>
                    <a:pt x="12055" y="523"/>
                    <a:pt x="13148" y="302"/>
                    <a:pt x="14379" y="154"/>
                  </a:cubicBezTo>
                  <a:cubicBezTo>
                    <a:pt x="15609" y="7"/>
                    <a:pt x="16976" y="-67"/>
                    <a:pt x="17797" y="80"/>
                  </a:cubicBezTo>
                  <a:cubicBezTo>
                    <a:pt x="18617" y="228"/>
                    <a:pt x="18890" y="596"/>
                    <a:pt x="17933" y="1260"/>
                  </a:cubicBezTo>
                  <a:cubicBezTo>
                    <a:pt x="16976" y="1923"/>
                    <a:pt x="14789" y="2882"/>
                    <a:pt x="13148" y="3508"/>
                  </a:cubicBezTo>
                  <a:cubicBezTo>
                    <a:pt x="11508" y="4135"/>
                    <a:pt x="10414" y="4430"/>
                    <a:pt x="9594" y="4762"/>
                  </a:cubicBezTo>
                  <a:cubicBezTo>
                    <a:pt x="8774" y="5093"/>
                    <a:pt x="8227" y="5462"/>
                    <a:pt x="8637" y="5757"/>
                  </a:cubicBezTo>
                  <a:cubicBezTo>
                    <a:pt x="9047" y="6052"/>
                    <a:pt x="10414" y="6273"/>
                    <a:pt x="12465" y="6531"/>
                  </a:cubicBezTo>
                  <a:cubicBezTo>
                    <a:pt x="14516" y="6789"/>
                    <a:pt x="17250" y="7084"/>
                    <a:pt x="18890" y="7416"/>
                  </a:cubicBezTo>
                  <a:cubicBezTo>
                    <a:pt x="20531" y="7747"/>
                    <a:pt x="21078" y="8116"/>
                    <a:pt x="21214" y="8485"/>
                  </a:cubicBezTo>
                  <a:cubicBezTo>
                    <a:pt x="21351" y="8853"/>
                    <a:pt x="21078" y="9222"/>
                    <a:pt x="20257" y="9590"/>
                  </a:cubicBezTo>
                  <a:cubicBezTo>
                    <a:pt x="19437" y="9959"/>
                    <a:pt x="18070" y="10328"/>
                    <a:pt x="16566" y="10512"/>
                  </a:cubicBezTo>
                  <a:cubicBezTo>
                    <a:pt x="15062" y="10696"/>
                    <a:pt x="13422" y="10696"/>
                    <a:pt x="11781" y="1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562578" y="1898549"/>
              <a:ext cx="65680" cy="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305" fill="norm" stroke="1" extrusionOk="0">
                  <a:moveTo>
                    <a:pt x="9825" y="0"/>
                  </a:moveTo>
                  <a:cubicBezTo>
                    <a:pt x="7207" y="2090"/>
                    <a:pt x="4588" y="4181"/>
                    <a:pt x="2625" y="6968"/>
                  </a:cubicBezTo>
                  <a:cubicBezTo>
                    <a:pt x="661" y="9755"/>
                    <a:pt x="-648" y="13239"/>
                    <a:pt x="334" y="16026"/>
                  </a:cubicBezTo>
                  <a:cubicBezTo>
                    <a:pt x="1316" y="18813"/>
                    <a:pt x="4588" y="20903"/>
                    <a:pt x="8188" y="21252"/>
                  </a:cubicBezTo>
                  <a:cubicBezTo>
                    <a:pt x="11788" y="21600"/>
                    <a:pt x="15716" y="20206"/>
                    <a:pt x="18007" y="17768"/>
                  </a:cubicBezTo>
                  <a:cubicBezTo>
                    <a:pt x="20297" y="15329"/>
                    <a:pt x="20952" y="11845"/>
                    <a:pt x="19643" y="9406"/>
                  </a:cubicBezTo>
                  <a:cubicBezTo>
                    <a:pt x="18334" y="6968"/>
                    <a:pt x="15061" y="5574"/>
                    <a:pt x="12443" y="4529"/>
                  </a:cubicBezTo>
                  <a:cubicBezTo>
                    <a:pt x="9825" y="3484"/>
                    <a:pt x="7861" y="2787"/>
                    <a:pt x="5897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379609" y="1425385"/>
              <a:ext cx="132191" cy="9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84" fill="norm" stroke="1" extrusionOk="0">
                  <a:moveTo>
                    <a:pt x="5983" y="694"/>
                  </a:moveTo>
                  <a:cubicBezTo>
                    <a:pt x="4955" y="5644"/>
                    <a:pt x="3926" y="10594"/>
                    <a:pt x="2898" y="14419"/>
                  </a:cubicBezTo>
                  <a:cubicBezTo>
                    <a:pt x="1869" y="18244"/>
                    <a:pt x="841" y="20944"/>
                    <a:pt x="326" y="21169"/>
                  </a:cubicBezTo>
                  <a:cubicBezTo>
                    <a:pt x="-188" y="21394"/>
                    <a:pt x="-188" y="19144"/>
                    <a:pt x="1012" y="15769"/>
                  </a:cubicBezTo>
                  <a:cubicBezTo>
                    <a:pt x="2212" y="12394"/>
                    <a:pt x="4612" y="7894"/>
                    <a:pt x="6841" y="4744"/>
                  </a:cubicBezTo>
                  <a:cubicBezTo>
                    <a:pt x="9069" y="1594"/>
                    <a:pt x="11126" y="-206"/>
                    <a:pt x="12669" y="19"/>
                  </a:cubicBezTo>
                  <a:cubicBezTo>
                    <a:pt x="14212" y="244"/>
                    <a:pt x="15241" y="2494"/>
                    <a:pt x="16612" y="6319"/>
                  </a:cubicBezTo>
                  <a:cubicBezTo>
                    <a:pt x="17983" y="10144"/>
                    <a:pt x="19698" y="15544"/>
                    <a:pt x="21412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134099" y="18858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203949" y="1796949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632"/>
                    <a:pt x="9600" y="13263"/>
                    <a:pt x="13200" y="16863"/>
                  </a:cubicBezTo>
                  <a:cubicBezTo>
                    <a:pt x="16800" y="20463"/>
                    <a:pt x="19200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508749" y="1653987"/>
              <a:ext cx="207198" cy="64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67" fill="norm" stroke="1" extrusionOk="0">
                  <a:moveTo>
                    <a:pt x="0" y="21567"/>
                  </a:moveTo>
                  <a:cubicBezTo>
                    <a:pt x="0" y="18876"/>
                    <a:pt x="0" y="16185"/>
                    <a:pt x="540" y="13458"/>
                  </a:cubicBezTo>
                  <a:cubicBezTo>
                    <a:pt x="1080" y="10732"/>
                    <a:pt x="2160" y="7970"/>
                    <a:pt x="3996" y="5810"/>
                  </a:cubicBezTo>
                  <a:cubicBezTo>
                    <a:pt x="5832" y="3650"/>
                    <a:pt x="8424" y="2092"/>
                    <a:pt x="10368" y="1171"/>
                  </a:cubicBezTo>
                  <a:cubicBezTo>
                    <a:pt x="12312" y="250"/>
                    <a:pt x="13608" y="-33"/>
                    <a:pt x="14364" y="2"/>
                  </a:cubicBezTo>
                  <a:cubicBezTo>
                    <a:pt x="15120" y="38"/>
                    <a:pt x="15336" y="392"/>
                    <a:pt x="15120" y="923"/>
                  </a:cubicBezTo>
                  <a:cubicBezTo>
                    <a:pt x="14904" y="1454"/>
                    <a:pt x="14256" y="2162"/>
                    <a:pt x="13716" y="2694"/>
                  </a:cubicBezTo>
                  <a:cubicBezTo>
                    <a:pt x="13176" y="3225"/>
                    <a:pt x="12744" y="3579"/>
                    <a:pt x="12744" y="3933"/>
                  </a:cubicBezTo>
                  <a:cubicBezTo>
                    <a:pt x="12744" y="4287"/>
                    <a:pt x="13176" y="4641"/>
                    <a:pt x="14364" y="5031"/>
                  </a:cubicBezTo>
                  <a:cubicBezTo>
                    <a:pt x="15552" y="5420"/>
                    <a:pt x="17496" y="5845"/>
                    <a:pt x="19008" y="6482"/>
                  </a:cubicBezTo>
                  <a:cubicBezTo>
                    <a:pt x="20520" y="7120"/>
                    <a:pt x="21600" y="7970"/>
                    <a:pt x="20952" y="8749"/>
                  </a:cubicBezTo>
                  <a:cubicBezTo>
                    <a:pt x="20304" y="9528"/>
                    <a:pt x="17928" y="10236"/>
                    <a:pt x="16092" y="10590"/>
                  </a:cubicBezTo>
                  <a:cubicBezTo>
                    <a:pt x="14256" y="10944"/>
                    <a:pt x="12960" y="10944"/>
                    <a:pt x="12312" y="10767"/>
                  </a:cubicBezTo>
                  <a:cubicBezTo>
                    <a:pt x="11664" y="10590"/>
                    <a:pt x="11664" y="10236"/>
                    <a:pt x="11664" y="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756399" y="1923949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564681" y="1428124"/>
              <a:ext cx="128219" cy="10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88" fill="norm" stroke="1" extrusionOk="0">
                  <a:moveTo>
                    <a:pt x="5516" y="1350"/>
                  </a:moveTo>
                  <a:cubicBezTo>
                    <a:pt x="4453" y="5503"/>
                    <a:pt x="3391" y="9657"/>
                    <a:pt x="2329" y="12980"/>
                  </a:cubicBezTo>
                  <a:cubicBezTo>
                    <a:pt x="1266" y="16303"/>
                    <a:pt x="204" y="18796"/>
                    <a:pt x="27" y="18588"/>
                  </a:cubicBezTo>
                  <a:cubicBezTo>
                    <a:pt x="-150" y="18380"/>
                    <a:pt x="558" y="15473"/>
                    <a:pt x="1975" y="12150"/>
                  </a:cubicBezTo>
                  <a:cubicBezTo>
                    <a:pt x="3391" y="8826"/>
                    <a:pt x="5516" y="5088"/>
                    <a:pt x="7463" y="2803"/>
                  </a:cubicBezTo>
                  <a:cubicBezTo>
                    <a:pt x="9411" y="519"/>
                    <a:pt x="11181" y="-312"/>
                    <a:pt x="12598" y="103"/>
                  </a:cubicBezTo>
                  <a:cubicBezTo>
                    <a:pt x="14014" y="519"/>
                    <a:pt x="15076" y="2180"/>
                    <a:pt x="16493" y="5919"/>
                  </a:cubicBezTo>
                  <a:cubicBezTo>
                    <a:pt x="17909" y="9657"/>
                    <a:pt x="19680" y="15473"/>
                    <a:pt x="2145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092949" y="1701699"/>
              <a:ext cx="139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287"/>
                    <a:pt x="8509" y="6574"/>
                    <a:pt x="12109" y="10174"/>
                  </a:cubicBezTo>
                  <a:cubicBezTo>
                    <a:pt x="15709" y="13774"/>
                    <a:pt x="18655" y="176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111999" y="1663599"/>
              <a:ext cx="1905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640" y="697"/>
                  </a:cubicBezTo>
                  <a:cubicBezTo>
                    <a:pt x="16080" y="1394"/>
                    <a:pt x="14160" y="2787"/>
                    <a:pt x="11640" y="5342"/>
                  </a:cubicBezTo>
                  <a:cubicBezTo>
                    <a:pt x="9120" y="7897"/>
                    <a:pt x="6000" y="11613"/>
                    <a:pt x="3960" y="14516"/>
                  </a:cubicBezTo>
                  <a:cubicBezTo>
                    <a:pt x="1920" y="17419"/>
                    <a:pt x="960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7391399" y="1981099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7373529" y="1809649"/>
              <a:ext cx="75294" cy="6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02" fill="norm" stroke="1" extrusionOk="0">
                  <a:moveTo>
                    <a:pt x="8432" y="0"/>
                  </a:moveTo>
                  <a:cubicBezTo>
                    <a:pt x="5513" y="1964"/>
                    <a:pt x="2594" y="3927"/>
                    <a:pt x="1134" y="6545"/>
                  </a:cubicBezTo>
                  <a:cubicBezTo>
                    <a:pt x="-325" y="9164"/>
                    <a:pt x="-325" y="12436"/>
                    <a:pt x="843" y="15055"/>
                  </a:cubicBezTo>
                  <a:cubicBezTo>
                    <a:pt x="2010" y="17673"/>
                    <a:pt x="4345" y="19636"/>
                    <a:pt x="6972" y="20618"/>
                  </a:cubicBezTo>
                  <a:cubicBezTo>
                    <a:pt x="9599" y="21600"/>
                    <a:pt x="12518" y="21600"/>
                    <a:pt x="15437" y="20945"/>
                  </a:cubicBezTo>
                  <a:cubicBezTo>
                    <a:pt x="18356" y="20291"/>
                    <a:pt x="21275" y="18982"/>
                    <a:pt x="20691" y="15709"/>
                  </a:cubicBezTo>
                  <a:cubicBezTo>
                    <a:pt x="20107" y="12436"/>
                    <a:pt x="16021" y="7200"/>
                    <a:pt x="11934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335602" y="3004102"/>
              <a:ext cx="199544" cy="48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47" fill="norm" stroke="1" extrusionOk="0">
                  <a:moveTo>
                    <a:pt x="15144" y="2741"/>
                  </a:moveTo>
                  <a:cubicBezTo>
                    <a:pt x="15366" y="2279"/>
                    <a:pt x="15589" y="1817"/>
                    <a:pt x="15812" y="1310"/>
                  </a:cubicBezTo>
                  <a:cubicBezTo>
                    <a:pt x="16034" y="802"/>
                    <a:pt x="16257" y="248"/>
                    <a:pt x="15812" y="64"/>
                  </a:cubicBezTo>
                  <a:cubicBezTo>
                    <a:pt x="15366" y="-121"/>
                    <a:pt x="14253" y="64"/>
                    <a:pt x="12583" y="1033"/>
                  </a:cubicBezTo>
                  <a:cubicBezTo>
                    <a:pt x="10913" y="2002"/>
                    <a:pt x="8686" y="3756"/>
                    <a:pt x="6348" y="6110"/>
                  </a:cubicBezTo>
                  <a:cubicBezTo>
                    <a:pt x="4010" y="8464"/>
                    <a:pt x="1560" y="11417"/>
                    <a:pt x="558" y="13633"/>
                  </a:cubicBezTo>
                  <a:cubicBezTo>
                    <a:pt x="-444" y="15848"/>
                    <a:pt x="1" y="17325"/>
                    <a:pt x="1115" y="18479"/>
                  </a:cubicBezTo>
                  <a:cubicBezTo>
                    <a:pt x="2228" y="19633"/>
                    <a:pt x="4010" y="20464"/>
                    <a:pt x="6125" y="20925"/>
                  </a:cubicBezTo>
                  <a:cubicBezTo>
                    <a:pt x="8241" y="21387"/>
                    <a:pt x="10690" y="21479"/>
                    <a:pt x="12694" y="21156"/>
                  </a:cubicBezTo>
                  <a:cubicBezTo>
                    <a:pt x="14698" y="20833"/>
                    <a:pt x="16257" y="20094"/>
                    <a:pt x="17593" y="18987"/>
                  </a:cubicBezTo>
                  <a:cubicBezTo>
                    <a:pt x="18929" y="17879"/>
                    <a:pt x="20043" y="16402"/>
                    <a:pt x="20599" y="15387"/>
                  </a:cubicBezTo>
                  <a:cubicBezTo>
                    <a:pt x="21156" y="14371"/>
                    <a:pt x="21156" y="13817"/>
                    <a:pt x="20377" y="13587"/>
                  </a:cubicBezTo>
                  <a:cubicBezTo>
                    <a:pt x="19597" y="13356"/>
                    <a:pt x="18038" y="13448"/>
                    <a:pt x="17036" y="13725"/>
                  </a:cubicBezTo>
                  <a:cubicBezTo>
                    <a:pt x="16034" y="14002"/>
                    <a:pt x="15589" y="14464"/>
                    <a:pt x="15144" y="14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619684" y="3292286"/>
              <a:ext cx="120728" cy="16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58" fill="norm" stroke="1" extrusionOk="0">
                  <a:moveTo>
                    <a:pt x="10908" y="1196"/>
                  </a:moveTo>
                  <a:cubicBezTo>
                    <a:pt x="9078" y="1196"/>
                    <a:pt x="7247" y="1196"/>
                    <a:pt x="5234" y="3040"/>
                  </a:cubicBezTo>
                  <a:cubicBezTo>
                    <a:pt x="3220" y="4884"/>
                    <a:pt x="1023" y="8572"/>
                    <a:pt x="291" y="11864"/>
                  </a:cubicBezTo>
                  <a:cubicBezTo>
                    <a:pt x="-441" y="15157"/>
                    <a:pt x="291" y="18055"/>
                    <a:pt x="1573" y="19635"/>
                  </a:cubicBezTo>
                  <a:cubicBezTo>
                    <a:pt x="2854" y="21216"/>
                    <a:pt x="4684" y="21479"/>
                    <a:pt x="7796" y="20425"/>
                  </a:cubicBezTo>
                  <a:cubicBezTo>
                    <a:pt x="10908" y="19372"/>
                    <a:pt x="15301" y="17001"/>
                    <a:pt x="17864" y="13708"/>
                  </a:cubicBezTo>
                  <a:cubicBezTo>
                    <a:pt x="20427" y="10416"/>
                    <a:pt x="21159" y="6201"/>
                    <a:pt x="20793" y="3567"/>
                  </a:cubicBezTo>
                  <a:cubicBezTo>
                    <a:pt x="20427" y="933"/>
                    <a:pt x="18962" y="-121"/>
                    <a:pt x="18047" y="11"/>
                  </a:cubicBezTo>
                  <a:cubicBezTo>
                    <a:pt x="17132" y="142"/>
                    <a:pt x="16766" y="1459"/>
                    <a:pt x="16400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801355" y="3034669"/>
              <a:ext cx="274301" cy="41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17" fill="norm" stroke="1" extrusionOk="0">
                  <a:moveTo>
                    <a:pt x="6095" y="16888"/>
                  </a:moveTo>
                  <a:cubicBezTo>
                    <a:pt x="6424" y="16337"/>
                    <a:pt x="6754" y="15786"/>
                    <a:pt x="6507" y="15566"/>
                  </a:cubicBezTo>
                  <a:cubicBezTo>
                    <a:pt x="6260" y="15346"/>
                    <a:pt x="5435" y="15456"/>
                    <a:pt x="4281" y="16007"/>
                  </a:cubicBezTo>
                  <a:cubicBezTo>
                    <a:pt x="3127" y="16558"/>
                    <a:pt x="1643" y="17550"/>
                    <a:pt x="818" y="18431"/>
                  </a:cubicBezTo>
                  <a:cubicBezTo>
                    <a:pt x="-6" y="19313"/>
                    <a:pt x="-171" y="20084"/>
                    <a:pt x="159" y="20470"/>
                  </a:cubicBezTo>
                  <a:cubicBezTo>
                    <a:pt x="489" y="20856"/>
                    <a:pt x="1313" y="20856"/>
                    <a:pt x="2302" y="20470"/>
                  </a:cubicBezTo>
                  <a:cubicBezTo>
                    <a:pt x="3292" y="20084"/>
                    <a:pt x="4446" y="19313"/>
                    <a:pt x="5270" y="18707"/>
                  </a:cubicBezTo>
                  <a:cubicBezTo>
                    <a:pt x="6095" y="18101"/>
                    <a:pt x="6589" y="17660"/>
                    <a:pt x="6919" y="17715"/>
                  </a:cubicBezTo>
                  <a:cubicBezTo>
                    <a:pt x="7249" y="17770"/>
                    <a:pt x="7414" y="18321"/>
                    <a:pt x="7496" y="18927"/>
                  </a:cubicBezTo>
                  <a:cubicBezTo>
                    <a:pt x="7579" y="19533"/>
                    <a:pt x="7579" y="20195"/>
                    <a:pt x="7991" y="20470"/>
                  </a:cubicBezTo>
                  <a:cubicBezTo>
                    <a:pt x="8403" y="20746"/>
                    <a:pt x="9227" y="20635"/>
                    <a:pt x="10464" y="19974"/>
                  </a:cubicBezTo>
                  <a:cubicBezTo>
                    <a:pt x="11701" y="19313"/>
                    <a:pt x="13350" y="18101"/>
                    <a:pt x="15081" y="15786"/>
                  </a:cubicBezTo>
                  <a:cubicBezTo>
                    <a:pt x="16812" y="13472"/>
                    <a:pt x="18626" y="10056"/>
                    <a:pt x="19698" y="7741"/>
                  </a:cubicBezTo>
                  <a:cubicBezTo>
                    <a:pt x="20769" y="5427"/>
                    <a:pt x="21099" y="4215"/>
                    <a:pt x="21264" y="3168"/>
                  </a:cubicBezTo>
                  <a:cubicBezTo>
                    <a:pt x="21429" y="2121"/>
                    <a:pt x="21429" y="1239"/>
                    <a:pt x="21017" y="688"/>
                  </a:cubicBezTo>
                  <a:cubicBezTo>
                    <a:pt x="20605" y="137"/>
                    <a:pt x="19780" y="-83"/>
                    <a:pt x="19121" y="27"/>
                  </a:cubicBezTo>
                  <a:cubicBezTo>
                    <a:pt x="18461" y="137"/>
                    <a:pt x="17966" y="578"/>
                    <a:pt x="17142" y="2176"/>
                  </a:cubicBezTo>
                  <a:cubicBezTo>
                    <a:pt x="16318" y="3774"/>
                    <a:pt x="15163" y="6529"/>
                    <a:pt x="14669" y="9339"/>
                  </a:cubicBezTo>
                  <a:cubicBezTo>
                    <a:pt x="14174" y="12150"/>
                    <a:pt x="14339" y="15015"/>
                    <a:pt x="15081" y="17054"/>
                  </a:cubicBezTo>
                  <a:cubicBezTo>
                    <a:pt x="15823" y="19093"/>
                    <a:pt x="17142" y="20305"/>
                    <a:pt x="18461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498600" y="3562249"/>
              <a:ext cx="387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3" y="3600"/>
                    <a:pt x="5666" y="7200"/>
                    <a:pt x="9266" y="10800"/>
                  </a:cubicBezTo>
                  <a:cubicBezTo>
                    <a:pt x="12866" y="14400"/>
                    <a:pt x="1723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695450" y="3555899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21600"/>
                    <a:pt x="6442" y="21600"/>
                    <a:pt x="10042" y="18000"/>
                  </a:cubicBezTo>
                  <a:cubicBezTo>
                    <a:pt x="13642" y="14400"/>
                    <a:pt x="1762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216150" y="333364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184400" y="347334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597150" y="3219349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622550" y="3168549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6036"/>
                    <a:pt x="6600" y="10473"/>
                    <a:pt x="10200" y="6873"/>
                  </a:cubicBezTo>
                  <a:cubicBezTo>
                    <a:pt x="13800" y="3273"/>
                    <a:pt x="17700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578100" y="3346349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749550" y="339714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774950" y="330824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832100" y="3347295"/>
              <a:ext cx="95251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971"/>
                  </a:moveTo>
                  <a:cubicBezTo>
                    <a:pt x="0" y="5542"/>
                    <a:pt x="0" y="8114"/>
                    <a:pt x="240" y="10428"/>
                  </a:cubicBezTo>
                  <a:cubicBezTo>
                    <a:pt x="480" y="12742"/>
                    <a:pt x="960" y="14799"/>
                    <a:pt x="1200" y="15185"/>
                  </a:cubicBezTo>
                  <a:cubicBezTo>
                    <a:pt x="1440" y="15571"/>
                    <a:pt x="1440" y="14285"/>
                    <a:pt x="2400" y="11714"/>
                  </a:cubicBezTo>
                  <a:cubicBezTo>
                    <a:pt x="3360" y="9142"/>
                    <a:pt x="5280" y="5285"/>
                    <a:pt x="7200" y="2971"/>
                  </a:cubicBezTo>
                  <a:cubicBezTo>
                    <a:pt x="9120" y="656"/>
                    <a:pt x="11040" y="-115"/>
                    <a:pt x="12720" y="14"/>
                  </a:cubicBezTo>
                  <a:cubicBezTo>
                    <a:pt x="14400" y="142"/>
                    <a:pt x="15840" y="1171"/>
                    <a:pt x="16800" y="3999"/>
                  </a:cubicBezTo>
                  <a:cubicBezTo>
                    <a:pt x="17760" y="6828"/>
                    <a:pt x="18240" y="11456"/>
                    <a:pt x="18960" y="14671"/>
                  </a:cubicBezTo>
                  <a:cubicBezTo>
                    <a:pt x="19680" y="17885"/>
                    <a:pt x="20640" y="19685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006473" y="3139227"/>
              <a:ext cx="134661" cy="39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7" fill="norm" stroke="1" extrusionOk="0">
                  <a:moveTo>
                    <a:pt x="19783" y="11712"/>
                  </a:moveTo>
                  <a:cubicBezTo>
                    <a:pt x="15733" y="11828"/>
                    <a:pt x="11683" y="11944"/>
                    <a:pt x="8477" y="12641"/>
                  </a:cubicBezTo>
                  <a:cubicBezTo>
                    <a:pt x="5271" y="13338"/>
                    <a:pt x="2908" y="14615"/>
                    <a:pt x="1558" y="15544"/>
                  </a:cubicBezTo>
                  <a:cubicBezTo>
                    <a:pt x="208" y="16473"/>
                    <a:pt x="-129" y="17054"/>
                    <a:pt x="40" y="17635"/>
                  </a:cubicBezTo>
                  <a:cubicBezTo>
                    <a:pt x="208" y="18215"/>
                    <a:pt x="883" y="18796"/>
                    <a:pt x="2402" y="18912"/>
                  </a:cubicBezTo>
                  <a:cubicBezTo>
                    <a:pt x="3921" y="19028"/>
                    <a:pt x="6283" y="18680"/>
                    <a:pt x="9490" y="17054"/>
                  </a:cubicBezTo>
                  <a:cubicBezTo>
                    <a:pt x="12696" y="15428"/>
                    <a:pt x="16746" y="12525"/>
                    <a:pt x="18940" y="9738"/>
                  </a:cubicBezTo>
                  <a:cubicBezTo>
                    <a:pt x="21133" y="6951"/>
                    <a:pt x="21471" y="4280"/>
                    <a:pt x="21471" y="2596"/>
                  </a:cubicBezTo>
                  <a:cubicBezTo>
                    <a:pt x="21471" y="912"/>
                    <a:pt x="21133" y="215"/>
                    <a:pt x="20290" y="41"/>
                  </a:cubicBezTo>
                  <a:cubicBezTo>
                    <a:pt x="19446" y="-133"/>
                    <a:pt x="18096" y="215"/>
                    <a:pt x="16746" y="1725"/>
                  </a:cubicBezTo>
                  <a:cubicBezTo>
                    <a:pt x="15396" y="3235"/>
                    <a:pt x="14046" y="5906"/>
                    <a:pt x="13708" y="9390"/>
                  </a:cubicBezTo>
                  <a:cubicBezTo>
                    <a:pt x="13371" y="12873"/>
                    <a:pt x="14046" y="17170"/>
                    <a:pt x="1472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460750" y="3130190"/>
              <a:ext cx="199401" cy="57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1" fill="norm" stroke="1" extrusionOk="0">
                  <a:moveTo>
                    <a:pt x="0" y="21531"/>
                  </a:moveTo>
                  <a:cubicBezTo>
                    <a:pt x="909" y="19639"/>
                    <a:pt x="1819" y="17747"/>
                    <a:pt x="3524" y="15343"/>
                  </a:cubicBezTo>
                  <a:cubicBezTo>
                    <a:pt x="5229" y="12938"/>
                    <a:pt x="7731" y="10022"/>
                    <a:pt x="9549" y="7499"/>
                  </a:cubicBezTo>
                  <a:cubicBezTo>
                    <a:pt x="11368" y="4976"/>
                    <a:pt x="12505" y="2848"/>
                    <a:pt x="13415" y="1586"/>
                  </a:cubicBezTo>
                  <a:cubicBezTo>
                    <a:pt x="14324" y="325"/>
                    <a:pt x="15006" y="-69"/>
                    <a:pt x="15575" y="10"/>
                  </a:cubicBezTo>
                  <a:cubicBezTo>
                    <a:pt x="16143" y="89"/>
                    <a:pt x="16598" y="640"/>
                    <a:pt x="16371" y="1784"/>
                  </a:cubicBezTo>
                  <a:cubicBezTo>
                    <a:pt x="16143" y="2927"/>
                    <a:pt x="15234" y="4661"/>
                    <a:pt x="14438" y="5804"/>
                  </a:cubicBezTo>
                  <a:cubicBezTo>
                    <a:pt x="13642" y="6947"/>
                    <a:pt x="12960" y="7499"/>
                    <a:pt x="13187" y="7775"/>
                  </a:cubicBezTo>
                  <a:cubicBezTo>
                    <a:pt x="13415" y="8051"/>
                    <a:pt x="14552" y="8051"/>
                    <a:pt x="15688" y="8090"/>
                  </a:cubicBezTo>
                  <a:cubicBezTo>
                    <a:pt x="16825" y="8130"/>
                    <a:pt x="17962" y="8208"/>
                    <a:pt x="18985" y="8405"/>
                  </a:cubicBezTo>
                  <a:cubicBezTo>
                    <a:pt x="20008" y="8603"/>
                    <a:pt x="20918" y="8918"/>
                    <a:pt x="21259" y="9509"/>
                  </a:cubicBezTo>
                  <a:cubicBezTo>
                    <a:pt x="21600" y="10100"/>
                    <a:pt x="21373" y="10967"/>
                    <a:pt x="20804" y="11598"/>
                  </a:cubicBezTo>
                  <a:cubicBezTo>
                    <a:pt x="20236" y="12229"/>
                    <a:pt x="19326" y="12623"/>
                    <a:pt x="18303" y="12938"/>
                  </a:cubicBezTo>
                  <a:cubicBezTo>
                    <a:pt x="17280" y="13254"/>
                    <a:pt x="16143" y="13490"/>
                    <a:pt x="16029" y="13411"/>
                  </a:cubicBezTo>
                  <a:cubicBezTo>
                    <a:pt x="15916" y="13332"/>
                    <a:pt x="16825" y="12938"/>
                    <a:pt x="17735" y="12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716072" y="3397149"/>
              <a:ext cx="30428" cy="7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880" fill="norm" stroke="1" extrusionOk="0">
                  <a:moveTo>
                    <a:pt x="20700" y="8757"/>
                  </a:moveTo>
                  <a:cubicBezTo>
                    <a:pt x="13500" y="9924"/>
                    <a:pt x="6300" y="11092"/>
                    <a:pt x="2700" y="13427"/>
                  </a:cubicBezTo>
                  <a:cubicBezTo>
                    <a:pt x="-900" y="15762"/>
                    <a:pt x="-900" y="19265"/>
                    <a:pt x="2700" y="20432"/>
                  </a:cubicBezTo>
                  <a:cubicBezTo>
                    <a:pt x="6300" y="21600"/>
                    <a:pt x="13500" y="20432"/>
                    <a:pt x="17100" y="17514"/>
                  </a:cubicBezTo>
                  <a:cubicBezTo>
                    <a:pt x="20700" y="14595"/>
                    <a:pt x="20700" y="9924"/>
                    <a:pt x="17820" y="6714"/>
                  </a:cubicBezTo>
                  <a:cubicBezTo>
                    <a:pt x="14940" y="3503"/>
                    <a:pt x="9180" y="1751"/>
                    <a:pt x="3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568700" y="2992865"/>
              <a:ext cx="88901" cy="5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3086" y="14688"/>
                  </a:moveTo>
                  <a:cubicBezTo>
                    <a:pt x="1543" y="18144"/>
                    <a:pt x="0" y="21600"/>
                    <a:pt x="0" y="21168"/>
                  </a:cubicBezTo>
                  <a:cubicBezTo>
                    <a:pt x="0" y="20736"/>
                    <a:pt x="1543" y="16416"/>
                    <a:pt x="3857" y="11232"/>
                  </a:cubicBezTo>
                  <a:cubicBezTo>
                    <a:pt x="6171" y="6048"/>
                    <a:pt x="9257" y="0"/>
                    <a:pt x="12343" y="0"/>
                  </a:cubicBezTo>
                  <a:cubicBezTo>
                    <a:pt x="15429" y="0"/>
                    <a:pt x="18514" y="6048"/>
                    <a:pt x="21600" y="12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182932" y="3240135"/>
              <a:ext cx="185868" cy="26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95" fill="norm" stroke="1" extrusionOk="0">
                  <a:moveTo>
                    <a:pt x="21312" y="15288"/>
                  </a:moveTo>
                  <a:cubicBezTo>
                    <a:pt x="19370" y="13916"/>
                    <a:pt x="17429" y="12545"/>
                    <a:pt x="16579" y="10145"/>
                  </a:cubicBezTo>
                  <a:cubicBezTo>
                    <a:pt x="15730" y="7745"/>
                    <a:pt x="15973" y="4316"/>
                    <a:pt x="16701" y="2345"/>
                  </a:cubicBezTo>
                  <a:cubicBezTo>
                    <a:pt x="17429" y="373"/>
                    <a:pt x="18642" y="-141"/>
                    <a:pt x="19492" y="30"/>
                  </a:cubicBezTo>
                  <a:cubicBezTo>
                    <a:pt x="20341" y="202"/>
                    <a:pt x="20827" y="1059"/>
                    <a:pt x="19977" y="3030"/>
                  </a:cubicBezTo>
                  <a:cubicBezTo>
                    <a:pt x="19128" y="5002"/>
                    <a:pt x="16943" y="8088"/>
                    <a:pt x="14031" y="10573"/>
                  </a:cubicBezTo>
                  <a:cubicBezTo>
                    <a:pt x="11119" y="13059"/>
                    <a:pt x="7478" y="14945"/>
                    <a:pt x="5051" y="16230"/>
                  </a:cubicBezTo>
                  <a:cubicBezTo>
                    <a:pt x="2624" y="17516"/>
                    <a:pt x="1411" y="18202"/>
                    <a:pt x="683" y="18973"/>
                  </a:cubicBezTo>
                  <a:cubicBezTo>
                    <a:pt x="-45" y="19745"/>
                    <a:pt x="-288" y="20602"/>
                    <a:pt x="440" y="21030"/>
                  </a:cubicBezTo>
                  <a:cubicBezTo>
                    <a:pt x="1168" y="21459"/>
                    <a:pt x="2867" y="21459"/>
                    <a:pt x="5173" y="21288"/>
                  </a:cubicBezTo>
                  <a:cubicBezTo>
                    <a:pt x="7478" y="21116"/>
                    <a:pt x="10391" y="20773"/>
                    <a:pt x="13303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654549" y="3147247"/>
              <a:ext cx="134422" cy="58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27" fill="norm" stroke="1" extrusionOk="0">
                  <a:moveTo>
                    <a:pt x="0" y="21527"/>
                  </a:moveTo>
                  <a:cubicBezTo>
                    <a:pt x="332" y="19118"/>
                    <a:pt x="665" y="16710"/>
                    <a:pt x="997" y="14107"/>
                  </a:cubicBezTo>
                  <a:cubicBezTo>
                    <a:pt x="1329" y="11504"/>
                    <a:pt x="1662" y="8707"/>
                    <a:pt x="2825" y="6492"/>
                  </a:cubicBezTo>
                  <a:cubicBezTo>
                    <a:pt x="3988" y="4278"/>
                    <a:pt x="5982" y="2646"/>
                    <a:pt x="7477" y="1675"/>
                  </a:cubicBezTo>
                  <a:cubicBezTo>
                    <a:pt x="8972" y="704"/>
                    <a:pt x="9969" y="393"/>
                    <a:pt x="11298" y="199"/>
                  </a:cubicBezTo>
                  <a:cubicBezTo>
                    <a:pt x="12628" y="5"/>
                    <a:pt x="14289" y="-73"/>
                    <a:pt x="15286" y="82"/>
                  </a:cubicBezTo>
                  <a:cubicBezTo>
                    <a:pt x="16283" y="238"/>
                    <a:pt x="16615" y="626"/>
                    <a:pt x="16117" y="1481"/>
                  </a:cubicBezTo>
                  <a:cubicBezTo>
                    <a:pt x="15618" y="2336"/>
                    <a:pt x="14289" y="3656"/>
                    <a:pt x="12960" y="4589"/>
                  </a:cubicBezTo>
                  <a:cubicBezTo>
                    <a:pt x="11631" y="5521"/>
                    <a:pt x="10302" y="6065"/>
                    <a:pt x="10302" y="6454"/>
                  </a:cubicBezTo>
                  <a:cubicBezTo>
                    <a:pt x="10302" y="6842"/>
                    <a:pt x="11631" y="7075"/>
                    <a:pt x="13625" y="7464"/>
                  </a:cubicBezTo>
                  <a:cubicBezTo>
                    <a:pt x="15618" y="7852"/>
                    <a:pt x="18277" y="8396"/>
                    <a:pt x="19772" y="8940"/>
                  </a:cubicBezTo>
                  <a:cubicBezTo>
                    <a:pt x="21268" y="9484"/>
                    <a:pt x="21600" y="10028"/>
                    <a:pt x="20271" y="10572"/>
                  </a:cubicBezTo>
                  <a:cubicBezTo>
                    <a:pt x="18942" y="11115"/>
                    <a:pt x="15951" y="11659"/>
                    <a:pt x="13625" y="11854"/>
                  </a:cubicBezTo>
                  <a:cubicBezTo>
                    <a:pt x="11298" y="12048"/>
                    <a:pt x="9637" y="11892"/>
                    <a:pt x="7975" y="11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819649" y="339714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679949" y="2973815"/>
              <a:ext cx="101601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13698"/>
                  </a:moveTo>
                  <a:cubicBezTo>
                    <a:pt x="1350" y="15805"/>
                    <a:pt x="0" y="17912"/>
                    <a:pt x="0" y="17912"/>
                  </a:cubicBezTo>
                  <a:cubicBezTo>
                    <a:pt x="0" y="17912"/>
                    <a:pt x="1350" y="15805"/>
                    <a:pt x="2700" y="13698"/>
                  </a:cubicBezTo>
                  <a:cubicBezTo>
                    <a:pt x="4050" y="11590"/>
                    <a:pt x="5400" y="9483"/>
                    <a:pt x="7425" y="6585"/>
                  </a:cubicBezTo>
                  <a:cubicBezTo>
                    <a:pt x="9450" y="3688"/>
                    <a:pt x="12150" y="0"/>
                    <a:pt x="13500" y="0"/>
                  </a:cubicBezTo>
                  <a:cubicBezTo>
                    <a:pt x="14850" y="0"/>
                    <a:pt x="14850" y="3688"/>
                    <a:pt x="14850" y="6849"/>
                  </a:cubicBezTo>
                  <a:cubicBezTo>
                    <a:pt x="14850" y="10010"/>
                    <a:pt x="14850" y="12644"/>
                    <a:pt x="15975" y="15015"/>
                  </a:cubicBezTo>
                  <a:cubicBezTo>
                    <a:pt x="17100" y="17385"/>
                    <a:pt x="19350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455261" y="3105049"/>
              <a:ext cx="177190" cy="3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82" fill="norm" stroke="1" extrusionOk="0">
                  <a:moveTo>
                    <a:pt x="21526" y="0"/>
                  </a:moveTo>
                  <a:cubicBezTo>
                    <a:pt x="20240" y="0"/>
                    <a:pt x="18955" y="0"/>
                    <a:pt x="16640" y="1031"/>
                  </a:cubicBezTo>
                  <a:cubicBezTo>
                    <a:pt x="14326" y="2063"/>
                    <a:pt x="10983" y="4126"/>
                    <a:pt x="8026" y="6735"/>
                  </a:cubicBezTo>
                  <a:cubicBezTo>
                    <a:pt x="5069" y="9344"/>
                    <a:pt x="2497" y="12499"/>
                    <a:pt x="1212" y="14804"/>
                  </a:cubicBezTo>
                  <a:cubicBezTo>
                    <a:pt x="-74" y="17110"/>
                    <a:pt x="-74" y="18566"/>
                    <a:pt x="55" y="19598"/>
                  </a:cubicBezTo>
                  <a:cubicBezTo>
                    <a:pt x="183" y="20629"/>
                    <a:pt x="440" y="21236"/>
                    <a:pt x="1726" y="21418"/>
                  </a:cubicBezTo>
                  <a:cubicBezTo>
                    <a:pt x="3012" y="21600"/>
                    <a:pt x="5326" y="21357"/>
                    <a:pt x="764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657849" y="3098699"/>
              <a:ext cx="76201" cy="33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10800" y="0"/>
                  </a:moveTo>
                  <a:cubicBezTo>
                    <a:pt x="7200" y="4619"/>
                    <a:pt x="3600" y="9238"/>
                    <a:pt x="1800" y="12226"/>
                  </a:cubicBezTo>
                  <a:cubicBezTo>
                    <a:pt x="0" y="15215"/>
                    <a:pt x="0" y="16574"/>
                    <a:pt x="0" y="17864"/>
                  </a:cubicBezTo>
                  <a:cubicBezTo>
                    <a:pt x="0" y="19155"/>
                    <a:pt x="0" y="20377"/>
                    <a:pt x="1500" y="20989"/>
                  </a:cubicBezTo>
                  <a:cubicBezTo>
                    <a:pt x="3000" y="21600"/>
                    <a:pt x="6000" y="21600"/>
                    <a:pt x="9600" y="21125"/>
                  </a:cubicBezTo>
                  <a:cubicBezTo>
                    <a:pt x="13200" y="20649"/>
                    <a:pt x="17400" y="19698"/>
                    <a:pt x="21600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645149" y="327014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781585" y="3257449"/>
              <a:ext cx="109019" cy="12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118" fill="norm" stroke="1" extrusionOk="0">
                  <a:moveTo>
                    <a:pt x="10409" y="0"/>
                  </a:moveTo>
                  <a:cubicBezTo>
                    <a:pt x="8371" y="0"/>
                    <a:pt x="6334" y="0"/>
                    <a:pt x="4296" y="1394"/>
                  </a:cubicBezTo>
                  <a:cubicBezTo>
                    <a:pt x="2258" y="2787"/>
                    <a:pt x="221" y="5574"/>
                    <a:pt x="17" y="9058"/>
                  </a:cubicBezTo>
                  <a:cubicBezTo>
                    <a:pt x="-187" y="12542"/>
                    <a:pt x="1443" y="16723"/>
                    <a:pt x="3277" y="18987"/>
                  </a:cubicBezTo>
                  <a:cubicBezTo>
                    <a:pt x="5111" y="21252"/>
                    <a:pt x="7149" y="21600"/>
                    <a:pt x="10205" y="20555"/>
                  </a:cubicBezTo>
                  <a:cubicBezTo>
                    <a:pt x="13262" y="19510"/>
                    <a:pt x="17338" y="17071"/>
                    <a:pt x="19375" y="14806"/>
                  </a:cubicBezTo>
                  <a:cubicBezTo>
                    <a:pt x="21413" y="12542"/>
                    <a:pt x="21413" y="10452"/>
                    <a:pt x="19987" y="8187"/>
                  </a:cubicBezTo>
                  <a:cubicBezTo>
                    <a:pt x="18560" y="5923"/>
                    <a:pt x="15707" y="3484"/>
                    <a:pt x="13058" y="2613"/>
                  </a:cubicBezTo>
                  <a:cubicBezTo>
                    <a:pt x="10409" y="1742"/>
                    <a:pt x="7964" y="2439"/>
                    <a:pt x="5519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309222" y="3248709"/>
              <a:ext cx="164422" cy="17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56" fill="norm" stroke="1" extrusionOk="0">
                  <a:moveTo>
                    <a:pt x="1986" y="6462"/>
                  </a:moveTo>
                  <a:cubicBezTo>
                    <a:pt x="1713" y="10319"/>
                    <a:pt x="1440" y="14176"/>
                    <a:pt x="1166" y="16876"/>
                  </a:cubicBezTo>
                  <a:cubicBezTo>
                    <a:pt x="893" y="19576"/>
                    <a:pt x="619" y="21119"/>
                    <a:pt x="346" y="21247"/>
                  </a:cubicBezTo>
                  <a:cubicBezTo>
                    <a:pt x="72" y="21376"/>
                    <a:pt x="-201" y="20090"/>
                    <a:pt x="209" y="16876"/>
                  </a:cubicBezTo>
                  <a:cubicBezTo>
                    <a:pt x="619" y="13662"/>
                    <a:pt x="1713" y="8519"/>
                    <a:pt x="2807" y="5433"/>
                  </a:cubicBezTo>
                  <a:cubicBezTo>
                    <a:pt x="3900" y="2347"/>
                    <a:pt x="4994" y="1319"/>
                    <a:pt x="5951" y="1447"/>
                  </a:cubicBezTo>
                  <a:cubicBezTo>
                    <a:pt x="6908" y="1576"/>
                    <a:pt x="7728" y="2862"/>
                    <a:pt x="8275" y="4276"/>
                  </a:cubicBezTo>
                  <a:cubicBezTo>
                    <a:pt x="8822" y="5690"/>
                    <a:pt x="9095" y="7233"/>
                    <a:pt x="9232" y="8647"/>
                  </a:cubicBezTo>
                  <a:cubicBezTo>
                    <a:pt x="9369" y="10062"/>
                    <a:pt x="9369" y="11347"/>
                    <a:pt x="9505" y="11219"/>
                  </a:cubicBezTo>
                  <a:cubicBezTo>
                    <a:pt x="9642" y="11090"/>
                    <a:pt x="9915" y="9547"/>
                    <a:pt x="10872" y="7490"/>
                  </a:cubicBezTo>
                  <a:cubicBezTo>
                    <a:pt x="11829" y="5433"/>
                    <a:pt x="13470" y="2862"/>
                    <a:pt x="14974" y="1447"/>
                  </a:cubicBezTo>
                  <a:cubicBezTo>
                    <a:pt x="16477" y="33"/>
                    <a:pt x="17845" y="-224"/>
                    <a:pt x="18938" y="162"/>
                  </a:cubicBezTo>
                  <a:cubicBezTo>
                    <a:pt x="20032" y="547"/>
                    <a:pt x="20852" y="1576"/>
                    <a:pt x="21126" y="4147"/>
                  </a:cubicBezTo>
                  <a:cubicBezTo>
                    <a:pt x="21399" y="6719"/>
                    <a:pt x="21126" y="10833"/>
                    <a:pt x="20852" y="14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546849" y="3251099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568793" y="3149984"/>
              <a:ext cx="9807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202" fill="norm" stroke="1" extrusionOk="0">
                  <a:moveTo>
                    <a:pt x="7055" y="20202"/>
                  </a:moveTo>
                  <a:cubicBezTo>
                    <a:pt x="2735" y="11107"/>
                    <a:pt x="-1585" y="2013"/>
                    <a:pt x="575" y="307"/>
                  </a:cubicBezTo>
                  <a:cubicBezTo>
                    <a:pt x="2735" y="-1398"/>
                    <a:pt x="11375" y="4286"/>
                    <a:pt x="20015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623607" y="3235560"/>
              <a:ext cx="91021" cy="16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41" fill="norm" stroke="1" extrusionOk="0">
                  <a:moveTo>
                    <a:pt x="2816" y="4526"/>
                  </a:moveTo>
                  <a:cubicBezTo>
                    <a:pt x="2326" y="7295"/>
                    <a:pt x="1835" y="10064"/>
                    <a:pt x="1344" y="12695"/>
                  </a:cubicBezTo>
                  <a:cubicBezTo>
                    <a:pt x="853" y="15326"/>
                    <a:pt x="362" y="17818"/>
                    <a:pt x="116" y="18095"/>
                  </a:cubicBezTo>
                  <a:cubicBezTo>
                    <a:pt x="-129" y="18372"/>
                    <a:pt x="-129" y="16433"/>
                    <a:pt x="1589" y="13249"/>
                  </a:cubicBezTo>
                  <a:cubicBezTo>
                    <a:pt x="3307" y="10064"/>
                    <a:pt x="6744" y="5633"/>
                    <a:pt x="9444" y="3003"/>
                  </a:cubicBezTo>
                  <a:cubicBezTo>
                    <a:pt x="12144" y="372"/>
                    <a:pt x="14107" y="-459"/>
                    <a:pt x="16071" y="233"/>
                  </a:cubicBezTo>
                  <a:cubicBezTo>
                    <a:pt x="18035" y="926"/>
                    <a:pt x="19998" y="3141"/>
                    <a:pt x="20735" y="6879"/>
                  </a:cubicBezTo>
                  <a:cubicBezTo>
                    <a:pt x="21471" y="10618"/>
                    <a:pt x="20980" y="15879"/>
                    <a:pt x="20489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788149" y="3263799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781799" y="318759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864349" y="3251099"/>
              <a:ext cx="141818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" y="6171"/>
                    <a:pt x="645" y="12343"/>
                    <a:pt x="645" y="16200"/>
                  </a:cubicBezTo>
                  <a:cubicBezTo>
                    <a:pt x="645" y="20057"/>
                    <a:pt x="322" y="21600"/>
                    <a:pt x="161" y="21600"/>
                  </a:cubicBezTo>
                  <a:cubicBezTo>
                    <a:pt x="0" y="21600"/>
                    <a:pt x="0" y="20057"/>
                    <a:pt x="484" y="17589"/>
                  </a:cubicBezTo>
                  <a:cubicBezTo>
                    <a:pt x="967" y="15120"/>
                    <a:pt x="1934" y="11726"/>
                    <a:pt x="2740" y="9257"/>
                  </a:cubicBezTo>
                  <a:cubicBezTo>
                    <a:pt x="3546" y="6789"/>
                    <a:pt x="4191" y="5246"/>
                    <a:pt x="5158" y="4937"/>
                  </a:cubicBezTo>
                  <a:cubicBezTo>
                    <a:pt x="6125" y="4629"/>
                    <a:pt x="7415" y="5554"/>
                    <a:pt x="8060" y="6943"/>
                  </a:cubicBezTo>
                  <a:cubicBezTo>
                    <a:pt x="8704" y="8331"/>
                    <a:pt x="8704" y="10183"/>
                    <a:pt x="8704" y="12034"/>
                  </a:cubicBezTo>
                  <a:cubicBezTo>
                    <a:pt x="8704" y="13886"/>
                    <a:pt x="8704" y="15737"/>
                    <a:pt x="9027" y="15583"/>
                  </a:cubicBezTo>
                  <a:cubicBezTo>
                    <a:pt x="9349" y="15429"/>
                    <a:pt x="9994" y="13269"/>
                    <a:pt x="10800" y="11417"/>
                  </a:cubicBezTo>
                  <a:cubicBezTo>
                    <a:pt x="11606" y="9566"/>
                    <a:pt x="12573" y="8023"/>
                    <a:pt x="14185" y="6634"/>
                  </a:cubicBezTo>
                  <a:cubicBezTo>
                    <a:pt x="15797" y="5246"/>
                    <a:pt x="18054" y="4011"/>
                    <a:pt x="19504" y="4166"/>
                  </a:cubicBezTo>
                  <a:cubicBezTo>
                    <a:pt x="20955" y="4320"/>
                    <a:pt x="21600" y="5863"/>
                    <a:pt x="21600" y="8640"/>
                  </a:cubicBezTo>
                  <a:cubicBezTo>
                    <a:pt x="21600" y="11417"/>
                    <a:pt x="20955" y="15429"/>
                    <a:pt x="2031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054849" y="330189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073899" y="321934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085468" y="3271157"/>
              <a:ext cx="114938" cy="38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59" fill="norm" stroke="1" extrusionOk="0">
                  <a:moveTo>
                    <a:pt x="2520" y="1695"/>
                  </a:moveTo>
                  <a:cubicBezTo>
                    <a:pt x="3291" y="1112"/>
                    <a:pt x="4063" y="528"/>
                    <a:pt x="5606" y="236"/>
                  </a:cubicBezTo>
                  <a:cubicBezTo>
                    <a:pt x="7149" y="-56"/>
                    <a:pt x="9463" y="-56"/>
                    <a:pt x="11777" y="119"/>
                  </a:cubicBezTo>
                  <a:cubicBezTo>
                    <a:pt x="14091" y="294"/>
                    <a:pt x="16406" y="645"/>
                    <a:pt x="17756" y="1112"/>
                  </a:cubicBezTo>
                  <a:cubicBezTo>
                    <a:pt x="19106" y="1579"/>
                    <a:pt x="19491" y="2162"/>
                    <a:pt x="18913" y="2688"/>
                  </a:cubicBezTo>
                  <a:cubicBezTo>
                    <a:pt x="18334" y="3213"/>
                    <a:pt x="16791" y="3680"/>
                    <a:pt x="15249" y="4673"/>
                  </a:cubicBezTo>
                  <a:cubicBezTo>
                    <a:pt x="13706" y="5665"/>
                    <a:pt x="12163" y="7183"/>
                    <a:pt x="12934" y="8934"/>
                  </a:cubicBezTo>
                  <a:cubicBezTo>
                    <a:pt x="13706" y="10686"/>
                    <a:pt x="16791" y="12670"/>
                    <a:pt x="18720" y="14305"/>
                  </a:cubicBezTo>
                  <a:cubicBezTo>
                    <a:pt x="20649" y="15940"/>
                    <a:pt x="21420" y="17224"/>
                    <a:pt x="20649" y="18333"/>
                  </a:cubicBezTo>
                  <a:cubicBezTo>
                    <a:pt x="19877" y="19442"/>
                    <a:pt x="17563" y="20376"/>
                    <a:pt x="14670" y="20902"/>
                  </a:cubicBezTo>
                  <a:cubicBezTo>
                    <a:pt x="11777" y="21427"/>
                    <a:pt x="8306" y="21544"/>
                    <a:pt x="5413" y="21019"/>
                  </a:cubicBezTo>
                  <a:cubicBezTo>
                    <a:pt x="2520" y="20493"/>
                    <a:pt x="206" y="19326"/>
                    <a:pt x="13" y="18041"/>
                  </a:cubicBezTo>
                  <a:cubicBezTo>
                    <a:pt x="-180" y="16757"/>
                    <a:pt x="1749" y="15356"/>
                    <a:pt x="4063" y="14363"/>
                  </a:cubicBezTo>
                  <a:cubicBezTo>
                    <a:pt x="6377" y="13371"/>
                    <a:pt x="9077" y="12787"/>
                    <a:pt x="11777" y="12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7249915" y="3283973"/>
              <a:ext cx="173236" cy="18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44" fill="norm" stroke="1" extrusionOk="0">
                  <a:moveTo>
                    <a:pt x="2531" y="9953"/>
                  </a:moveTo>
                  <a:cubicBezTo>
                    <a:pt x="5874" y="8033"/>
                    <a:pt x="9216" y="6113"/>
                    <a:pt x="11145" y="4313"/>
                  </a:cubicBezTo>
                  <a:cubicBezTo>
                    <a:pt x="13074" y="2513"/>
                    <a:pt x="13588" y="833"/>
                    <a:pt x="13074" y="233"/>
                  </a:cubicBezTo>
                  <a:cubicBezTo>
                    <a:pt x="12559" y="-367"/>
                    <a:pt x="11016" y="113"/>
                    <a:pt x="8574" y="2633"/>
                  </a:cubicBezTo>
                  <a:cubicBezTo>
                    <a:pt x="6131" y="5153"/>
                    <a:pt x="2788" y="9713"/>
                    <a:pt x="1116" y="12953"/>
                  </a:cubicBezTo>
                  <a:cubicBezTo>
                    <a:pt x="-555" y="16193"/>
                    <a:pt x="-555" y="18113"/>
                    <a:pt x="2531" y="19313"/>
                  </a:cubicBezTo>
                  <a:cubicBezTo>
                    <a:pt x="5616" y="20513"/>
                    <a:pt x="11788" y="20993"/>
                    <a:pt x="15388" y="21113"/>
                  </a:cubicBezTo>
                  <a:cubicBezTo>
                    <a:pt x="18988" y="21233"/>
                    <a:pt x="20016" y="20993"/>
                    <a:pt x="21045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7882821" y="3208203"/>
              <a:ext cx="94861" cy="33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321" fill="norm" stroke="1" extrusionOk="0">
                  <a:moveTo>
                    <a:pt x="18375" y="3951"/>
                  </a:moveTo>
                  <a:cubicBezTo>
                    <a:pt x="18825" y="3276"/>
                    <a:pt x="19275" y="2601"/>
                    <a:pt x="19275" y="1926"/>
                  </a:cubicBezTo>
                  <a:cubicBezTo>
                    <a:pt x="19275" y="1251"/>
                    <a:pt x="18825" y="576"/>
                    <a:pt x="17250" y="239"/>
                  </a:cubicBezTo>
                  <a:cubicBezTo>
                    <a:pt x="15675" y="-99"/>
                    <a:pt x="12975" y="-99"/>
                    <a:pt x="10050" y="374"/>
                  </a:cubicBezTo>
                  <a:cubicBezTo>
                    <a:pt x="7125" y="846"/>
                    <a:pt x="3975" y="1791"/>
                    <a:pt x="1950" y="3276"/>
                  </a:cubicBezTo>
                  <a:cubicBezTo>
                    <a:pt x="-75" y="4761"/>
                    <a:pt x="-975" y="6786"/>
                    <a:pt x="1500" y="8743"/>
                  </a:cubicBezTo>
                  <a:cubicBezTo>
                    <a:pt x="3975" y="10701"/>
                    <a:pt x="9825" y="12591"/>
                    <a:pt x="13425" y="13941"/>
                  </a:cubicBezTo>
                  <a:cubicBezTo>
                    <a:pt x="17025" y="15291"/>
                    <a:pt x="18375" y="16101"/>
                    <a:pt x="19275" y="16843"/>
                  </a:cubicBezTo>
                  <a:cubicBezTo>
                    <a:pt x="20175" y="17586"/>
                    <a:pt x="20625" y="18261"/>
                    <a:pt x="19500" y="19071"/>
                  </a:cubicBezTo>
                  <a:cubicBezTo>
                    <a:pt x="18375" y="19881"/>
                    <a:pt x="15675" y="20826"/>
                    <a:pt x="12975" y="21164"/>
                  </a:cubicBezTo>
                  <a:cubicBezTo>
                    <a:pt x="10275" y="21501"/>
                    <a:pt x="7575" y="21231"/>
                    <a:pt x="4875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115299" y="3390799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089899" y="346699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625643" y="3244749"/>
              <a:ext cx="258008" cy="27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46" fill="norm" stroke="1" extrusionOk="0">
                  <a:moveTo>
                    <a:pt x="19826" y="0"/>
                  </a:moveTo>
                  <a:cubicBezTo>
                    <a:pt x="15962" y="1649"/>
                    <a:pt x="12099" y="3298"/>
                    <a:pt x="9377" y="4617"/>
                  </a:cubicBezTo>
                  <a:cubicBezTo>
                    <a:pt x="6655" y="5936"/>
                    <a:pt x="5074" y="6925"/>
                    <a:pt x="3933" y="7750"/>
                  </a:cubicBezTo>
                  <a:cubicBezTo>
                    <a:pt x="2791" y="8574"/>
                    <a:pt x="2089" y="9234"/>
                    <a:pt x="2177" y="9646"/>
                  </a:cubicBezTo>
                  <a:cubicBezTo>
                    <a:pt x="2265" y="10058"/>
                    <a:pt x="3143" y="10223"/>
                    <a:pt x="4460" y="10305"/>
                  </a:cubicBezTo>
                  <a:cubicBezTo>
                    <a:pt x="5777" y="10388"/>
                    <a:pt x="7533" y="10388"/>
                    <a:pt x="8850" y="10388"/>
                  </a:cubicBezTo>
                  <a:cubicBezTo>
                    <a:pt x="10167" y="10388"/>
                    <a:pt x="11045" y="10388"/>
                    <a:pt x="11221" y="10718"/>
                  </a:cubicBezTo>
                  <a:cubicBezTo>
                    <a:pt x="11396" y="11047"/>
                    <a:pt x="10869" y="11707"/>
                    <a:pt x="9465" y="12861"/>
                  </a:cubicBezTo>
                  <a:cubicBezTo>
                    <a:pt x="8060" y="14015"/>
                    <a:pt x="5777" y="15664"/>
                    <a:pt x="4196" y="16736"/>
                  </a:cubicBezTo>
                  <a:cubicBezTo>
                    <a:pt x="2616" y="17808"/>
                    <a:pt x="1738" y="18302"/>
                    <a:pt x="1035" y="19044"/>
                  </a:cubicBezTo>
                  <a:cubicBezTo>
                    <a:pt x="333" y="19786"/>
                    <a:pt x="-194" y="20776"/>
                    <a:pt x="69" y="21188"/>
                  </a:cubicBezTo>
                  <a:cubicBezTo>
                    <a:pt x="333" y="21600"/>
                    <a:pt x="1386" y="21435"/>
                    <a:pt x="3845" y="21270"/>
                  </a:cubicBezTo>
                  <a:cubicBezTo>
                    <a:pt x="6304" y="21105"/>
                    <a:pt x="10167" y="20940"/>
                    <a:pt x="13328" y="20693"/>
                  </a:cubicBezTo>
                  <a:cubicBezTo>
                    <a:pt x="16489" y="20446"/>
                    <a:pt x="18947" y="20116"/>
                    <a:pt x="21406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113258" y="3197037"/>
              <a:ext cx="145043" cy="31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51" fill="norm" stroke="1" extrusionOk="0">
                  <a:moveTo>
                    <a:pt x="21451" y="1508"/>
                  </a:moveTo>
                  <a:cubicBezTo>
                    <a:pt x="19886" y="792"/>
                    <a:pt x="18321" y="77"/>
                    <a:pt x="16912" y="6"/>
                  </a:cubicBezTo>
                  <a:cubicBezTo>
                    <a:pt x="15503" y="-66"/>
                    <a:pt x="14251" y="506"/>
                    <a:pt x="11903" y="2580"/>
                  </a:cubicBezTo>
                  <a:cubicBezTo>
                    <a:pt x="9555" y="4655"/>
                    <a:pt x="6112" y="8231"/>
                    <a:pt x="3921" y="11235"/>
                  </a:cubicBezTo>
                  <a:cubicBezTo>
                    <a:pt x="1729" y="14239"/>
                    <a:pt x="790" y="16670"/>
                    <a:pt x="321" y="18244"/>
                  </a:cubicBezTo>
                  <a:cubicBezTo>
                    <a:pt x="-149" y="19817"/>
                    <a:pt x="-149" y="20533"/>
                    <a:pt x="634" y="20962"/>
                  </a:cubicBezTo>
                  <a:cubicBezTo>
                    <a:pt x="1416" y="21391"/>
                    <a:pt x="2981" y="21534"/>
                    <a:pt x="5329" y="21033"/>
                  </a:cubicBezTo>
                  <a:cubicBezTo>
                    <a:pt x="7677" y="20533"/>
                    <a:pt x="10808" y="19388"/>
                    <a:pt x="13938" y="1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302749" y="3206649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00"/>
                    <a:pt x="11520" y="10400"/>
                    <a:pt x="15120" y="14000"/>
                  </a:cubicBezTo>
                  <a:cubicBezTo>
                    <a:pt x="18720" y="17600"/>
                    <a:pt x="2016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402233" y="3244749"/>
              <a:ext cx="5291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5800"/>
                    <a:pt x="9504" y="11600"/>
                    <a:pt x="5616" y="15100"/>
                  </a:cubicBezTo>
                  <a:cubicBezTo>
                    <a:pt x="1728" y="18600"/>
                    <a:pt x="0" y="19800"/>
                    <a:pt x="0" y="20500"/>
                  </a:cubicBezTo>
                  <a:cubicBezTo>
                    <a:pt x="0" y="21200"/>
                    <a:pt x="1728" y="21400"/>
                    <a:pt x="3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486899" y="349239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524999" y="3343798"/>
              <a:ext cx="45583" cy="2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038" fill="norm" stroke="1" extrusionOk="0">
                  <a:moveTo>
                    <a:pt x="2945" y="2365"/>
                  </a:moveTo>
                  <a:cubicBezTo>
                    <a:pt x="5891" y="10220"/>
                    <a:pt x="8836" y="18074"/>
                    <a:pt x="12764" y="18074"/>
                  </a:cubicBezTo>
                  <a:cubicBezTo>
                    <a:pt x="16691" y="18074"/>
                    <a:pt x="21600" y="10220"/>
                    <a:pt x="21109" y="5311"/>
                  </a:cubicBezTo>
                  <a:cubicBezTo>
                    <a:pt x="20618" y="402"/>
                    <a:pt x="14727" y="-1562"/>
                    <a:pt x="10309" y="1383"/>
                  </a:cubicBezTo>
                  <a:cubicBezTo>
                    <a:pt x="5891" y="4329"/>
                    <a:pt x="2945" y="12183"/>
                    <a:pt x="0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9721849" y="33717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9925049" y="3257449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001249" y="3232049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390"/>
                    <a:pt x="10473" y="8780"/>
                    <a:pt x="6873" y="12380"/>
                  </a:cubicBezTo>
                  <a:cubicBezTo>
                    <a:pt x="3273" y="15980"/>
                    <a:pt x="1636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052049" y="3511449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0081683" y="3378099"/>
              <a:ext cx="41349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898" fill="norm" stroke="1" extrusionOk="0">
                  <a:moveTo>
                    <a:pt x="10800" y="0"/>
                  </a:moveTo>
                  <a:cubicBezTo>
                    <a:pt x="5400" y="3323"/>
                    <a:pt x="0" y="6646"/>
                    <a:pt x="0" y="10800"/>
                  </a:cubicBezTo>
                  <a:cubicBezTo>
                    <a:pt x="0" y="14954"/>
                    <a:pt x="5400" y="19938"/>
                    <a:pt x="10800" y="20769"/>
                  </a:cubicBezTo>
                  <a:cubicBezTo>
                    <a:pt x="16200" y="21600"/>
                    <a:pt x="21600" y="18277"/>
                    <a:pt x="21060" y="14954"/>
                  </a:cubicBezTo>
                  <a:cubicBezTo>
                    <a:pt x="20520" y="11631"/>
                    <a:pt x="14040" y="8308"/>
                    <a:pt x="756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957742" y="3113112"/>
              <a:ext cx="132409" cy="7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287" fill="norm" stroke="1" extrusionOk="0">
                  <a:moveTo>
                    <a:pt x="4990" y="3114"/>
                  </a:moveTo>
                  <a:cubicBezTo>
                    <a:pt x="3961" y="5514"/>
                    <a:pt x="2933" y="7914"/>
                    <a:pt x="1904" y="11214"/>
                  </a:cubicBezTo>
                  <a:cubicBezTo>
                    <a:pt x="876" y="14514"/>
                    <a:pt x="-153" y="18714"/>
                    <a:pt x="18" y="19914"/>
                  </a:cubicBezTo>
                  <a:cubicBezTo>
                    <a:pt x="190" y="21114"/>
                    <a:pt x="1561" y="19314"/>
                    <a:pt x="3790" y="16014"/>
                  </a:cubicBezTo>
                  <a:cubicBezTo>
                    <a:pt x="6018" y="12714"/>
                    <a:pt x="9104" y="7914"/>
                    <a:pt x="11333" y="4614"/>
                  </a:cubicBezTo>
                  <a:cubicBezTo>
                    <a:pt x="13561" y="1314"/>
                    <a:pt x="14933" y="-486"/>
                    <a:pt x="15790" y="114"/>
                  </a:cubicBezTo>
                  <a:cubicBezTo>
                    <a:pt x="16647" y="714"/>
                    <a:pt x="16990" y="3714"/>
                    <a:pt x="17847" y="7314"/>
                  </a:cubicBezTo>
                  <a:cubicBezTo>
                    <a:pt x="18704" y="10914"/>
                    <a:pt x="20076" y="15114"/>
                    <a:pt x="21447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0172699" y="3200299"/>
              <a:ext cx="83902" cy="36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04" fill="norm" stroke="1" extrusionOk="0">
                  <a:moveTo>
                    <a:pt x="12644" y="0"/>
                  </a:moveTo>
                  <a:cubicBezTo>
                    <a:pt x="15278" y="3209"/>
                    <a:pt x="17912" y="6418"/>
                    <a:pt x="19493" y="9504"/>
                  </a:cubicBezTo>
                  <a:cubicBezTo>
                    <a:pt x="21073" y="12590"/>
                    <a:pt x="21600" y="15552"/>
                    <a:pt x="19493" y="17589"/>
                  </a:cubicBezTo>
                  <a:cubicBezTo>
                    <a:pt x="17385" y="19625"/>
                    <a:pt x="12644" y="20736"/>
                    <a:pt x="8956" y="21168"/>
                  </a:cubicBezTo>
                  <a:cubicBezTo>
                    <a:pt x="5268" y="21600"/>
                    <a:pt x="2634" y="21353"/>
                    <a:pt x="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0261599" y="3077204"/>
              <a:ext cx="120651" cy="1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71"/>
                  </a:moveTo>
                  <a:cubicBezTo>
                    <a:pt x="1895" y="64"/>
                    <a:pt x="3789" y="-344"/>
                    <a:pt x="5116" y="471"/>
                  </a:cubicBezTo>
                  <a:cubicBezTo>
                    <a:pt x="6442" y="1286"/>
                    <a:pt x="7200" y="3324"/>
                    <a:pt x="7011" y="5362"/>
                  </a:cubicBezTo>
                  <a:cubicBezTo>
                    <a:pt x="6821" y="7399"/>
                    <a:pt x="5684" y="9437"/>
                    <a:pt x="4168" y="11067"/>
                  </a:cubicBezTo>
                  <a:cubicBezTo>
                    <a:pt x="2653" y="12698"/>
                    <a:pt x="758" y="13920"/>
                    <a:pt x="947" y="14735"/>
                  </a:cubicBezTo>
                  <a:cubicBezTo>
                    <a:pt x="1137" y="15550"/>
                    <a:pt x="3411" y="15958"/>
                    <a:pt x="7200" y="16977"/>
                  </a:cubicBezTo>
                  <a:cubicBezTo>
                    <a:pt x="10989" y="17996"/>
                    <a:pt x="16295" y="1962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642349" y="366384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686799" y="35622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712199" y="3625749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731249" y="3689249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849313" y="3670199"/>
              <a:ext cx="2163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2400"/>
                    <a:pt x="8291" y="4800"/>
                    <a:pt x="4364" y="7500"/>
                  </a:cubicBezTo>
                  <a:cubicBezTo>
                    <a:pt x="437" y="10200"/>
                    <a:pt x="-1527" y="13200"/>
                    <a:pt x="1418" y="15600"/>
                  </a:cubicBezTo>
                  <a:cubicBezTo>
                    <a:pt x="4364" y="18000"/>
                    <a:pt x="12218" y="19800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706114" y="3073299"/>
              <a:ext cx="9498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380" y="0"/>
                  </a:moveTo>
                  <a:cubicBezTo>
                    <a:pt x="900" y="3168"/>
                    <a:pt x="420" y="6336"/>
                    <a:pt x="180" y="8928"/>
                  </a:cubicBezTo>
                  <a:cubicBezTo>
                    <a:pt x="-60" y="11520"/>
                    <a:pt x="-60" y="13536"/>
                    <a:pt x="180" y="13824"/>
                  </a:cubicBezTo>
                  <a:cubicBezTo>
                    <a:pt x="420" y="14112"/>
                    <a:pt x="900" y="12672"/>
                    <a:pt x="1860" y="11232"/>
                  </a:cubicBezTo>
                  <a:cubicBezTo>
                    <a:pt x="2820" y="9792"/>
                    <a:pt x="4260" y="8352"/>
                    <a:pt x="5940" y="7056"/>
                  </a:cubicBezTo>
                  <a:cubicBezTo>
                    <a:pt x="7620" y="5760"/>
                    <a:pt x="9540" y="4608"/>
                    <a:pt x="11460" y="4464"/>
                  </a:cubicBezTo>
                  <a:cubicBezTo>
                    <a:pt x="13380" y="4320"/>
                    <a:pt x="15300" y="5184"/>
                    <a:pt x="16980" y="8208"/>
                  </a:cubicBezTo>
                  <a:cubicBezTo>
                    <a:pt x="18660" y="11232"/>
                    <a:pt x="20100" y="16416"/>
                    <a:pt x="21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0350499" y="3130449"/>
              <a:ext cx="21117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8606" y="0"/>
                  </a:moveTo>
                  <a:cubicBezTo>
                    <a:pt x="19461" y="1500"/>
                    <a:pt x="20317" y="3000"/>
                    <a:pt x="20851" y="4913"/>
                  </a:cubicBezTo>
                  <a:cubicBezTo>
                    <a:pt x="21386" y="6825"/>
                    <a:pt x="21600" y="9150"/>
                    <a:pt x="20851" y="11288"/>
                  </a:cubicBezTo>
                  <a:cubicBezTo>
                    <a:pt x="20103" y="13425"/>
                    <a:pt x="18392" y="15375"/>
                    <a:pt x="14756" y="17063"/>
                  </a:cubicBezTo>
                  <a:cubicBezTo>
                    <a:pt x="11121" y="18750"/>
                    <a:pt x="5560" y="201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676400" y="4856028"/>
              <a:ext cx="179880" cy="57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02" fill="norm" stroke="1" extrusionOk="0">
                  <a:moveTo>
                    <a:pt x="0" y="7893"/>
                  </a:moveTo>
                  <a:cubicBezTo>
                    <a:pt x="251" y="10029"/>
                    <a:pt x="502" y="12166"/>
                    <a:pt x="753" y="14302"/>
                  </a:cubicBezTo>
                  <a:cubicBezTo>
                    <a:pt x="1005" y="16438"/>
                    <a:pt x="1256" y="18575"/>
                    <a:pt x="1381" y="19840"/>
                  </a:cubicBezTo>
                  <a:cubicBezTo>
                    <a:pt x="1507" y="21106"/>
                    <a:pt x="1507" y="21502"/>
                    <a:pt x="1507" y="21502"/>
                  </a:cubicBezTo>
                  <a:cubicBezTo>
                    <a:pt x="1507" y="21502"/>
                    <a:pt x="1507" y="21106"/>
                    <a:pt x="1381" y="19761"/>
                  </a:cubicBezTo>
                  <a:cubicBezTo>
                    <a:pt x="1256" y="18416"/>
                    <a:pt x="1005" y="16122"/>
                    <a:pt x="753" y="13709"/>
                  </a:cubicBezTo>
                  <a:cubicBezTo>
                    <a:pt x="502" y="11295"/>
                    <a:pt x="251" y="8764"/>
                    <a:pt x="753" y="6627"/>
                  </a:cubicBezTo>
                  <a:cubicBezTo>
                    <a:pt x="1256" y="4491"/>
                    <a:pt x="2512" y="2750"/>
                    <a:pt x="3642" y="1722"/>
                  </a:cubicBezTo>
                  <a:cubicBezTo>
                    <a:pt x="4772" y="693"/>
                    <a:pt x="5777" y="377"/>
                    <a:pt x="6907" y="179"/>
                  </a:cubicBezTo>
                  <a:cubicBezTo>
                    <a:pt x="8037" y="-19"/>
                    <a:pt x="9293" y="-98"/>
                    <a:pt x="10926" y="179"/>
                  </a:cubicBezTo>
                  <a:cubicBezTo>
                    <a:pt x="12558" y="456"/>
                    <a:pt x="14567" y="1089"/>
                    <a:pt x="15823" y="1880"/>
                  </a:cubicBezTo>
                  <a:cubicBezTo>
                    <a:pt x="17079" y="2671"/>
                    <a:pt x="17581" y="3621"/>
                    <a:pt x="17581" y="4333"/>
                  </a:cubicBezTo>
                  <a:cubicBezTo>
                    <a:pt x="17581" y="5045"/>
                    <a:pt x="17079" y="5520"/>
                    <a:pt x="16326" y="5876"/>
                  </a:cubicBezTo>
                  <a:cubicBezTo>
                    <a:pt x="15572" y="6232"/>
                    <a:pt x="14567" y="6469"/>
                    <a:pt x="13563" y="6706"/>
                  </a:cubicBezTo>
                  <a:cubicBezTo>
                    <a:pt x="12558" y="6944"/>
                    <a:pt x="11553" y="7181"/>
                    <a:pt x="11805" y="7339"/>
                  </a:cubicBezTo>
                  <a:cubicBezTo>
                    <a:pt x="12056" y="7498"/>
                    <a:pt x="13563" y="7577"/>
                    <a:pt x="15321" y="7893"/>
                  </a:cubicBezTo>
                  <a:cubicBezTo>
                    <a:pt x="17079" y="8210"/>
                    <a:pt x="19088" y="8764"/>
                    <a:pt x="20219" y="9278"/>
                  </a:cubicBezTo>
                  <a:cubicBezTo>
                    <a:pt x="21349" y="9792"/>
                    <a:pt x="21600" y="10267"/>
                    <a:pt x="21098" y="10623"/>
                  </a:cubicBezTo>
                  <a:cubicBezTo>
                    <a:pt x="20595" y="10979"/>
                    <a:pt x="19340" y="11216"/>
                    <a:pt x="18084" y="11335"/>
                  </a:cubicBezTo>
                  <a:cubicBezTo>
                    <a:pt x="16828" y="11454"/>
                    <a:pt x="15572" y="11454"/>
                    <a:pt x="14316" y="11454"/>
                  </a:cubicBezTo>
                  <a:cubicBezTo>
                    <a:pt x="13060" y="11454"/>
                    <a:pt x="11805" y="11454"/>
                    <a:pt x="11553" y="11493"/>
                  </a:cubicBezTo>
                  <a:cubicBezTo>
                    <a:pt x="11302" y="11533"/>
                    <a:pt x="12056" y="11612"/>
                    <a:pt x="12809" y="11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962150" y="513069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784927" y="4587003"/>
              <a:ext cx="113723" cy="14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06" fill="norm" stroke="1" extrusionOk="0">
                  <a:moveTo>
                    <a:pt x="4691" y="7981"/>
                  </a:moveTo>
                  <a:cubicBezTo>
                    <a:pt x="3491" y="11376"/>
                    <a:pt x="2291" y="14770"/>
                    <a:pt x="1491" y="17239"/>
                  </a:cubicBezTo>
                  <a:cubicBezTo>
                    <a:pt x="691" y="19707"/>
                    <a:pt x="291" y="21250"/>
                    <a:pt x="91" y="21096"/>
                  </a:cubicBezTo>
                  <a:cubicBezTo>
                    <a:pt x="-109" y="20941"/>
                    <a:pt x="-109" y="19090"/>
                    <a:pt x="1491" y="15541"/>
                  </a:cubicBezTo>
                  <a:cubicBezTo>
                    <a:pt x="3091" y="11993"/>
                    <a:pt x="6291" y="6747"/>
                    <a:pt x="8691" y="3661"/>
                  </a:cubicBezTo>
                  <a:cubicBezTo>
                    <a:pt x="11091" y="576"/>
                    <a:pt x="12691" y="-350"/>
                    <a:pt x="13891" y="113"/>
                  </a:cubicBezTo>
                  <a:cubicBezTo>
                    <a:pt x="15091" y="576"/>
                    <a:pt x="15891" y="2427"/>
                    <a:pt x="17091" y="5821"/>
                  </a:cubicBezTo>
                  <a:cubicBezTo>
                    <a:pt x="18291" y="9216"/>
                    <a:pt x="19891" y="14153"/>
                    <a:pt x="21491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298700" y="501639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298700" y="51306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9200"/>
                    <a:pt x="11127" y="16800"/>
                    <a:pt x="14727" y="13200"/>
                  </a:cubicBezTo>
                  <a:cubicBezTo>
                    <a:pt x="18327" y="9600"/>
                    <a:pt x="1996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297766" y="4584599"/>
              <a:ext cx="22648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55" y="2400"/>
                    <a:pt x="11910" y="4800"/>
                    <a:pt x="8983" y="6240"/>
                  </a:cubicBezTo>
                  <a:cubicBezTo>
                    <a:pt x="6056" y="7680"/>
                    <a:pt x="5047" y="8160"/>
                    <a:pt x="4138" y="8640"/>
                  </a:cubicBezTo>
                  <a:cubicBezTo>
                    <a:pt x="3230" y="9120"/>
                    <a:pt x="2422" y="9600"/>
                    <a:pt x="1716" y="10160"/>
                  </a:cubicBezTo>
                  <a:cubicBezTo>
                    <a:pt x="1009" y="10720"/>
                    <a:pt x="404" y="11360"/>
                    <a:pt x="606" y="11840"/>
                  </a:cubicBezTo>
                  <a:cubicBezTo>
                    <a:pt x="807" y="12320"/>
                    <a:pt x="1817" y="12640"/>
                    <a:pt x="3432" y="12800"/>
                  </a:cubicBezTo>
                  <a:cubicBezTo>
                    <a:pt x="5047" y="12960"/>
                    <a:pt x="7267" y="12960"/>
                    <a:pt x="8882" y="12960"/>
                  </a:cubicBezTo>
                  <a:cubicBezTo>
                    <a:pt x="10497" y="12960"/>
                    <a:pt x="11507" y="12960"/>
                    <a:pt x="11708" y="13280"/>
                  </a:cubicBezTo>
                  <a:cubicBezTo>
                    <a:pt x="11910" y="13600"/>
                    <a:pt x="11305" y="14240"/>
                    <a:pt x="10497" y="14800"/>
                  </a:cubicBezTo>
                  <a:cubicBezTo>
                    <a:pt x="9690" y="15360"/>
                    <a:pt x="8680" y="15840"/>
                    <a:pt x="7166" y="16560"/>
                  </a:cubicBezTo>
                  <a:cubicBezTo>
                    <a:pt x="5652" y="17280"/>
                    <a:pt x="3634" y="18240"/>
                    <a:pt x="2221" y="18960"/>
                  </a:cubicBezTo>
                  <a:cubicBezTo>
                    <a:pt x="807" y="19680"/>
                    <a:pt x="0" y="20160"/>
                    <a:pt x="0" y="20640"/>
                  </a:cubicBezTo>
                  <a:cubicBezTo>
                    <a:pt x="0" y="21120"/>
                    <a:pt x="807" y="21600"/>
                    <a:pt x="2725" y="21600"/>
                  </a:cubicBezTo>
                  <a:cubicBezTo>
                    <a:pt x="4643" y="21600"/>
                    <a:pt x="7671" y="21120"/>
                    <a:pt x="10901" y="20560"/>
                  </a:cubicBezTo>
                  <a:cubicBezTo>
                    <a:pt x="14131" y="20000"/>
                    <a:pt x="17563" y="19360"/>
                    <a:pt x="20994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681259" y="4575971"/>
              <a:ext cx="122392" cy="32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34" fill="norm" stroke="1" extrusionOk="0">
                  <a:moveTo>
                    <a:pt x="21169" y="565"/>
                  </a:moveTo>
                  <a:cubicBezTo>
                    <a:pt x="19705" y="149"/>
                    <a:pt x="18240" y="-266"/>
                    <a:pt x="15677" y="219"/>
                  </a:cubicBezTo>
                  <a:cubicBezTo>
                    <a:pt x="13115" y="703"/>
                    <a:pt x="9454" y="2088"/>
                    <a:pt x="6342" y="4303"/>
                  </a:cubicBezTo>
                  <a:cubicBezTo>
                    <a:pt x="3230" y="6519"/>
                    <a:pt x="667" y="9565"/>
                    <a:pt x="118" y="12403"/>
                  </a:cubicBezTo>
                  <a:cubicBezTo>
                    <a:pt x="-431" y="15242"/>
                    <a:pt x="1033" y="17872"/>
                    <a:pt x="2498" y="19396"/>
                  </a:cubicBezTo>
                  <a:cubicBezTo>
                    <a:pt x="3962" y="20919"/>
                    <a:pt x="5427" y="21334"/>
                    <a:pt x="7989" y="21334"/>
                  </a:cubicBezTo>
                  <a:cubicBezTo>
                    <a:pt x="10552" y="21334"/>
                    <a:pt x="14213" y="20919"/>
                    <a:pt x="17874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873500" y="4616349"/>
              <a:ext cx="177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082"/>
                    <a:pt x="8229" y="10165"/>
                    <a:pt x="10671" y="13341"/>
                  </a:cubicBezTo>
                  <a:cubicBezTo>
                    <a:pt x="13114" y="16518"/>
                    <a:pt x="13886" y="17788"/>
                    <a:pt x="15429" y="18847"/>
                  </a:cubicBezTo>
                  <a:cubicBezTo>
                    <a:pt x="16971" y="19906"/>
                    <a:pt x="19286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932367" y="4578249"/>
              <a:ext cx="118934" cy="31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33" fill="norm" stroke="1" extrusionOk="0">
                  <a:moveTo>
                    <a:pt x="21292" y="0"/>
                  </a:moveTo>
                  <a:cubicBezTo>
                    <a:pt x="18639" y="2842"/>
                    <a:pt x="15987" y="5684"/>
                    <a:pt x="12766" y="8882"/>
                  </a:cubicBezTo>
                  <a:cubicBezTo>
                    <a:pt x="9545" y="12079"/>
                    <a:pt x="5755" y="15632"/>
                    <a:pt x="3292" y="17905"/>
                  </a:cubicBezTo>
                  <a:cubicBezTo>
                    <a:pt x="829" y="20179"/>
                    <a:pt x="-308" y="21174"/>
                    <a:pt x="71" y="21387"/>
                  </a:cubicBezTo>
                  <a:cubicBezTo>
                    <a:pt x="450" y="21600"/>
                    <a:pt x="2345" y="21032"/>
                    <a:pt x="4239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102099" y="480049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140199" y="469889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272987" y="4571639"/>
              <a:ext cx="114864" cy="22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21" fill="norm" stroke="1" extrusionOk="0">
                  <a:moveTo>
                    <a:pt x="1283" y="3081"/>
                  </a:moveTo>
                  <a:cubicBezTo>
                    <a:pt x="497" y="1655"/>
                    <a:pt x="-288" y="229"/>
                    <a:pt x="105" y="25"/>
                  </a:cubicBezTo>
                  <a:cubicBezTo>
                    <a:pt x="497" y="-179"/>
                    <a:pt x="2068" y="840"/>
                    <a:pt x="5014" y="3998"/>
                  </a:cubicBezTo>
                  <a:cubicBezTo>
                    <a:pt x="7959" y="7157"/>
                    <a:pt x="12279" y="12455"/>
                    <a:pt x="15225" y="15715"/>
                  </a:cubicBezTo>
                  <a:cubicBezTo>
                    <a:pt x="18170" y="18976"/>
                    <a:pt x="19741" y="20198"/>
                    <a:pt x="21312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328212" y="4603649"/>
              <a:ext cx="91388" cy="32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43" fill="norm" stroke="1" extrusionOk="0">
                  <a:moveTo>
                    <a:pt x="21195" y="0"/>
                  </a:moveTo>
                  <a:cubicBezTo>
                    <a:pt x="17268" y="3226"/>
                    <a:pt x="13340" y="6452"/>
                    <a:pt x="9904" y="9468"/>
                  </a:cubicBezTo>
                  <a:cubicBezTo>
                    <a:pt x="6468" y="12483"/>
                    <a:pt x="3522" y="15288"/>
                    <a:pt x="1804" y="17392"/>
                  </a:cubicBezTo>
                  <a:cubicBezTo>
                    <a:pt x="86" y="19496"/>
                    <a:pt x="-405" y="20899"/>
                    <a:pt x="331" y="21249"/>
                  </a:cubicBezTo>
                  <a:cubicBezTo>
                    <a:pt x="1068" y="21600"/>
                    <a:pt x="3031" y="20899"/>
                    <a:pt x="4995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413249" y="4825899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444999" y="4692549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521199" y="4578249"/>
              <a:ext cx="8208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6322" y="0"/>
                  </a:moveTo>
                  <a:cubicBezTo>
                    <a:pt x="12117" y="3051"/>
                    <a:pt x="17912" y="6102"/>
                    <a:pt x="19756" y="9031"/>
                  </a:cubicBezTo>
                  <a:cubicBezTo>
                    <a:pt x="21600" y="11959"/>
                    <a:pt x="19493" y="14766"/>
                    <a:pt x="15541" y="16841"/>
                  </a:cubicBezTo>
                  <a:cubicBezTo>
                    <a:pt x="11590" y="18915"/>
                    <a:pt x="5795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921249" y="4832249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21600"/>
                    <a:pt x="7650" y="21600"/>
                    <a:pt x="11250" y="18000"/>
                  </a:cubicBezTo>
                  <a:cubicBezTo>
                    <a:pt x="14850" y="14400"/>
                    <a:pt x="1822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333999" y="4713414"/>
              <a:ext cx="126102" cy="22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83" fill="norm" stroke="1" extrusionOk="0">
                  <a:moveTo>
                    <a:pt x="1080" y="8747"/>
                  </a:moveTo>
                  <a:cubicBezTo>
                    <a:pt x="720" y="11720"/>
                    <a:pt x="360" y="14692"/>
                    <a:pt x="180" y="16971"/>
                  </a:cubicBezTo>
                  <a:cubicBezTo>
                    <a:pt x="0" y="19250"/>
                    <a:pt x="0" y="20836"/>
                    <a:pt x="0" y="21133"/>
                  </a:cubicBezTo>
                  <a:cubicBezTo>
                    <a:pt x="0" y="21430"/>
                    <a:pt x="0" y="20439"/>
                    <a:pt x="1080" y="17169"/>
                  </a:cubicBezTo>
                  <a:cubicBezTo>
                    <a:pt x="2160" y="13900"/>
                    <a:pt x="4320" y="8351"/>
                    <a:pt x="5760" y="5081"/>
                  </a:cubicBezTo>
                  <a:cubicBezTo>
                    <a:pt x="7200" y="1812"/>
                    <a:pt x="7920" y="821"/>
                    <a:pt x="9180" y="325"/>
                  </a:cubicBezTo>
                  <a:cubicBezTo>
                    <a:pt x="10440" y="-170"/>
                    <a:pt x="12240" y="-170"/>
                    <a:pt x="14400" y="821"/>
                  </a:cubicBezTo>
                  <a:cubicBezTo>
                    <a:pt x="16560" y="1812"/>
                    <a:pt x="19080" y="3793"/>
                    <a:pt x="20340" y="6568"/>
                  </a:cubicBezTo>
                  <a:cubicBezTo>
                    <a:pt x="21600" y="9342"/>
                    <a:pt x="21600" y="12909"/>
                    <a:pt x="21240" y="15287"/>
                  </a:cubicBezTo>
                  <a:cubicBezTo>
                    <a:pt x="20880" y="17665"/>
                    <a:pt x="20160" y="18854"/>
                    <a:pt x="19440" y="2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689599" y="4654449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683249" y="4654449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69"/>
                    <a:pt x="18720" y="738"/>
                    <a:pt x="16848" y="2308"/>
                  </a:cubicBezTo>
                  <a:cubicBezTo>
                    <a:pt x="14976" y="3877"/>
                    <a:pt x="12672" y="6646"/>
                    <a:pt x="9792" y="10062"/>
                  </a:cubicBezTo>
                  <a:cubicBezTo>
                    <a:pt x="6912" y="13477"/>
                    <a:pt x="3456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632449" y="4546499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000"/>
                    <a:pt x="12343" y="10400"/>
                    <a:pt x="15943" y="6800"/>
                  </a:cubicBezTo>
                  <a:cubicBezTo>
                    <a:pt x="19543" y="3200"/>
                    <a:pt x="205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108699" y="4660799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300"/>
                    <a:pt x="11200" y="12600"/>
                    <a:pt x="14800" y="16200"/>
                  </a:cubicBezTo>
                  <a:cubicBezTo>
                    <a:pt x="18400" y="19800"/>
                    <a:pt x="200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194606" y="4711599"/>
              <a:ext cx="104595" cy="2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28" fill="norm" stroke="1" extrusionOk="0">
                  <a:moveTo>
                    <a:pt x="21347" y="0"/>
                  </a:moveTo>
                  <a:cubicBezTo>
                    <a:pt x="19187" y="204"/>
                    <a:pt x="17027" y="408"/>
                    <a:pt x="14003" y="3362"/>
                  </a:cubicBezTo>
                  <a:cubicBezTo>
                    <a:pt x="10979" y="6317"/>
                    <a:pt x="7091" y="12023"/>
                    <a:pt x="4499" y="15589"/>
                  </a:cubicBezTo>
                  <a:cubicBezTo>
                    <a:pt x="1907" y="19155"/>
                    <a:pt x="611" y="20581"/>
                    <a:pt x="179" y="21091"/>
                  </a:cubicBezTo>
                  <a:cubicBezTo>
                    <a:pt x="-253" y="21600"/>
                    <a:pt x="179" y="21192"/>
                    <a:pt x="61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108699" y="4529565"/>
              <a:ext cx="2413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0800"/>
                    <a:pt x="5684" y="0"/>
                    <a:pt x="9284" y="0"/>
                  </a:cubicBezTo>
                  <a:cubicBezTo>
                    <a:pt x="12884" y="0"/>
                    <a:pt x="1724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200885" y="5156099"/>
              <a:ext cx="296496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135" y="21600"/>
                  </a:moveTo>
                  <a:cubicBezTo>
                    <a:pt x="58" y="21600"/>
                    <a:pt x="-19" y="21600"/>
                    <a:pt x="4" y="21300"/>
                  </a:cubicBezTo>
                  <a:cubicBezTo>
                    <a:pt x="27" y="21000"/>
                    <a:pt x="150" y="20400"/>
                    <a:pt x="474" y="19200"/>
                  </a:cubicBezTo>
                  <a:cubicBezTo>
                    <a:pt x="798" y="18000"/>
                    <a:pt x="1321" y="16200"/>
                    <a:pt x="1884" y="15300"/>
                  </a:cubicBezTo>
                  <a:cubicBezTo>
                    <a:pt x="2446" y="14400"/>
                    <a:pt x="3047" y="14400"/>
                    <a:pt x="3632" y="14400"/>
                  </a:cubicBezTo>
                  <a:cubicBezTo>
                    <a:pt x="4218" y="14400"/>
                    <a:pt x="4788" y="14400"/>
                    <a:pt x="5327" y="14400"/>
                  </a:cubicBezTo>
                  <a:cubicBezTo>
                    <a:pt x="5866" y="14400"/>
                    <a:pt x="6375" y="14400"/>
                    <a:pt x="6914" y="14100"/>
                  </a:cubicBezTo>
                  <a:cubicBezTo>
                    <a:pt x="7453" y="13800"/>
                    <a:pt x="8023" y="13200"/>
                    <a:pt x="8701" y="12300"/>
                  </a:cubicBezTo>
                  <a:cubicBezTo>
                    <a:pt x="9379" y="11400"/>
                    <a:pt x="10165" y="10200"/>
                    <a:pt x="10866" y="9300"/>
                  </a:cubicBezTo>
                  <a:cubicBezTo>
                    <a:pt x="11567" y="8400"/>
                    <a:pt x="12183" y="7800"/>
                    <a:pt x="12799" y="7200"/>
                  </a:cubicBezTo>
                  <a:cubicBezTo>
                    <a:pt x="13416" y="6600"/>
                    <a:pt x="14032" y="6000"/>
                    <a:pt x="14640" y="5400"/>
                  </a:cubicBezTo>
                  <a:cubicBezTo>
                    <a:pt x="15249" y="4800"/>
                    <a:pt x="15850" y="4200"/>
                    <a:pt x="16420" y="3900"/>
                  </a:cubicBezTo>
                  <a:cubicBezTo>
                    <a:pt x="16990" y="3600"/>
                    <a:pt x="17529" y="3600"/>
                    <a:pt x="18107" y="3300"/>
                  </a:cubicBezTo>
                  <a:cubicBezTo>
                    <a:pt x="18685" y="3000"/>
                    <a:pt x="19301" y="2400"/>
                    <a:pt x="19886" y="1800"/>
                  </a:cubicBezTo>
                  <a:cubicBezTo>
                    <a:pt x="20472" y="1200"/>
                    <a:pt x="21026" y="600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3504069" y="5448199"/>
              <a:ext cx="15353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8799" y="697"/>
                    <a:pt x="16136" y="1394"/>
                    <a:pt x="13325" y="2439"/>
                  </a:cubicBezTo>
                  <a:cubicBezTo>
                    <a:pt x="10514" y="3484"/>
                    <a:pt x="7555" y="4877"/>
                    <a:pt x="5040" y="6155"/>
                  </a:cubicBezTo>
                  <a:cubicBezTo>
                    <a:pt x="2525" y="7432"/>
                    <a:pt x="454" y="8594"/>
                    <a:pt x="602" y="9174"/>
                  </a:cubicBezTo>
                  <a:cubicBezTo>
                    <a:pt x="750" y="9755"/>
                    <a:pt x="3117" y="9755"/>
                    <a:pt x="5188" y="9755"/>
                  </a:cubicBezTo>
                  <a:cubicBezTo>
                    <a:pt x="7259" y="9755"/>
                    <a:pt x="9035" y="9755"/>
                    <a:pt x="10662" y="9871"/>
                  </a:cubicBezTo>
                  <a:cubicBezTo>
                    <a:pt x="12289" y="9987"/>
                    <a:pt x="13769" y="10219"/>
                    <a:pt x="14065" y="10916"/>
                  </a:cubicBezTo>
                  <a:cubicBezTo>
                    <a:pt x="14361" y="11613"/>
                    <a:pt x="13473" y="12774"/>
                    <a:pt x="11550" y="13935"/>
                  </a:cubicBezTo>
                  <a:cubicBezTo>
                    <a:pt x="9626" y="15097"/>
                    <a:pt x="6667" y="16258"/>
                    <a:pt x="4300" y="17419"/>
                  </a:cubicBezTo>
                  <a:cubicBezTo>
                    <a:pt x="1933" y="18581"/>
                    <a:pt x="158" y="19742"/>
                    <a:pt x="10" y="20439"/>
                  </a:cubicBezTo>
                  <a:cubicBezTo>
                    <a:pt x="-138" y="21135"/>
                    <a:pt x="1341" y="21368"/>
                    <a:pt x="4892" y="21484"/>
                  </a:cubicBezTo>
                  <a:cubicBezTo>
                    <a:pt x="8443" y="21600"/>
                    <a:pt x="14065" y="21600"/>
                    <a:pt x="19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3761973" y="5384699"/>
              <a:ext cx="12422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21128" y="0"/>
                  </a:moveTo>
                  <a:cubicBezTo>
                    <a:pt x="17888" y="951"/>
                    <a:pt x="14648" y="1902"/>
                    <a:pt x="11048" y="3668"/>
                  </a:cubicBezTo>
                  <a:cubicBezTo>
                    <a:pt x="7448" y="5434"/>
                    <a:pt x="3488" y="8015"/>
                    <a:pt x="1508" y="10257"/>
                  </a:cubicBezTo>
                  <a:cubicBezTo>
                    <a:pt x="-472" y="12498"/>
                    <a:pt x="-472" y="14400"/>
                    <a:pt x="1328" y="16234"/>
                  </a:cubicBezTo>
                  <a:cubicBezTo>
                    <a:pt x="3128" y="18068"/>
                    <a:pt x="6728" y="19834"/>
                    <a:pt x="10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943350" y="5448199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50"/>
                    <a:pt x="10800" y="9900"/>
                    <a:pt x="13950" y="12937"/>
                  </a:cubicBezTo>
                  <a:cubicBezTo>
                    <a:pt x="17100" y="15975"/>
                    <a:pt x="18000" y="17100"/>
                    <a:pt x="18750" y="18225"/>
                  </a:cubicBezTo>
                  <a:cubicBezTo>
                    <a:pt x="19500" y="19350"/>
                    <a:pt x="20100" y="20475"/>
                    <a:pt x="20550" y="21037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987800" y="5410099"/>
              <a:ext cx="107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491"/>
                    <a:pt x="18212" y="982"/>
                    <a:pt x="16094" y="2700"/>
                  </a:cubicBezTo>
                  <a:cubicBezTo>
                    <a:pt x="13976" y="4418"/>
                    <a:pt x="11435" y="7364"/>
                    <a:pt x="8682" y="10718"/>
                  </a:cubicBezTo>
                  <a:cubicBezTo>
                    <a:pt x="5929" y="14073"/>
                    <a:pt x="2965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4146549" y="560694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4165599" y="54926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260849" y="5371999"/>
              <a:ext cx="7626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7389" y="2354"/>
                    <a:pt x="14779" y="4708"/>
                    <a:pt x="18189" y="7408"/>
                  </a:cubicBezTo>
                  <a:cubicBezTo>
                    <a:pt x="21600" y="10108"/>
                    <a:pt x="21032" y="13154"/>
                    <a:pt x="17621" y="15577"/>
                  </a:cubicBezTo>
                  <a:cubicBezTo>
                    <a:pt x="14211" y="18000"/>
                    <a:pt x="7958" y="19800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375149" y="5325104"/>
              <a:ext cx="101601" cy="8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580"/>
                  </a:moveTo>
                  <a:cubicBezTo>
                    <a:pt x="2250" y="77"/>
                    <a:pt x="4500" y="-425"/>
                    <a:pt x="6075" y="580"/>
                  </a:cubicBezTo>
                  <a:cubicBezTo>
                    <a:pt x="7650" y="1584"/>
                    <a:pt x="8550" y="4096"/>
                    <a:pt x="8100" y="7612"/>
                  </a:cubicBezTo>
                  <a:cubicBezTo>
                    <a:pt x="7650" y="11128"/>
                    <a:pt x="5850" y="15649"/>
                    <a:pt x="6750" y="18161"/>
                  </a:cubicBezTo>
                  <a:cubicBezTo>
                    <a:pt x="7650" y="20673"/>
                    <a:pt x="11250" y="21175"/>
                    <a:pt x="14175" y="21175"/>
                  </a:cubicBezTo>
                  <a:cubicBezTo>
                    <a:pt x="17100" y="21175"/>
                    <a:pt x="19350" y="20673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813299" y="558154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21600"/>
                    <a:pt x="11657" y="21600"/>
                    <a:pt x="15257" y="18000"/>
                  </a:cubicBezTo>
                  <a:cubicBezTo>
                    <a:pt x="18857" y="14400"/>
                    <a:pt x="202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185954" y="5442361"/>
              <a:ext cx="141696" cy="19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59" fill="norm" stroke="1" extrusionOk="0">
                  <a:moveTo>
                    <a:pt x="299" y="9495"/>
                  </a:moveTo>
                  <a:cubicBezTo>
                    <a:pt x="617" y="11769"/>
                    <a:pt x="935" y="14042"/>
                    <a:pt x="935" y="16202"/>
                  </a:cubicBezTo>
                  <a:cubicBezTo>
                    <a:pt x="935" y="18362"/>
                    <a:pt x="617" y="20409"/>
                    <a:pt x="299" y="20863"/>
                  </a:cubicBezTo>
                  <a:cubicBezTo>
                    <a:pt x="-18" y="21318"/>
                    <a:pt x="-336" y="20181"/>
                    <a:pt x="776" y="16998"/>
                  </a:cubicBezTo>
                  <a:cubicBezTo>
                    <a:pt x="1888" y="13815"/>
                    <a:pt x="4429" y="8585"/>
                    <a:pt x="6176" y="5289"/>
                  </a:cubicBezTo>
                  <a:cubicBezTo>
                    <a:pt x="7923" y="1992"/>
                    <a:pt x="8876" y="627"/>
                    <a:pt x="10146" y="173"/>
                  </a:cubicBezTo>
                  <a:cubicBezTo>
                    <a:pt x="11417" y="-282"/>
                    <a:pt x="13005" y="173"/>
                    <a:pt x="14752" y="1423"/>
                  </a:cubicBezTo>
                  <a:cubicBezTo>
                    <a:pt x="16499" y="2674"/>
                    <a:pt x="18405" y="4720"/>
                    <a:pt x="19517" y="7449"/>
                  </a:cubicBezTo>
                  <a:cubicBezTo>
                    <a:pt x="20629" y="10177"/>
                    <a:pt x="20946" y="13587"/>
                    <a:pt x="21264" y="16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520002" y="5364426"/>
              <a:ext cx="106098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41" fill="norm" stroke="1" extrusionOk="0">
                  <a:moveTo>
                    <a:pt x="21229" y="502"/>
                  </a:moveTo>
                  <a:cubicBezTo>
                    <a:pt x="18688" y="222"/>
                    <a:pt x="16147" y="-59"/>
                    <a:pt x="14029" y="11"/>
                  </a:cubicBezTo>
                  <a:cubicBezTo>
                    <a:pt x="11911" y="81"/>
                    <a:pt x="10217" y="502"/>
                    <a:pt x="7888" y="2045"/>
                  </a:cubicBezTo>
                  <a:cubicBezTo>
                    <a:pt x="5558" y="3588"/>
                    <a:pt x="2594" y="6253"/>
                    <a:pt x="1111" y="9128"/>
                  </a:cubicBezTo>
                  <a:cubicBezTo>
                    <a:pt x="-371" y="12003"/>
                    <a:pt x="-371" y="15089"/>
                    <a:pt x="1111" y="17193"/>
                  </a:cubicBezTo>
                  <a:cubicBezTo>
                    <a:pt x="2594" y="19297"/>
                    <a:pt x="5558" y="20419"/>
                    <a:pt x="852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683249" y="5448199"/>
              <a:ext cx="158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904" y="2206"/>
                  </a:cubicBezTo>
                  <a:cubicBezTo>
                    <a:pt x="8928" y="4413"/>
                    <a:pt x="13536" y="8826"/>
                    <a:pt x="16416" y="12426"/>
                  </a:cubicBezTo>
                  <a:cubicBezTo>
                    <a:pt x="19296" y="16026"/>
                    <a:pt x="20448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714999" y="5429149"/>
              <a:ext cx="139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364" y="1337"/>
                  </a:cubicBezTo>
                  <a:cubicBezTo>
                    <a:pt x="14400" y="2674"/>
                    <a:pt x="12109" y="5349"/>
                    <a:pt x="9327" y="8949"/>
                  </a:cubicBezTo>
                  <a:cubicBezTo>
                    <a:pt x="6545" y="12549"/>
                    <a:pt x="3273" y="17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683249" y="535294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949949" y="5333899"/>
              <a:ext cx="7158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3703" y="0"/>
                  </a:moveTo>
                  <a:cubicBezTo>
                    <a:pt x="8023" y="1616"/>
                    <a:pt x="12343" y="3233"/>
                    <a:pt x="15737" y="5657"/>
                  </a:cubicBezTo>
                  <a:cubicBezTo>
                    <a:pt x="19131" y="8082"/>
                    <a:pt x="21600" y="11314"/>
                    <a:pt x="20674" y="14033"/>
                  </a:cubicBezTo>
                  <a:cubicBezTo>
                    <a:pt x="19749" y="16751"/>
                    <a:pt x="15429" y="18955"/>
                    <a:pt x="11417" y="20131"/>
                  </a:cubicBezTo>
                  <a:cubicBezTo>
                    <a:pt x="7406" y="21306"/>
                    <a:pt x="3703" y="21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064249" y="5236204"/>
              <a:ext cx="152401" cy="10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471"/>
                  </a:moveTo>
                  <a:cubicBezTo>
                    <a:pt x="1500" y="64"/>
                    <a:pt x="3000" y="-344"/>
                    <a:pt x="4950" y="471"/>
                  </a:cubicBezTo>
                  <a:cubicBezTo>
                    <a:pt x="6900" y="1286"/>
                    <a:pt x="9300" y="3324"/>
                    <a:pt x="10200" y="5362"/>
                  </a:cubicBezTo>
                  <a:cubicBezTo>
                    <a:pt x="11100" y="7399"/>
                    <a:pt x="10500" y="9437"/>
                    <a:pt x="9600" y="11271"/>
                  </a:cubicBezTo>
                  <a:cubicBezTo>
                    <a:pt x="8700" y="13105"/>
                    <a:pt x="7500" y="14735"/>
                    <a:pt x="6450" y="16365"/>
                  </a:cubicBezTo>
                  <a:cubicBezTo>
                    <a:pt x="5400" y="17996"/>
                    <a:pt x="4500" y="19626"/>
                    <a:pt x="5400" y="20441"/>
                  </a:cubicBezTo>
                  <a:cubicBezTo>
                    <a:pt x="6300" y="21256"/>
                    <a:pt x="9000" y="21256"/>
                    <a:pt x="12000" y="20441"/>
                  </a:cubicBezTo>
                  <a:cubicBezTo>
                    <a:pt x="15000" y="19626"/>
                    <a:pt x="18300" y="17996"/>
                    <a:pt x="21600" y="16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435293" y="5039682"/>
              <a:ext cx="146607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14171"/>
                  </a:moveTo>
                  <a:cubicBezTo>
                    <a:pt x="18596" y="12932"/>
                    <a:pt x="15819" y="11694"/>
                    <a:pt x="13504" y="9906"/>
                  </a:cubicBezTo>
                  <a:cubicBezTo>
                    <a:pt x="11190" y="8117"/>
                    <a:pt x="9339" y="5778"/>
                    <a:pt x="8413" y="4265"/>
                  </a:cubicBezTo>
                  <a:cubicBezTo>
                    <a:pt x="7487" y="2752"/>
                    <a:pt x="7487" y="2064"/>
                    <a:pt x="7796" y="1376"/>
                  </a:cubicBezTo>
                  <a:cubicBezTo>
                    <a:pt x="8104" y="688"/>
                    <a:pt x="8722" y="0"/>
                    <a:pt x="9493" y="0"/>
                  </a:cubicBezTo>
                  <a:cubicBezTo>
                    <a:pt x="10264" y="0"/>
                    <a:pt x="11190" y="688"/>
                    <a:pt x="10264" y="2958"/>
                  </a:cubicBezTo>
                  <a:cubicBezTo>
                    <a:pt x="9339" y="5228"/>
                    <a:pt x="6562" y="9080"/>
                    <a:pt x="4710" y="11350"/>
                  </a:cubicBezTo>
                  <a:cubicBezTo>
                    <a:pt x="2859" y="13620"/>
                    <a:pt x="1933" y="14308"/>
                    <a:pt x="1162" y="14996"/>
                  </a:cubicBezTo>
                  <a:cubicBezTo>
                    <a:pt x="390" y="15684"/>
                    <a:pt x="-227" y="16372"/>
                    <a:pt x="82" y="16510"/>
                  </a:cubicBezTo>
                  <a:cubicBezTo>
                    <a:pt x="390" y="16647"/>
                    <a:pt x="1624" y="16234"/>
                    <a:pt x="2859" y="16234"/>
                  </a:cubicBezTo>
                  <a:cubicBezTo>
                    <a:pt x="4093" y="16234"/>
                    <a:pt x="5327" y="16647"/>
                    <a:pt x="6716" y="17610"/>
                  </a:cubicBezTo>
                  <a:cubicBezTo>
                    <a:pt x="8104" y="18573"/>
                    <a:pt x="9647" y="20087"/>
                    <a:pt x="11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291879" y="4916915"/>
              <a:ext cx="169143" cy="56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754" y="21600"/>
                  </a:moveTo>
                  <a:cubicBezTo>
                    <a:pt x="954" y="19030"/>
                    <a:pt x="154" y="16461"/>
                    <a:pt x="20" y="13932"/>
                  </a:cubicBezTo>
                  <a:cubicBezTo>
                    <a:pt x="-113" y="11402"/>
                    <a:pt x="420" y="8913"/>
                    <a:pt x="1220" y="6865"/>
                  </a:cubicBezTo>
                  <a:cubicBezTo>
                    <a:pt x="2020" y="4818"/>
                    <a:pt x="3087" y="3212"/>
                    <a:pt x="4020" y="2248"/>
                  </a:cubicBezTo>
                  <a:cubicBezTo>
                    <a:pt x="4954" y="1285"/>
                    <a:pt x="5754" y="964"/>
                    <a:pt x="6554" y="642"/>
                  </a:cubicBezTo>
                  <a:cubicBezTo>
                    <a:pt x="7354" y="321"/>
                    <a:pt x="8154" y="0"/>
                    <a:pt x="8954" y="0"/>
                  </a:cubicBezTo>
                  <a:cubicBezTo>
                    <a:pt x="9754" y="0"/>
                    <a:pt x="10554" y="321"/>
                    <a:pt x="10420" y="1124"/>
                  </a:cubicBezTo>
                  <a:cubicBezTo>
                    <a:pt x="10287" y="1927"/>
                    <a:pt x="9220" y="3212"/>
                    <a:pt x="8287" y="4055"/>
                  </a:cubicBezTo>
                  <a:cubicBezTo>
                    <a:pt x="7354" y="4898"/>
                    <a:pt x="6554" y="5300"/>
                    <a:pt x="6420" y="5701"/>
                  </a:cubicBezTo>
                  <a:cubicBezTo>
                    <a:pt x="6287" y="6103"/>
                    <a:pt x="6820" y="6504"/>
                    <a:pt x="7754" y="6745"/>
                  </a:cubicBezTo>
                  <a:cubicBezTo>
                    <a:pt x="8687" y="6986"/>
                    <a:pt x="10020" y="7066"/>
                    <a:pt x="12287" y="7347"/>
                  </a:cubicBezTo>
                  <a:cubicBezTo>
                    <a:pt x="14554" y="7628"/>
                    <a:pt x="17754" y="8110"/>
                    <a:pt x="19487" y="8592"/>
                  </a:cubicBezTo>
                  <a:cubicBezTo>
                    <a:pt x="21220" y="9074"/>
                    <a:pt x="21487" y="9555"/>
                    <a:pt x="21220" y="9957"/>
                  </a:cubicBezTo>
                  <a:cubicBezTo>
                    <a:pt x="20954" y="10358"/>
                    <a:pt x="20154" y="10680"/>
                    <a:pt x="19220" y="10961"/>
                  </a:cubicBezTo>
                  <a:cubicBezTo>
                    <a:pt x="18287" y="11242"/>
                    <a:pt x="17220" y="11483"/>
                    <a:pt x="16020" y="11643"/>
                  </a:cubicBezTo>
                  <a:cubicBezTo>
                    <a:pt x="14820" y="11804"/>
                    <a:pt x="13487" y="11884"/>
                    <a:pt x="13754" y="11764"/>
                  </a:cubicBezTo>
                  <a:cubicBezTo>
                    <a:pt x="14020" y="11643"/>
                    <a:pt x="15887" y="11322"/>
                    <a:pt x="17754" y="1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502649" y="5117999"/>
              <a:ext cx="52959" cy="10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32" fill="norm" stroke="1" extrusionOk="0">
                  <a:moveTo>
                    <a:pt x="12462" y="10368"/>
                  </a:moveTo>
                  <a:cubicBezTo>
                    <a:pt x="8308" y="11664"/>
                    <a:pt x="4154" y="12960"/>
                    <a:pt x="2908" y="14688"/>
                  </a:cubicBezTo>
                  <a:cubicBezTo>
                    <a:pt x="1662" y="16416"/>
                    <a:pt x="3323" y="18576"/>
                    <a:pt x="6646" y="19872"/>
                  </a:cubicBezTo>
                  <a:cubicBezTo>
                    <a:pt x="9969" y="21168"/>
                    <a:pt x="14954" y="21600"/>
                    <a:pt x="17862" y="20520"/>
                  </a:cubicBezTo>
                  <a:cubicBezTo>
                    <a:pt x="20769" y="19440"/>
                    <a:pt x="21600" y="16848"/>
                    <a:pt x="19938" y="14688"/>
                  </a:cubicBezTo>
                  <a:cubicBezTo>
                    <a:pt x="18277" y="12528"/>
                    <a:pt x="14123" y="10800"/>
                    <a:pt x="10385" y="8424"/>
                  </a:cubicBezTo>
                  <a:cubicBezTo>
                    <a:pt x="6646" y="6048"/>
                    <a:pt x="3323" y="302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8313867" y="4646396"/>
              <a:ext cx="118933" cy="14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324" fill="norm" stroke="1" extrusionOk="0">
                  <a:moveTo>
                    <a:pt x="7650" y="4808"/>
                  </a:moveTo>
                  <a:cubicBezTo>
                    <a:pt x="6513" y="6329"/>
                    <a:pt x="5376" y="7850"/>
                    <a:pt x="3860" y="10892"/>
                  </a:cubicBezTo>
                  <a:cubicBezTo>
                    <a:pt x="2345" y="13935"/>
                    <a:pt x="450" y="18498"/>
                    <a:pt x="71" y="19867"/>
                  </a:cubicBezTo>
                  <a:cubicBezTo>
                    <a:pt x="-308" y="21236"/>
                    <a:pt x="829" y="19411"/>
                    <a:pt x="3292" y="15912"/>
                  </a:cubicBezTo>
                  <a:cubicBezTo>
                    <a:pt x="5755" y="12413"/>
                    <a:pt x="9545" y="7242"/>
                    <a:pt x="12197" y="4047"/>
                  </a:cubicBezTo>
                  <a:cubicBezTo>
                    <a:pt x="14850" y="853"/>
                    <a:pt x="16366" y="-364"/>
                    <a:pt x="17124" y="92"/>
                  </a:cubicBezTo>
                  <a:cubicBezTo>
                    <a:pt x="17881" y="549"/>
                    <a:pt x="17881" y="2678"/>
                    <a:pt x="18450" y="5416"/>
                  </a:cubicBezTo>
                  <a:cubicBezTo>
                    <a:pt x="19018" y="8154"/>
                    <a:pt x="20155" y="11501"/>
                    <a:pt x="21292" y="14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851899" y="508624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851899" y="5219599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385299" y="4927499"/>
              <a:ext cx="82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6455"/>
                    <a:pt x="9969" y="12910"/>
                    <a:pt x="13569" y="16510"/>
                  </a:cubicBezTo>
                  <a:cubicBezTo>
                    <a:pt x="17169" y="20110"/>
                    <a:pt x="19385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443911" y="4990999"/>
              <a:ext cx="112840" cy="33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879" fill="norm" stroke="1" extrusionOk="0">
                  <a:moveTo>
                    <a:pt x="20936" y="0"/>
                  </a:moveTo>
                  <a:cubicBezTo>
                    <a:pt x="18972" y="262"/>
                    <a:pt x="17009" y="524"/>
                    <a:pt x="15241" y="1964"/>
                  </a:cubicBezTo>
                  <a:cubicBezTo>
                    <a:pt x="13474" y="3404"/>
                    <a:pt x="11903" y="6022"/>
                    <a:pt x="9154" y="9622"/>
                  </a:cubicBezTo>
                  <a:cubicBezTo>
                    <a:pt x="6405" y="13222"/>
                    <a:pt x="2478" y="17804"/>
                    <a:pt x="907" y="19702"/>
                  </a:cubicBezTo>
                  <a:cubicBezTo>
                    <a:pt x="-664" y="21600"/>
                    <a:pt x="121" y="20815"/>
                    <a:pt x="90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9378949" y="4787799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17486"/>
                    <a:pt x="919" y="13371"/>
                    <a:pt x="2528" y="10286"/>
                  </a:cubicBezTo>
                  <a:cubicBezTo>
                    <a:pt x="4136" y="7200"/>
                    <a:pt x="6894" y="5143"/>
                    <a:pt x="10264" y="3600"/>
                  </a:cubicBezTo>
                  <a:cubicBezTo>
                    <a:pt x="13634" y="2057"/>
                    <a:pt x="1761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9912349" y="5168799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0286999" y="4847065"/>
              <a:ext cx="14152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14" fill="norm" stroke="1" extrusionOk="0">
                  <a:moveTo>
                    <a:pt x="0" y="13911"/>
                  </a:moveTo>
                  <a:cubicBezTo>
                    <a:pt x="318" y="16157"/>
                    <a:pt x="635" y="18404"/>
                    <a:pt x="635" y="19743"/>
                  </a:cubicBezTo>
                  <a:cubicBezTo>
                    <a:pt x="635" y="21082"/>
                    <a:pt x="318" y="21514"/>
                    <a:pt x="159" y="21514"/>
                  </a:cubicBezTo>
                  <a:cubicBezTo>
                    <a:pt x="0" y="21514"/>
                    <a:pt x="0" y="21082"/>
                    <a:pt x="476" y="19181"/>
                  </a:cubicBezTo>
                  <a:cubicBezTo>
                    <a:pt x="953" y="17280"/>
                    <a:pt x="1906" y="13911"/>
                    <a:pt x="2859" y="10800"/>
                  </a:cubicBezTo>
                  <a:cubicBezTo>
                    <a:pt x="3812" y="7690"/>
                    <a:pt x="4765" y="4839"/>
                    <a:pt x="5876" y="3068"/>
                  </a:cubicBezTo>
                  <a:cubicBezTo>
                    <a:pt x="6988" y="1296"/>
                    <a:pt x="8259" y="605"/>
                    <a:pt x="10006" y="260"/>
                  </a:cubicBezTo>
                  <a:cubicBezTo>
                    <a:pt x="11753" y="-86"/>
                    <a:pt x="13976" y="-86"/>
                    <a:pt x="16041" y="260"/>
                  </a:cubicBezTo>
                  <a:cubicBezTo>
                    <a:pt x="18106" y="605"/>
                    <a:pt x="20012" y="1296"/>
                    <a:pt x="20806" y="2074"/>
                  </a:cubicBezTo>
                  <a:cubicBezTo>
                    <a:pt x="21600" y="2852"/>
                    <a:pt x="21282" y="3716"/>
                    <a:pt x="20012" y="4450"/>
                  </a:cubicBezTo>
                  <a:cubicBezTo>
                    <a:pt x="18741" y="5184"/>
                    <a:pt x="16518" y="5789"/>
                    <a:pt x="15406" y="6308"/>
                  </a:cubicBezTo>
                  <a:cubicBezTo>
                    <a:pt x="14294" y="6826"/>
                    <a:pt x="14294" y="7258"/>
                    <a:pt x="15247" y="7992"/>
                  </a:cubicBezTo>
                  <a:cubicBezTo>
                    <a:pt x="16200" y="8727"/>
                    <a:pt x="18106" y="9764"/>
                    <a:pt x="19059" y="10498"/>
                  </a:cubicBezTo>
                  <a:cubicBezTo>
                    <a:pt x="20012" y="11232"/>
                    <a:pt x="20012" y="11664"/>
                    <a:pt x="19218" y="12010"/>
                  </a:cubicBezTo>
                  <a:cubicBezTo>
                    <a:pt x="18424" y="12356"/>
                    <a:pt x="16835" y="12615"/>
                    <a:pt x="15565" y="12528"/>
                  </a:cubicBezTo>
                  <a:cubicBezTo>
                    <a:pt x="14294" y="12442"/>
                    <a:pt x="13341" y="12010"/>
                    <a:pt x="12865" y="11578"/>
                  </a:cubicBezTo>
                  <a:cubicBezTo>
                    <a:pt x="12388" y="11146"/>
                    <a:pt x="12388" y="10714"/>
                    <a:pt x="12388" y="1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0477499" y="5098949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0328481" y="4667149"/>
              <a:ext cx="10456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5790" y="0"/>
                  </a:moveTo>
                  <a:cubicBezTo>
                    <a:pt x="4926" y="4500"/>
                    <a:pt x="4062" y="9000"/>
                    <a:pt x="2982" y="12375"/>
                  </a:cubicBezTo>
                  <a:cubicBezTo>
                    <a:pt x="1902" y="15750"/>
                    <a:pt x="606" y="18000"/>
                    <a:pt x="174" y="17775"/>
                  </a:cubicBezTo>
                  <a:cubicBezTo>
                    <a:pt x="-258" y="17550"/>
                    <a:pt x="174" y="14850"/>
                    <a:pt x="822" y="12375"/>
                  </a:cubicBezTo>
                  <a:cubicBezTo>
                    <a:pt x="1470" y="9900"/>
                    <a:pt x="2334" y="7650"/>
                    <a:pt x="3414" y="5625"/>
                  </a:cubicBezTo>
                  <a:cubicBezTo>
                    <a:pt x="4494" y="3600"/>
                    <a:pt x="5790" y="1800"/>
                    <a:pt x="7302" y="1575"/>
                  </a:cubicBezTo>
                  <a:cubicBezTo>
                    <a:pt x="8814" y="1350"/>
                    <a:pt x="10542" y="2700"/>
                    <a:pt x="12918" y="6300"/>
                  </a:cubicBezTo>
                  <a:cubicBezTo>
                    <a:pt x="15294" y="9900"/>
                    <a:pt x="18318" y="15750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0788649" y="4940199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2229"/>
                    <a:pt x="2618" y="4457"/>
                    <a:pt x="6218" y="8057"/>
                  </a:cubicBezTo>
                  <a:cubicBezTo>
                    <a:pt x="9818" y="11657"/>
                    <a:pt x="15709" y="166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0769599" y="4940199"/>
              <a:ext cx="196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588"/>
                    <a:pt x="16490" y="1176"/>
                    <a:pt x="13587" y="3306"/>
                  </a:cubicBezTo>
                  <a:cubicBezTo>
                    <a:pt x="10684" y="5437"/>
                    <a:pt x="7432" y="9110"/>
                    <a:pt x="5110" y="12416"/>
                  </a:cubicBezTo>
                  <a:cubicBezTo>
                    <a:pt x="2787" y="15722"/>
                    <a:pt x="1394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0687049" y="4728203"/>
              <a:ext cx="2921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504" y="4868"/>
                    <a:pt x="5009" y="-1303"/>
                    <a:pt x="8609" y="240"/>
                  </a:cubicBezTo>
                  <a:cubicBezTo>
                    <a:pt x="12209" y="1783"/>
                    <a:pt x="1690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094316" y="4425849"/>
              <a:ext cx="321735" cy="170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18900" y="27"/>
                    <a:pt x="16200" y="54"/>
                    <a:pt x="13216" y="348"/>
                  </a:cubicBezTo>
                  <a:cubicBezTo>
                    <a:pt x="10232" y="642"/>
                    <a:pt x="6963" y="1204"/>
                    <a:pt x="4689" y="1860"/>
                  </a:cubicBezTo>
                  <a:cubicBezTo>
                    <a:pt x="2416" y="2516"/>
                    <a:pt x="1137" y="3265"/>
                    <a:pt x="1989" y="4001"/>
                  </a:cubicBezTo>
                  <a:cubicBezTo>
                    <a:pt x="2842" y="4738"/>
                    <a:pt x="5826" y="5460"/>
                    <a:pt x="8171" y="6250"/>
                  </a:cubicBezTo>
                  <a:cubicBezTo>
                    <a:pt x="10516" y="7039"/>
                    <a:pt x="12221" y="7896"/>
                    <a:pt x="12789" y="8659"/>
                  </a:cubicBezTo>
                  <a:cubicBezTo>
                    <a:pt x="13358" y="9422"/>
                    <a:pt x="12789" y="10091"/>
                    <a:pt x="11439" y="10880"/>
                  </a:cubicBezTo>
                  <a:cubicBezTo>
                    <a:pt x="10089" y="11670"/>
                    <a:pt x="7958" y="12580"/>
                    <a:pt x="6111" y="13329"/>
                  </a:cubicBezTo>
                  <a:cubicBezTo>
                    <a:pt x="4263" y="14079"/>
                    <a:pt x="2700" y="14668"/>
                    <a:pt x="1634" y="15364"/>
                  </a:cubicBezTo>
                  <a:cubicBezTo>
                    <a:pt x="568" y="16059"/>
                    <a:pt x="0" y="16862"/>
                    <a:pt x="0" y="17719"/>
                  </a:cubicBezTo>
                  <a:cubicBezTo>
                    <a:pt x="0" y="18575"/>
                    <a:pt x="568" y="19486"/>
                    <a:pt x="1208" y="20155"/>
                  </a:cubicBezTo>
                  <a:cubicBezTo>
                    <a:pt x="1847" y="20824"/>
                    <a:pt x="2558" y="21252"/>
                    <a:pt x="4263" y="21426"/>
                  </a:cubicBezTo>
                  <a:cubicBezTo>
                    <a:pt x="5968" y="21600"/>
                    <a:pt x="8668" y="21520"/>
                    <a:pt x="10658" y="21372"/>
                  </a:cubicBezTo>
                  <a:cubicBezTo>
                    <a:pt x="12647" y="21225"/>
                    <a:pt x="13926" y="21011"/>
                    <a:pt x="15205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0" y="5072420"/>
              <a:ext cx="330200" cy="57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554" y="19650"/>
                    <a:pt x="1108" y="17737"/>
                    <a:pt x="1869" y="15545"/>
                  </a:cubicBezTo>
                  <a:cubicBezTo>
                    <a:pt x="2631" y="13353"/>
                    <a:pt x="3600" y="10883"/>
                    <a:pt x="4638" y="8372"/>
                  </a:cubicBezTo>
                  <a:cubicBezTo>
                    <a:pt x="5677" y="5861"/>
                    <a:pt x="6785" y="3311"/>
                    <a:pt x="7546" y="1836"/>
                  </a:cubicBezTo>
                  <a:cubicBezTo>
                    <a:pt x="8308" y="362"/>
                    <a:pt x="8723" y="-37"/>
                    <a:pt x="9000" y="3"/>
                  </a:cubicBezTo>
                  <a:cubicBezTo>
                    <a:pt x="9277" y="43"/>
                    <a:pt x="9415" y="521"/>
                    <a:pt x="10315" y="2195"/>
                  </a:cubicBezTo>
                  <a:cubicBezTo>
                    <a:pt x="11215" y="3869"/>
                    <a:pt x="12877" y="6738"/>
                    <a:pt x="14469" y="9209"/>
                  </a:cubicBezTo>
                  <a:cubicBezTo>
                    <a:pt x="16062" y="11680"/>
                    <a:pt x="17585" y="13752"/>
                    <a:pt x="18762" y="15306"/>
                  </a:cubicBezTo>
                  <a:cubicBezTo>
                    <a:pt x="19938" y="16860"/>
                    <a:pt x="20769" y="17897"/>
                    <a:pt x="2160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2550" y="5365649"/>
              <a:ext cx="196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320"/>
                    <a:pt x="12077" y="11040"/>
                    <a:pt x="15677" y="7440"/>
                  </a:cubicBezTo>
                  <a:cubicBezTo>
                    <a:pt x="19277" y="3840"/>
                    <a:pt x="20439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05055" y="4935587"/>
              <a:ext cx="180746" cy="59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89" fill="norm" stroke="1" extrusionOk="0">
                  <a:moveTo>
                    <a:pt x="21201" y="856"/>
                  </a:moveTo>
                  <a:cubicBezTo>
                    <a:pt x="20208" y="473"/>
                    <a:pt x="19215" y="90"/>
                    <a:pt x="18222" y="14"/>
                  </a:cubicBezTo>
                  <a:cubicBezTo>
                    <a:pt x="17229" y="-63"/>
                    <a:pt x="16235" y="167"/>
                    <a:pt x="14373" y="1086"/>
                  </a:cubicBezTo>
                  <a:cubicBezTo>
                    <a:pt x="12511" y="2005"/>
                    <a:pt x="9780" y="3614"/>
                    <a:pt x="7422" y="5528"/>
                  </a:cubicBezTo>
                  <a:cubicBezTo>
                    <a:pt x="5063" y="7443"/>
                    <a:pt x="3077" y="9665"/>
                    <a:pt x="1711" y="12039"/>
                  </a:cubicBezTo>
                  <a:cubicBezTo>
                    <a:pt x="346" y="14414"/>
                    <a:pt x="-399" y="16941"/>
                    <a:pt x="222" y="18626"/>
                  </a:cubicBezTo>
                  <a:cubicBezTo>
                    <a:pt x="842" y="20311"/>
                    <a:pt x="2829" y="21154"/>
                    <a:pt x="5808" y="21346"/>
                  </a:cubicBezTo>
                  <a:cubicBezTo>
                    <a:pt x="8787" y="21537"/>
                    <a:pt x="12760" y="21077"/>
                    <a:pt x="15491" y="20311"/>
                  </a:cubicBezTo>
                  <a:cubicBezTo>
                    <a:pt x="18222" y="19546"/>
                    <a:pt x="19711" y="18473"/>
                    <a:pt x="18718" y="17477"/>
                  </a:cubicBezTo>
                  <a:cubicBezTo>
                    <a:pt x="17725" y="16482"/>
                    <a:pt x="14249" y="15563"/>
                    <a:pt x="11270" y="15141"/>
                  </a:cubicBezTo>
                  <a:cubicBezTo>
                    <a:pt x="8291" y="14720"/>
                    <a:pt x="5808" y="14797"/>
                    <a:pt x="3325" y="14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13558" y="-1"/>
              <a:ext cx="226192" cy="9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50" fill="norm" stroke="1" extrusionOk="0">
                  <a:moveTo>
                    <a:pt x="21372" y="2408"/>
                  </a:moveTo>
                  <a:cubicBezTo>
                    <a:pt x="21172" y="1652"/>
                    <a:pt x="20972" y="895"/>
                    <a:pt x="20372" y="470"/>
                  </a:cubicBezTo>
                  <a:cubicBezTo>
                    <a:pt x="19772" y="45"/>
                    <a:pt x="18772" y="-50"/>
                    <a:pt x="17272" y="21"/>
                  </a:cubicBezTo>
                  <a:cubicBezTo>
                    <a:pt x="15772" y="92"/>
                    <a:pt x="13772" y="328"/>
                    <a:pt x="10972" y="1084"/>
                  </a:cubicBezTo>
                  <a:cubicBezTo>
                    <a:pt x="8172" y="1841"/>
                    <a:pt x="4572" y="3117"/>
                    <a:pt x="2472" y="4157"/>
                  </a:cubicBezTo>
                  <a:cubicBezTo>
                    <a:pt x="372" y="5196"/>
                    <a:pt x="-228" y="6000"/>
                    <a:pt x="72" y="6662"/>
                  </a:cubicBezTo>
                  <a:cubicBezTo>
                    <a:pt x="372" y="7323"/>
                    <a:pt x="1572" y="7843"/>
                    <a:pt x="2772" y="8339"/>
                  </a:cubicBezTo>
                  <a:cubicBezTo>
                    <a:pt x="3972" y="8836"/>
                    <a:pt x="5172" y="9308"/>
                    <a:pt x="5672" y="10419"/>
                  </a:cubicBezTo>
                  <a:cubicBezTo>
                    <a:pt x="6172" y="11530"/>
                    <a:pt x="5972" y="13279"/>
                    <a:pt x="5072" y="14838"/>
                  </a:cubicBezTo>
                  <a:cubicBezTo>
                    <a:pt x="4172" y="16398"/>
                    <a:pt x="2572" y="17769"/>
                    <a:pt x="1772" y="18738"/>
                  </a:cubicBezTo>
                  <a:cubicBezTo>
                    <a:pt x="972" y="19707"/>
                    <a:pt x="972" y="20274"/>
                    <a:pt x="2772" y="20676"/>
                  </a:cubicBezTo>
                  <a:cubicBezTo>
                    <a:pt x="4572" y="21077"/>
                    <a:pt x="8172" y="21314"/>
                    <a:pt x="11772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212850" y="2219504"/>
              <a:ext cx="596900" cy="6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21129"/>
                  </a:moveTo>
                  <a:cubicBezTo>
                    <a:pt x="2451" y="18895"/>
                    <a:pt x="4902" y="16660"/>
                    <a:pt x="7506" y="13308"/>
                  </a:cubicBezTo>
                  <a:cubicBezTo>
                    <a:pt x="10111" y="9957"/>
                    <a:pt x="12868" y="5488"/>
                    <a:pt x="15128" y="2881"/>
                  </a:cubicBezTo>
                  <a:cubicBezTo>
                    <a:pt x="17387" y="274"/>
                    <a:pt x="19149" y="-471"/>
                    <a:pt x="20145" y="274"/>
                  </a:cubicBezTo>
                  <a:cubicBezTo>
                    <a:pt x="21140" y="1019"/>
                    <a:pt x="21370" y="3253"/>
                    <a:pt x="21600" y="5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301750" y="2285899"/>
              <a:ext cx="571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8800"/>
                    <a:pt x="4320" y="16000"/>
                    <a:pt x="6880" y="12600"/>
                  </a:cubicBezTo>
                  <a:cubicBezTo>
                    <a:pt x="9440" y="9200"/>
                    <a:pt x="12400" y="5200"/>
                    <a:pt x="14920" y="3000"/>
                  </a:cubicBezTo>
                  <a:cubicBezTo>
                    <a:pt x="17440" y="800"/>
                    <a:pt x="19520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073649" y="2317649"/>
              <a:ext cx="202809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0" y="0"/>
                  </a:moveTo>
                  <a:cubicBezTo>
                    <a:pt x="766" y="1385"/>
                    <a:pt x="1532" y="2769"/>
                    <a:pt x="2331" y="4154"/>
                  </a:cubicBezTo>
                  <a:cubicBezTo>
                    <a:pt x="3131" y="5538"/>
                    <a:pt x="3964" y="6923"/>
                    <a:pt x="4730" y="8031"/>
                  </a:cubicBezTo>
                  <a:cubicBezTo>
                    <a:pt x="5496" y="9138"/>
                    <a:pt x="6194" y="9969"/>
                    <a:pt x="6971" y="10523"/>
                  </a:cubicBezTo>
                  <a:cubicBezTo>
                    <a:pt x="7748" y="11077"/>
                    <a:pt x="8604" y="11354"/>
                    <a:pt x="9516" y="11492"/>
                  </a:cubicBezTo>
                  <a:cubicBezTo>
                    <a:pt x="10428" y="11631"/>
                    <a:pt x="11397" y="11631"/>
                    <a:pt x="12365" y="11631"/>
                  </a:cubicBezTo>
                  <a:cubicBezTo>
                    <a:pt x="13334" y="11631"/>
                    <a:pt x="14302" y="11631"/>
                    <a:pt x="15203" y="11769"/>
                  </a:cubicBezTo>
                  <a:cubicBezTo>
                    <a:pt x="16104" y="11908"/>
                    <a:pt x="16938" y="12185"/>
                    <a:pt x="17827" y="13015"/>
                  </a:cubicBezTo>
                  <a:cubicBezTo>
                    <a:pt x="18717" y="13846"/>
                    <a:pt x="19663" y="15231"/>
                    <a:pt x="20249" y="16062"/>
                  </a:cubicBezTo>
                  <a:cubicBezTo>
                    <a:pt x="20834" y="16892"/>
                    <a:pt x="21059" y="17169"/>
                    <a:pt x="21240" y="17585"/>
                  </a:cubicBezTo>
                  <a:cubicBezTo>
                    <a:pt x="21420" y="18000"/>
                    <a:pt x="21555" y="18554"/>
                    <a:pt x="21577" y="19246"/>
                  </a:cubicBezTo>
                  <a:cubicBezTo>
                    <a:pt x="21600" y="19938"/>
                    <a:pt x="21510" y="20769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130799" y="2470313"/>
              <a:ext cx="1987551" cy="7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9725"/>
                  </a:moveTo>
                  <a:cubicBezTo>
                    <a:pt x="782" y="16725"/>
                    <a:pt x="1564" y="13725"/>
                    <a:pt x="2381" y="11325"/>
                  </a:cubicBezTo>
                  <a:cubicBezTo>
                    <a:pt x="3197" y="8925"/>
                    <a:pt x="4049" y="7125"/>
                    <a:pt x="4819" y="5625"/>
                  </a:cubicBezTo>
                  <a:cubicBezTo>
                    <a:pt x="5590" y="4125"/>
                    <a:pt x="6280" y="2925"/>
                    <a:pt x="6993" y="2025"/>
                  </a:cubicBezTo>
                  <a:cubicBezTo>
                    <a:pt x="7706" y="1125"/>
                    <a:pt x="8442" y="525"/>
                    <a:pt x="9213" y="225"/>
                  </a:cubicBezTo>
                  <a:cubicBezTo>
                    <a:pt x="9983" y="-75"/>
                    <a:pt x="10788" y="-75"/>
                    <a:pt x="11755" y="225"/>
                  </a:cubicBezTo>
                  <a:cubicBezTo>
                    <a:pt x="12721" y="525"/>
                    <a:pt x="13848" y="1125"/>
                    <a:pt x="14918" y="2625"/>
                  </a:cubicBezTo>
                  <a:cubicBezTo>
                    <a:pt x="15987" y="4125"/>
                    <a:pt x="16999" y="6525"/>
                    <a:pt x="18104" y="9825"/>
                  </a:cubicBezTo>
                  <a:cubicBezTo>
                    <a:pt x="19208" y="13125"/>
                    <a:pt x="20404" y="17325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244850" y="2196436"/>
              <a:ext cx="412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55" y="11375"/>
                    <a:pt x="7311" y="2735"/>
                    <a:pt x="10911" y="575"/>
                  </a:cubicBezTo>
                  <a:cubicBezTo>
                    <a:pt x="14511" y="-1585"/>
                    <a:pt x="1805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278846" y="2228749"/>
              <a:ext cx="30890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2852" y="0"/>
                  </a:moveTo>
                  <a:cubicBezTo>
                    <a:pt x="2137" y="3600"/>
                    <a:pt x="1422" y="7200"/>
                    <a:pt x="706" y="9000"/>
                  </a:cubicBezTo>
                  <a:cubicBezTo>
                    <a:pt x="-9" y="10800"/>
                    <a:pt x="-724" y="10800"/>
                    <a:pt x="1493" y="9000"/>
                  </a:cubicBezTo>
                  <a:cubicBezTo>
                    <a:pt x="3710" y="7200"/>
                    <a:pt x="8860" y="3600"/>
                    <a:pt x="12579" y="5400"/>
                  </a:cubicBezTo>
                  <a:cubicBezTo>
                    <a:pt x="16299" y="7200"/>
                    <a:pt x="18587" y="14400"/>
                    <a:pt x="208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848100" y="2184248"/>
              <a:ext cx="2921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443" y="1701"/>
                    <a:pt x="6887" y="-1622"/>
                    <a:pt x="10487" y="870"/>
                  </a:cubicBezTo>
                  <a:cubicBezTo>
                    <a:pt x="14087" y="3363"/>
                    <a:pt x="17843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924300" y="2222399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3" name="Drawing"/>
          <p:cNvGrpSpPr/>
          <p:nvPr/>
        </p:nvGrpSpPr>
        <p:grpSpPr>
          <a:xfrm>
            <a:off x="634999" y="1746250"/>
            <a:ext cx="12288686" cy="7023101"/>
            <a:chOff x="0" y="0"/>
            <a:chExt cx="12288684" cy="7023100"/>
          </a:xfrm>
        </p:grpSpPr>
        <p:sp>
          <p:nvSpPr>
            <p:cNvPr id="2050" name="Line"/>
            <p:cNvSpPr/>
            <p:nvPr/>
          </p:nvSpPr>
          <p:spPr>
            <a:xfrm>
              <a:off x="769291" y="239047"/>
              <a:ext cx="205984" cy="43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851" fill="norm" stroke="1" extrusionOk="0">
                  <a:moveTo>
                    <a:pt x="1212" y="9235"/>
                  </a:moveTo>
                  <a:cubicBezTo>
                    <a:pt x="1430" y="12987"/>
                    <a:pt x="1648" y="16739"/>
                    <a:pt x="1648" y="18868"/>
                  </a:cubicBezTo>
                  <a:cubicBezTo>
                    <a:pt x="1648" y="20998"/>
                    <a:pt x="1430" y="21505"/>
                    <a:pt x="994" y="19933"/>
                  </a:cubicBezTo>
                  <a:cubicBezTo>
                    <a:pt x="558" y="18361"/>
                    <a:pt x="-97" y="14711"/>
                    <a:pt x="12" y="11263"/>
                  </a:cubicBezTo>
                  <a:cubicBezTo>
                    <a:pt x="121" y="7815"/>
                    <a:pt x="994" y="4570"/>
                    <a:pt x="1867" y="2744"/>
                  </a:cubicBezTo>
                  <a:cubicBezTo>
                    <a:pt x="2739" y="919"/>
                    <a:pt x="3612" y="513"/>
                    <a:pt x="4594" y="260"/>
                  </a:cubicBezTo>
                  <a:cubicBezTo>
                    <a:pt x="5576" y="6"/>
                    <a:pt x="6667" y="-95"/>
                    <a:pt x="7539" y="108"/>
                  </a:cubicBezTo>
                  <a:cubicBezTo>
                    <a:pt x="8412" y="311"/>
                    <a:pt x="9067" y="818"/>
                    <a:pt x="9612" y="1882"/>
                  </a:cubicBezTo>
                  <a:cubicBezTo>
                    <a:pt x="10158" y="2947"/>
                    <a:pt x="10594" y="4570"/>
                    <a:pt x="10485" y="5736"/>
                  </a:cubicBezTo>
                  <a:cubicBezTo>
                    <a:pt x="10376" y="6902"/>
                    <a:pt x="9721" y="7612"/>
                    <a:pt x="9830" y="7815"/>
                  </a:cubicBezTo>
                  <a:cubicBezTo>
                    <a:pt x="9939" y="8018"/>
                    <a:pt x="10812" y="7713"/>
                    <a:pt x="11903" y="7511"/>
                  </a:cubicBezTo>
                  <a:cubicBezTo>
                    <a:pt x="12994" y="7308"/>
                    <a:pt x="14303" y="7206"/>
                    <a:pt x="15939" y="7561"/>
                  </a:cubicBezTo>
                  <a:cubicBezTo>
                    <a:pt x="17576" y="7916"/>
                    <a:pt x="19539" y="8728"/>
                    <a:pt x="20521" y="9488"/>
                  </a:cubicBezTo>
                  <a:cubicBezTo>
                    <a:pt x="21503" y="10249"/>
                    <a:pt x="21503" y="10959"/>
                    <a:pt x="20303" y="11618"/>
                  </a:cubicBezTo>
                  <a:cubicBezTo>
                    <a:pt x="19103" y="12277"/>
                    <a:pt x="16703" y="12885"/>
                    <a:pt x="14521" y="12835"/>
                  </a:cubicBezTo>
                  <a:cubicBezTo>
                    <a:pt x="12339" y="12784"/>
                    <a:pt x="10376" y="12074"/>
                    <a:pt x="8412" y="1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93750" y="32697"/>
              <a:ext cx="139701" cy="12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0296"/>
                  </a:moveTo>
                  <a:cubicBezTo>
                    <a:pt x="0" y="12386"/>
                    <a:pt x="0" y="14476"/>
                    <a:pt x="0" y="16741"/>
                  </a:cubicBezTo>
                  <a:cubicBezTo>
                    <a:pt x="0" y="19005"/>
                    <a:pt x="0" y="21444"/>
                    <a:pt x="164" y="21270"/>
                  </a:cubicBezTo>
                  <a:cubicBezTo>
                    <a:pt x="327" y="21096"/>
                    <a:pt x="655" y="18309"/>
                    <a:pt x="1309" y="14825"/>
                  </a:cubicBezTo>
                  <a:cubicBezTo>
                    <a:pt x="1964" y="11341"/>
                    <a:pt x="2945" y="7160"/>
                    <a:pt x="3927" y="4373"/>
                  </a:cubicBezTo>
                  <a:cubicBezTo>
                    <a:pt x="4909" y="1586"/>
                    <a:pt x="5891" y="192"/>
                    <a:pt x="7036" y="18"/>
                  </a:cubicBezTo>
                  <a:cubicBezTo>
                    <a:pt x="8182" y="-156"/>
                    <a:pt x="9491" y="889"/>
                    <a:pt x="11945" y="4373"/>
                  </a:cubicBezTo>
                  <a:cubicBezTo>
                    <a:pt x="14400" y="7857"/>
                    <a:pt x="18000" y="13779"/>
                    <a:pt x="21600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168400" y="35560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168400" y="4635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753253" y="189981"/>
              <a:ext cx="151384" cy="38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95" fill="norm" stroke="1" extrusionOk="0">
                  <a:moveTo>
                    <a:pt x="20050" y="1780"/>
                  </a:moveTo>
                  <a:cubicBezTo>
                    <a:pt x="20634" y="1196"/>
                    <a:pt x="21218" y="612"/>
                    <a:pt x="20634" y="262"/>
                  </a:cubicBezTo>
                  <a:cubicBezTo>
                    <a:pt x="20050" y="-88"/>
                    <a:pt x="18299" y="-205"/>
                    <a:pt x="15380" y="671"/>
                  </a:cubicBezTo>
                  <a:cubicBezTo>
                    <a:pt x="12461" y="1546"/>
                    <a:pt x="8375" y="3414"/>
                    <a:pt x="5456" y="6100"/>
                  </a:cubicBezTo>
                  <a:cubicBezTo>
                    <a:pt x="2537" y="8785"/>
                    <a:pt x="786" y="12288"/>
                    <a:pt x="202" y="14857"/>
                  </a:cubicBezTo>
                  <a:cubicBezTo>
                    <a:pt x="-382" y="17425"/>
                    <a:pt x="202" y="19060"/>
                    <a:pt x="3267" y="19994"/>
                  </a:cubicBezTo>
                  <a:cubicBezTo>
                    <a:pt x="6332" y="20928"/>
                    <a:pt x="11877" y="21161"/>
                    <a:pt x="17423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981200" y="304800"/>
              <a:ext cx="152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337"/>
                    <a:pt x="9000" y="6673"/>
                    <a:pt x="12600" y="10273"/>
                  </a:cubicBezTo>
                  <a:cubicBezTo>
                    <a:pt x="16200" y="13873"/>
                    <a:pt x="18900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983378" y="273050"/>
              <a:ext cx="143873" cy="31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3" fill="norm" stroke="1" extrusionOk="0">
                  <a:moveTo>
                    <a:pt x="21278" y="0"/>
                  </a:moveTo>
                  <a:cubicBezTo>
                    <a:pt x="17835" y="1989"/>
                    <a:pt x="14391" y="3979"/>
                    <a:pt x="10791" y="6963"/>
                  </a:cubicBezTo>
                  <a:cubicBezTo>
                    <a:pt x="7191" y="9947"/>
                    <a:pt x="3435" y="13926"/>
                    <a:pt x="1556" y="16555"/>
                  </a:cubicBezTo>
                  <a:cubicBezTo>
                    <a:pt x="-322" y="19184"/>
                    <a:pt x="-322" y="20463"/>
                    <a:pt x="617" y="21032"/>
                  </a:cubicBezTo>
                  <a:cubicBezTo>
                    <a:pt x="1556" y="21600"/>
                    <a:pt x="3435" y="21458"/>
                    <a:pt x="531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266950" y="165100"/>
              <a:ext cx="12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39"/>
                    <a:pt x="14400" y="12077"/>
                    <a:pt x="10800" y="15677"/>
                  </a:cubicBezTo>
                  <a:cubicBezTo>
                    <a:pt x="7200" y="19277"/>
                    <a:pt x="360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193835" y="127000"/>
              <a:ext cx="238216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442" y="21600"/>
                  </a:moveTo>
                  <a:cubicBezTo>
                    <a:pt x="678" y="18600"/>
                    <a:pt x="-87" y="15600"/>
                    <a:pt x="9" y="13200"/>
                  </a:cubicBezTo>
                  <a:cubicBezTo>
                    <a:pt x="104" y="10800"/>
                    <a:pt x="1060" y="9000"/>
                    <a:pt x="4787" y="6900"/>
                  </a:cubicBezTo>
                  <a:cubicBezTo>
                    <a:pt x="8515" y="4800"/>
                    <a:pt x="15014" y="2400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470150" y="336550"/>
              <a:ext cx="1587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039"/>
                    <a:pt x="9216" y="8078"/>
                    <a:pt x="12816" y="11678"/>
                  </a:cubicBezTo>
                  <a:cubicBezTo>
                    <a:pt x="16416" y="15278"/>
                    <a:pt x="19008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503270" y="330200"/>
              <a:ext cx="12563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21367" y="0"/>
                  </a:moveTo>
                  <a:cubicBezTo>
                    <a:pt x="18127" y="882"/>
                    <a:pt x="14887" y="1763"/>
                    <a:pt x="11287" y="4114"/>
                  </a:cubicBezTo>
                  <a:cubicBezTo>
                    <a:pt x="7687" y="6465"/>
                    <a:pt x="3727" y="10286"/>
                    <a:pt x="1747" y="13151"/>
                  </a:cubicBezTo>
                  <a:cubicBezTo>
                    <a:pt x="-233" y="16016"/>
                    <a:pt x="-233" y="17927"/>
                    <a:pt x="307" y="19176"/>
                  </a:cubicBezTo>
                  <a:cubicBezTo>
                    <a:pt x="847" y="20424"/>
                    <a:pt x="1927" y="21012"/>
                    <a:pt x="30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787650" y="228599"/>
              <a:ext cx="81604" cy="4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80" fill="norm" stroke="1" extrusionOk="0">
                  <a:moveTo>
                    <a:pt x="3240" y="0"/>
                  </a:moveTo>
                  <a:cubicBezTo>
                    <a:pt x="8640" y="2793"/>
                    <a:pt x="14040" y="5586"/>
                    <a:pt x="17280" y="8426"/>
                  </a:cubicBezTo>
                  <a:cubicBezTo>
                    <a:pt x="20520" y="11266"/>
                    <a:pt x="21600" y="14152"/>
                    <a:pt x="20250" y="16293"/>
                  </a:cubicBezTo>
                  <a:cubicBezTo>
                    <a:pt x="18900" y="18434"/>
                    <a:pt x="15120" y="19831"/>
                    <a:pt x="11880" y="20622"/>
                  </a:cubicBezTo>
                  <a:cubicBezTo>
                    <a:pt x="8640" y="21414"/>
                    <a:pt x="5940" y="21600"/>
                    <a:pt x="4050" y="21414"/>
                  </a:cubicBezTo>
                  <a:cubicBezTo>
                    <a:pt x="2160" y="21228"/>
                    <a:pt x="1080" y="20669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882900" y="762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079750" y="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473450" y="342900"/>
              <a:ext cx="1968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3673"/>
                    <a:pt x="8826" y="7347"/>
                    <a:pt x="12426" y="10947"/>
                  </a:cubicBezTo>
                  <a:cubicBezTo>
                    <a:pt x="16026" y="14547"/>
                    <a:pt x="18813" y="18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522521" y="273050"/>
              <a:ext cx="179529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6782" y="3000"/>
                    <a:pt x="12261" y="6000"/>
                    <a:pt x="8619" y="9240"/>
                  </a:cubicBezTo>
                  <a:cubicBezTo>
                    <a:pt x="4977" y="12480"/>
                    <a:pt x="2215" y="15960"/>
                    <a:pt x="959" y="18060"/>
                  </a:cubicBezTo>
                  <a:cubicBezTo>
                    <a:pt x="-297" y="20160"/>
                    <a:pt x="-46" y="20880"/>
                    <a:pt x="2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782483" y="95250"/>
              <a:ext cx="4021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2141"/>
                    <a:pt x="5400" y="4281"/>
                    <a:pt x="2160" y="7881"/>
                  </a:cubicBezTo>
                  <a:cubicBezTo>
                    <a:pt x="-1080" y="11481"/>
                    <a:pt x="0" y="16541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702050" y="63500"/>
              <a:ext cx="254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178299" y="336550"/>
              <a:ext cx="114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261"/>
                    <a:pt x="10400" y="12522"/>
                    <a:pt x="14000" y="16122"/>
                  </a:cubicBezTo>
                  <a:cubicBezTo>
                    <a:pt x="17600" y="19722"/>
                    <a:pt x="196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184649" y="336550"/>
              <a:ext cx="1905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724"/>
                    <a:pt x="14880" y="7448"/>
                    <a:pt x="11280" y="11048"/>
                  </a:cubicBezTo>
                  <a:cubicBezTo>
                    <a:pt x="7680" y="14648"/>
                    <a:pt x="384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52450" y="1739900"/>
              <a:ext cx="2032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537"/>
                    <a:pt x="8100" y="7074"/>
                    <a:pt x="11363" y="10421"/>
                  </a:cubicBezTo>
                  <a:cubicBezTo>
                    <a:pt x="14625" y="13768"/>
                    <a:pt x="17100" y="16926"/>
                    <a:pt x="18675" y="18758"/>
                  </a:cubicBezTo>
                  <a:cubicBezTo>
                    <a:pt x="20250" y="20589"/>
                    <a:pt x="20925" y="210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41350" y="1739900"/>
              <a:ext cx="1270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011"/>
                    <a:pt x="15840" y="2021"/>
                    <a:pt x="12240" y="4358"/>
                  </a:cubicBezTo>
                  <a:cubicBezTo>
                    <a:pt x="8640" y="6695"/>
                    <a:pt x="4320" y="10358"/>
                    <a:pt x="2160" y="13453"/>
                  </a:cubicBezTo>
                  <a:cubicBezTo>
                    <a:pt x="0" y="16547"/>
                    <a:pt x="0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01700" y="18732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14400" y="1981200"/>
              <a:ext cx="15240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3600" y="0"/>
                  </a:moveTo>
                  <a:cubicBezTo>
                    <a:pt x="1800" y="6171"/>
                    <a:pt x="0" y="12343"/>
                    <a:pt x="0" y="16200"/>
                  </a:cubicBezTo>
                  <a:cubicBezTo>
                    <a:pt x="0" y="20057"/>
                    <a:pt x="1800" y="21600"/>
                    <a:pt x="5700" y="19286"/>
                  </a:cubicBezTo>
                  <a:cubicBezTo>
                    <a:pt x="9600" y="16971"/>
                    <a:pt x="15600" y="10800"/>
                    <a:pt x="21600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474850" y="1617243"/>
              <a:ext cx="277750" cy="106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13" fill="norm" stroke="1" extrusionOk="0">
                  <a:moveTo>
                    <a:pt x="21472" y="553"/>
                  </a:moveTo>
                  <a:cubicBezTo>
                    <a:pt x="20817" y="382"/>
                    <a:pt x="20163" y="211"/>
                    <a:pt x="18527" y="104"/>
                  </a:cubicBezTo>
                  <a:cubicBezTo>
                    <a:pt x="16890" y="-2"/>
                    <a:pt x="14272" y="-45"/>
                    <a:pt x="12227" y="62"/>
                  </a:cubicBezTo>
                  <a:cubicBezTo>
                    <a:pt x="10181" y="168"/>
                    <a:pt x="8708" y="425"/>
                    <a:pt x="7727" y="958"/>
                  </a:cubicBezTo>
                  <a:cubicBezTo>
                    <a:pt x="6745" y="1492"/>
                    <a:pt x="6254" y="2303"/>
                    <a:pt x="6090" y="3626"/>
                  </a:cubicBezTo>
                  <a:cubicBezTo>
                    <a:pt x="5927" y="4949"/>
                    <a:pt x="6090" y="6785"/>
                    <a:pt x="5927" y="8429"/>
                  </a:cubicBezTo>
                  <a:cubicBezTo>
                    <a:pt x="5763" y="10072"/>
                    <a:pt x="5272" y="11523"/>
                    <a:pt x="4617" y="12975"/>
                  </a:cubicBezTo>
                  <a:cubicBezTo>
                    <a:pt x="3963" y="14426"/>
                    <a:pt x="3145" y="15878"/>
                    <a:pt x="2327" y="17115"/>
                  </a:cubicBezTo>
                  <a:cubicBezTo>
                    <a:pt x="1508" y="18353"/>
                    <a:pt x="690" y="19378"/>
                    <a:pt x="281" y="20082"/>
                  </a:cubicBezTo>
                  <a:cubicBezTo>
                    <a:pt x="-128" y="20787"/>
                    <a:pt x="-128" y="21171"/>
                    <a:pt x="527" y="21363"/>
                  </a:cubicBezTo>
                  <a:cubicBezTo>
                    <a:pt x="1181" y="21555"/>
                    <a:pt x="2490" y="21555"/>
                    <a:pt x="4781" y="21406"/>
                  </a:cubicBezTo>
                  <a:cubicBezTo>
                    <a:pt x="7072" y="21256"/>
                    <a:pt x="10345" y="20957"/>
                    <a:pt x="12390" y="20744"/>
                  </a:cubicBezTo>
                  <a:cubicBezTo>
                    <a:pt x="14436" y="20530"/>
                    <a:pt x="15254" y="20402"/>
                    <a:pt x="16072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847850" y="163195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197100" y="1619250"/>
              <a:ext cx="1206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718"/>
                    <a:pt x="12126" y="11435"/>
                    <a:pt x="15726" y="15035"/>
                  </a:cubicBezTo>
                  <a:cubicBezTo>
                    <a:pt x="19326" y="18635"/>
                    <a:pt x="20463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245455" y="1619199"/>
              <a:ext cx="78646" cy="22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01" fill="norm" stroke="1" extrusionOk="0">
                  <a:moveTo>
                    <a:pt x="21120" y="616"/>
                  </a:moveTo>
                  <a:cubicBezTo>
                    <a:pt x="18278" y="209"/>
                    <a:pt x="15436" y="-199"/>
                    <a:pt x="13162" y="107"/>
                  </a:cubicBezTo>
                  <a:cubicBezTo>
                    <a:pt x="10888" y="412"/>
                    <a:pt x="9183" y="1431"/>
                    <a:pt x="6909" y="4692"/>
                  </a:cubicBezTo>
                  <a:cubicBezTo>
                    <a:pt x="4636" y="7952"/>
                    <a:pt x="1794" y="13454"/>
                    <a:pt x="657" y="16612"/>
                  </a:cubicBezTo>
                  <a:cubicBezTo>
                    <a:pt x="-480" y="19771"/>
                    <a:pt x="88" y="20586"/>
                    <a:pt x="65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381250" y="179070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879600" y="20129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139950" y="2019300"/>
              <a:ext cx="1016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182283" y="2032000"/>
              <a:ext cx="7196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0"/>
                  </a:moveTo>
                  <a:cubicBezTo>
                    <a:pt x="17897" y="313"/>
                    <a:pt x="14812" y="626"/>
                    <a:pt x="11109" y="3443"/>
                  </a:cubicBezTo>
                  <a:cubicBezTo>
                    <a:pt x="7406" y="6261"/>
                    <a:pt x="3086" y="11583"/>
                    <a:pt x="1234" y="15026"/>
                  </a:cubicBezTo>
                  <a:cubicBezTo>
                    <a:pt x="-617" y="18470"/>
                    <a:pt x="0" y="20035"/>
                    <a:pt x="6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273300" y="2120900"/>
              <a:ext cx="107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424"/>
                    <a:pt x="4235" y="847"/>
                    <a:pt x="5506" y="2118"/>
                  </a:cubicBezTo>
                  <a:cubicBezTo>
                    <a:pt x="6776" y="3388"/>
                    <a:pt x="7200" y="5506"/>
                    <a:pt x="6988" y="8471"/>
                  </a:cubicBezTo>
                  <a:cubicBezTo>
                    <a:pt x="6776" y="11435"/>
                    <a:pt x="5929" y="15247"/>
                    <a:pt x="6988" y="17153"/>
                  </a:cubicBezTo>
                  <a:cubicBezTo>
                    <a:pt x="8047" y="19059"/>
                    <a:pt x="11012" y="19059"/>
                    <a:pt x="13765" y="19482"/>
                  </a:cubicBezTo>
                  <a:cubicBezTo>
                    <a:pt x="16518" y="19906"/>
                    <a:pt x="19059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771650" y="23050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803400" y="24828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835150" y="250825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254250" y="2463800"/>
              <a:ext cx="158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6480" y="3600"/>
                  </a:cubicBezTo>
                  <a:cubicBezTo>
                    <a:pt x="10080" y="7200"/>
                    <a:pt x="1584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317750" y="2368550"/>
              <a:ext cx="1079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150"/>
                    <a:pt x="11435" y="6300"/>
                    <a:pt x="7835" y="9900"/>
                  </a:cubicBezTo>
                  <a:cubicBezTo>
                    <a:pt x="4235" y="13500"/>
                    <a:pt x="2118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482850" y="2562956"/>
              <a:ext cx="101601" cy="12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492"/>
                  </a:moveTo>
                  <a:cubicBezTo>
                    <a:pt x="0" y="4234"/>
                    <a:pt x="0" y="5976"/>
                    <a:pt x="0" y="8240"/>
                  </a:cubicBezTo>
                  <a:cubicBezTo>
                    <a:pt x="0" y="10505"/>
                    <a:pt x="0" y="13292"/>
                    <a:pt x="225" y="13466"/>
                  </a:cubicBezTo>
                  <a:cubicBezTo>
                    <a:pt x="450" y="13640"/>
                    <a:pt x="900" y="11202"/>
                    <a:pt x="1575" y="8937"/>
                  </a:cubicBezTo>
                  <a:cubicBezTo>
                    <a:pt x="2250" y="6673"/>
                    <a:pt x="3150" y="4582"/>
                    <a:pt x="4275" y="2840"/>
                  </a:cubicBezTo>
                  <a:cubicBezTo>
                    <a:pt x="5400" y="1099"/>
                    <a:pt x="6750" y="-295"/>
                    <a:pt x="9225" y="53"/>
                  </a:cubicBezTo>
                  <a:cubicBezTo>
                    <a:pt x="11700" y="402"/>
                    <a:pt x="15300" y="2492"/>
                    <a:pt x="17550" y="6324"/>
                  </a:cubicBezTo>
                  <a:cubicBezTo>
                    <a:pt x="19800" y="10157"/>
                    <a:pt x="20700" y="15731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654300" y="1569091"/>
              <a:ext cx="292073" cy="123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89" fill="norm" stroke="1" extrusionOk="0">
                  <a:moveTo>
                    <a:pt x="0" y="212"/>
                  </a:moveTo>
                  <a:cubicBezTo>
                    <a:pt x="4196" y="137"/>
                    <a:pt x="8391" y="63"/>
                    <a:pt x="10955" y="26"/>
                  </a:cubicBezTo>
                  <a:cubicBezTo>
                    <a:pt x="13519" y="-11"/>
                    <a:pt x="14452" y="-11"/>
                    <a:pt x="15229" y="45"/>
                  </a:cubicBezTo>
                  <a:cubicBezTo>
                    <a:pt x="16006" y="100"/>
                    <a:pt x="16627" y="212"/>
                    <a:pt x="17016" y="676"/>
                  </a:cubicBezTo>
                  <a:cubicBezTo>
                    <a:pt x="17404" y="1140"/>
                    <a:pt x="17560" y="1956"/>
                    <a:pt x="17560" y="3014"/>
                  </a:cubicBezTo>
                  <a:cubicBezTo>
                    <a:pt x="17560" y="4071"/>
                    <a:pt x="17404" y="5370"/>
                    <a:pt x="17094" y="6707"/>
                  </a:cubicBezTo>
                  <a:cubicBezTo>
                    <a:pt x="16783" y="8043"/>
                    <a:pt x="16317" y="9416"/>
                    <a:pt x="15928" y="10789"/>
                  </a:cubicBezTo>
                  <a:cubicBezTo>
                    <a:pt x="15540" y="12162"/>
                    <a:pt x="15229" y="13535"/>
                    <a:pt x="15462" y="14890"/>
                  </a:cubicBezTo>
                  <a:cubicBezTo>
                    <a:pt x="15695" y="16245"/>
                    <a:pt x="16472" y="17581"/>
                    <a:pt x="17482" y="18564"/>
                  </a:cubicBezTo>
                  <a:cubicBezTo>
                    <a:pt x="18492" y="19548"/>
                    <a:pt x="19735" y="20179"/>
                    <a:pt x="20512" y="20587"/>
                  </a:cubicBezTo>
                  <a:cubicBezTo>
                    <a:pt x="21289" y="20995"/>
                    <a:pt x="21600" y="21181"/>
                    <a:pt x="21367" y="21311"/>
                  </a:cubicBezTo>
                  <a:cubicBezTo>
                    <a:pt x="21134" y="21441"/>
                    <a:pt x="20357" y="21515"/>
                    <a:pt x="18725" y="21552"/>
                  </a:cubicBezTo>
                  <a:cubicBezTo>
                    <a:pt x="17094" y="21589"/>
                    <a:pt x="14607" y="21589"/>
                    <a:pt x="12121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4210049" y="1708150"/>
              <a:ext cx="152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700" y="3019"/>
                  </a:cubicBezTo>
                  <a:cubicBezTo>
                    <a:pt x="8400" y="6039"/>
                    <a:pt x="12300" y="12077"/>
                    <a:pt x="15150" y="15677"/>
                  </a:cubicBezTo>
                  <a:cubicBezTo>
                    <a:pt x="18000" y="19277"/>
                    <a:pt x="198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4341283" y="1709890"/>
              <a:ext cx="71967" cy="36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412"/>
                  </a:moveTo>
                  <a:cubicBezTo>
                    <a:pt x="20965" y="780"/>
                    <a:pt x="20329" y="149"/>
                    <a:pt x="18741" y="22"/>
                  </a:cubicBezTo>
                  <a:cubicBezTo>
                    <a:pt x="17153" y="-104"/>
                    <a:pt x="14612" y="275"/>
                    <a:pt x="11753" y="1854"/>
                  </a:cubicBezTo>
                  <a:cubicBezTo>
                    <a:pt x="8894" y="3433"/>
                    <a:pt x="5718" y="6212"/>
                    <a:pt x="3494" y="9370"/>
                  </a:cubicBezTo>
                  <a:cubicBezTo>
                    <a:pt x="1271" y="12528"/>
                    <a:pt x="0" y="16064"/>
                    <a:pt x="0" y="18149"/>
                  </a:cubicBezTo>
                  <a:cubicBezTo>
                    <a:pt x="0" y="20233"/>
                    <a:pt x="1271" y="20864"/>
                    <a:pt x="254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603749" y="17780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622799" y="19240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991605" y="1511725"/>
              <a:ext cx="285245" cy="107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73" fill="norm" stroke="1" extrusionOk="0">
                  <a:moveTo>
                    <a:pt x="18682" y="372"/>
                  </a:moveTo>
                  <a:cubicBezTo>
                    <a:pt x="16922" y="245"/>
                    <a:pt x="15162" y="118"/>
                    <a:pt x="13802" y="55"/>
                  </a:cubicBezTo>
                  <a:cubicBezTo>
                    <a:pt x="12442" y="-9"/>
                    <a:pt x="11482" y="-9"/>
                    <a:pt x="10602" y="12"/>
                  </a:cubicBezTo>
                  <a:cubicBezTo>
                    <a:pt x="9722" y="33"/>
                    <a:pt x="8922" y="76"/>
                    <a:pt x="8442" y="203"/>
                  </a:cubicBezTo>
                  <a:cubicBezTo>
                    <a:pt x="7962" y="330"/>
                    <a:pt x="7802" y="542"/>
                    <a:pt x="7642" y="1410"/>
                  </a:cubicBezTo>
                  <a:cubicBezTo>
                    <a:pt x="7482" y="2278"/>
                    <a:pt x="7322" y="3803"/>
                    <a:pt x="7002" y="5264"/>
                  </a:cubicBezTo>
                  <a:cubicBezTo>
                    <a:pt x="6682" y="6725"/>
                    <a:pt x="6202" y="8123"/>
                    <a:pt x="5482" y="9647"/>
                  </a:cubicBezTo>
                  <a:cubicBezTo>
                    <a:pt x="4762" y="11172"/>
                    <a:pt x="3802" y="12824"/>
                    <a:pt x="2922" y="14391"/>
                  </a:cubicBezTo>
                  <a:cubicBezTo>
                    <a:pt x="2042" y="15958"/>
                    <a:pt x="1242" y="17440"/>
                    <a:pt x="762" y="18436"/>
                  </a:cubicBezTo>
                  <a:cubicBezTo>
                    <a:pt x="282" y="19431"/>
                    <a:pt x="122" y="19939"/>
                    <a:pt x="42" y="20320"/>
                  </a:cubicBezTo>
                  <a:cubicBezTo>
                    <a:pt x="-38" y="20702"/>
                    <a:pt x="-38" y="20956"/>
                    <a:pt x="362" y="21167"/>
                  </a:cubicBezTo>
                  <a:cubicBezTo>
                    <a:pt x="762" y="21379"/>
                    <a:pt x="1562" y="21549"/>
                    <a:pt x="3562" y="21570"/>
                  </a:cubicBezTo>
                  <a:cubicBezTo>
                    <a:pt x="5562" y="21591"/>
                    <a:pt x="8762" y="21464"/>
                    <a:pt x="11962" y="21337"/>
                  </a:cubicBezTo>
                  <a:cubicBezTo>
                    <a:pt x="15162" y="21210"/>
                    <a:pt x="18362" y="21083"/>
                    <a:pt x="21562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5302249" y="1530350"/>
              <a:ext cx="13927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0" y="0"/>
                  </a:moveTo>
                  <a:cubicBezTo>
                    <a:pt x="3927" y="2842"/>
                    <a:pt x="7855" y="5684"/>
                    <a:pt x="10473" y="7484"/>
                  </a:cubicBezTo>
                  <a:cubicBezTo>
                    <a:pt x="13091" y="9284"/>
                    <a:pt x="14400" y="10042"/>
                    <a:pt x="15873" y="10232"/>
                  </a:cubicBezTo>
                  <a:cubicBezTo>
                    <a:pt x="17345" y="10421"/>
                    <a:pt x="18982" y="10042"/>
                    <a:pt x="19964" y="8905"/>
                  </a:cubicBezTo>
                  <a:cubicBezTo>
                    <a:pt x="20945" y="7768"/>
                    <a:pt x="21273" y="5874"/>
                    <a:pt x="21436" y="4263"/>
                  </a:cubicBezTo>
                  <a:cubicBezTo>
                    <a:pt x="21600" y="2653"/>
                    <a:pt x="21600" y="1326"/>
                    <a:pt x="21109" y="1042"/>
                  </a:cubicBezTo>
                  <a:cubicBezTo>
                    <a:pt x="20618" y="758"/>
                    <a:pt x="19636" y="1516"/>
                    <a:pt x="18164" y="4168"/>
                  </a:cubicBezTo>
                  <a:cubicBezTo>
                    <a:pt x="16691" y="6821"/>
                    <a:pt x="14727" y="11368"/>
                    <a:pt x="13255" y="14589"/>
                  </a:cubicBezTo>
                  <a:cubicBezTo>
                    <a:pt x="11782" y="17811"/>
                    <a:pt x="10800" y="19705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486399" y="165100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429249" y="187325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447077" y="2063750"/>
              <a:ext cx="1392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416549" y="2258082"/>
              <a:ext cx="76201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142"/>
                  </a:moveTo>
                  <a:cubicBezTo>
                    <a:pt x="0" y="3554"/>
                    <a:pt x="0" y="1966"/>
                    <a:pt x="1500" y="1013"/>
                  </a:cubicBezTo>
                  <a:cubicBezTo>
                    <a:pt x="3000" y="60"/>
                    <a:pt x="6000" y="-258"/>
                    <a:pt x="8400" y="218"/>
                  </a:cubicBezTo>
                  <a:cubicBezTo>
                    <a:pt x="10800" y="695"/>
                    <a:pt x="12600" y="1966"/>
                    <a:pt x="14700" y="5618"/>
                  </a:cubicBezTo>
                  <a:cubicBezTo>
                    <a:pt x="16800" y="9271"/>
                    <a:pt x="19200" y="15307"/>
                    <a:pt x="216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467349" y="2260600"/>
              <a:ext cx="1143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847"/>
                    <a:pt x="13600" y="5693"/>
                    <a:pt x="10200" y="8623"/>
                  </a:cubicBezTo>
                  <a:cubicBezTo>
                    <a:pt x="6800" y="11553"/>
                    <a:pt x="4000" y="14567"/>
                    <a:pt x="2400" y="16744"/>
                  </a:cubicBezTo>
                  <a:cubicBezTo>
                    <a:pt x="800" y="18921"/>
                    <a:pt x="40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555032" y="2422437"/>
              <a:ext cx="123091" cy="13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38" fill="norm" stroke="1" extrusionOk="0">
                  <a:moveTo>
                    <a:pt x="5702" y="4432"/>
                  </a:moveTo>
                  <a:cubicBezTo>
                    <a:pt x="4603" y="7705"/>
                    <a:pt x="3505" y="10977"/>
                    <a:pt x="2407" y="14086"/>
                  </a:cubicBezTo>
                  <a:cubicBezTo>
                    <a:pt x="1308" y="17195"/>
                    <a:pt x="210" y="20141"/>
                    <a:pt x="27" y="20795"/>
                  </a:cubicBezTo>
                  <a:cubicBezTo>
                    <a:pt x="-156" y="21450"/>
                    <a:pt x="576" y="19814"/>
                    <a:pt x="2224" y="16541"/>
                  </a:cubicBezTo>
                  <a:cubicBezTo>
                    <a:pt x="3871" y="13268"/>
                    <a:pt x="6434" y="8359"/>
                    <a:pt x="9363" y="5086"/>
                  </a:cubicBezTo>
                  <a:cubicBezTo>
                    <a:pt x="12291" y="1814"/>
                    <a:pt x="15586" y="177"/>
                    <a:pt x="17783" y="14"/>
                  </a:cubicBezTo>
                  <a:cubicBezTo>
                    <a:pt x="19980" y="-150"/>
                    <a:pt x="21078" y="1159"/>
                    <a:pt x="21261" y="4432"/>
                  </a:cubicBezTo>
                  <a:cubicBezTo>
                    <a:pt x="21444" y="7705"/>
                    <a:pt x="20712" y="12941"/>
                    <a:pt x="19980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810249" y="1487225"/>
              <a:ext cx="211433" cy="117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58" fill="norm" stroke="1" extrusionOk="0">
                  <a:moveTo>
                    <a:pt x="642" y="326"/>
                  </a:moveTo>
                  <a:cubicBezTo>
                    <a:pt x="4919" y="209"/>
                    <a:pt x="9196" y="93"/>
                    <a:pt x="11976" y="34"/>
                  </a:cubicBezTo>
                  <a:cubicBezTo>
                    <a:pt x="14756" y="-24"/>
                    <a:pt x="16040" y="-24"/>
                    <a:pt x="17323" y="170"/>
                  </a:cubicBezTo>
                  <a:cubicBezTo>
                    <a:pt x="18606" y="364"/>
                    <a:pt x="19889" y="753"/>
                    <a:pt x="20638" y="1433"/>
                  </a:cubicBezTo>
                  <a:cubicBezTo>
                    <a:pt x="21386" y="2113"/>
                    <a:pt x="21600" y="3084"/>
                    <a:pt x="21065" y="4366"/>
                  </a:cubicBezTo>
                  <a:cubicBezTo>
                    <a:pt x="20531" y="5648"/>
                    <a:pt x="19248" y="7241"/>
                    <a:pt x="18071" y="8756"/>
                  </a:cubicBezTo>
                  <a:cubicBezTo>
                    <a:pt x="16895" y="10271"/>
                    <a:pt x="15826" y="11708"/>
                    <a:pt x="15077" y="13068"/>
                  </a:cubicBezTo>
                  <a:cubicBezTo>
                    <a:pt x="14329" y="14428"/>
                    <a:pt x="13901" y="15710"/>
                    <a:pt x="14115" y="16759"/>
                  </a:cubicBezTo>
                  <a:cubicBezTo>
                    <a:pt x="14329" y="17808"/>
                    <a:pt x="15184" y="18623"/>
                    <a:pt x="15933" y="19129"/>
                  </a:cubicBezTo>
                  <a:cubicBezTo>
                    <a:pt x="16681" y="19634"/>
                    <a:pt x="17323" y="19828"/>
                    <a:pt x="17750" y="20022"/>
                  </a:cubicBezTo>
                  <a:cubicBezTo>
                    <a:pt x="18178" y="20216"/>
                    <a:pt x="18392" y="20411"/>
                    <a:pt x="18071" y="20585"/>
                  </a:cubicBezTo>
                  <a:cubicBezTo>
                    <a:pt x="17750" y="20760"/>
                    <a:pt x="16895" y="20916"/>
                    <a:pt x="14756" y="21110"/>
                  </a:cubicBezTo>
                  <a:cubicBezTo>
                    <a:pt x="12618" y="21304"/>
                    <a:pt x="9196" y="21537"/>
                    <a:pt x="6523" y="21557"/>
                  </a:cubicBezTo>
                  <a:cubicBezTo>
                    <a:pt x="3850" y="21576"/>
                    <a:pt x="1925" y="21382"/>
                    <a:pt x="0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655233" y="789516"/>
              <a:ext cx="1041626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701" y="19366"/>
                  </a:moveTo>
                  <a:cubicBezTo>
                    <a:pt x="351" y="19366"/>
                    <a:pt x="0" y="19366"/>
                    <a:pt x="0" y="18993"/>
                  </a:cubicBezTo>
                  <a:cubicBezTo>
                    <a:pt x="0" y="18621"/>
                    <a:pt x="351" y="17876"/>
                    <a:pt x="1205" y="16386"/>
                  </a:cubicBezTo>
                  <a:cubicBezTo>
                    <a:pt x="2059" y="14897"/>
                    <a:pt x="3417" y="12662"/>
                    <a:pt x="4973" y="10055"/>
                  </a:cubicBezTo>
                  <a:cubicBezTo>
                    <a:pt x="6528" y="7448"/>
                    <a:pt x="8281" y="4469"/>
                    <a:pt x="9968" y="2607"/>
                  </a:cubicBezTo>
                  <a:cubicBezTo>
                    <a:pt x="11654" y="745"/>
                    <a:pt x="13275" y="0"/>
                    <a:pt x="14940" y="0"/>
                  </a:cubicBezTo>
                  <a:cubicBezTo>
                    <a:pt x="16605" y="0"/>
                    <a:pt x="18314" y="745"/>
                    <a:pt x="19300" y="1117"/>
                  </a:cubicBezTo>
                  <a:cubicBezTo>
                    <a:pt x="20286" y="1490"/>
                    <a:pt x="20548" y="1490"/>
                    <a:pt x="20855" y="2607"/>
                  </a:cubicBezTo>
                  <a:cubicBezTo>
                    <a:pt x="21162" y="3724"/>
                    <a:pt x="21512" y="5959"/>
                    <a:pt x="21556" y="7821"/>
                  </a:cubicBezTo>
                  <a:cubicBezTo>
                    <a:pt x="21600" y="9683"/>
                    <a:pt x="21337" y="11172"/>
                    <a:pt x="20680" y="13407"/>
                  </a:cubicBezTo>
                  <a:cubicBezTo>
                    <a:pt x="20023" y="15641"/>
                    <a:pt x="18971" y="18621"/>
                    <a:pt x="17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630821" y="847465"/>
              <a:ext cx="1118730" cy="3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147" fill="norm" stroke="1" extrusionOk="0">
                  <a:moveTo>
                    <a:pt x="512" y="16347"/>
                  </a:moveTo>
                  <a:cubicBezTo>
                    <a:pt x="267" y="16347"/>
                    <a:pt x="22" y="16347"/>
                    <a:pt x="1" y="17547"/>
                  </a:cubicBezTo>
                  <a:cubicBezTo>
                    <a:pt x="-19" y="18747"/>
                    <a:pt x="185" y="21147"/>
                    <a:pt x="1022" y="21147"/>
                  </a:cubicBezTo>
                  <a:cubicBezTo>
                    <a:pt x="1859" y="21147"/>
                    <a:pt x="3329" y="18747"/>
                    <a:pt x="4779" y="15747"/>
                  </a:cubicBezTo>
                  <a:cubicBezTo>
                    <a:pt x="6228" y="12747"/>
                    <a:pt x="7657" y="9147"/>
                    <a:pt x="9148" y="6147"/>
                  </a:cubicBezTo>
                  <a:cubicBezTo>
                    <a:pt x="10638" y="3147"/>
                    <a:pt x="12190" y="747"/>
                    <a:pt x="13721" y="147"/>
                  </a:cubicBezTo>
                  <a:cubicBezTo>
                    <a:pt x="15252" y="-453"/>
                    <a:pt x="16763" y="747"/>
                    <a:pt x="18069" y="4347"/>
                  </a:cubicBezTo>
                  <a:cubicBezTo>
                    <a:pt x="19376" y="7947"/>
                    <a:pt x="20479" y="13947"/>
                    <a:pt x="21581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0" y="3848100"/>
              <a:ext cx="2667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95"/>
                    <a:pt x="7200" y="6590"/>
                    <a:pt x="10114" y="9885"/>
                  </a:cubicBezTo>
                  <a:cubicBezTo>
                    <a:pt x="13029" y="13180"/>
                    <a:pt x="15257" y="16475"/>
                    <a:pt x="17057" y="18427"/>
                  </a:cubicBezTo>
                  <a:cubicBezTo>
                    <a:pt x="18857" y="20380"/>
                    <a:pt x="20229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2550" y="3833800"/>
              <a:ext cx="177800" cy="3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89"/>
                  </a:moveTo>
                  <a:cubicBezTo>
                    <a:pt x="20057" y="-29"/>
                    <a:pt x="18514" y="-148"/>
                    <a:pt x="16457" y="564"/>
                  </a:cubicBezTo>
                  <a:cubicBezTo>
                    <a:pt x="14400" y="1276"/>
                    <a:pt x="11829" y="2819"/>
                    <a:pt x="9386" y="5193"/>
                  </a:cubicBezTo>
                  <a:cubicBezTo>
                    <a:pt x="6943" y="7566"/>
                    <a:pt x="4629" y="10771"/>
                    <a:pt x="3086" y="13619"/>
                  </a:cubicBezTo>
                  <a:cubicBezTo>
                    <a:pt x="1543" y="16467"/>
                    <a:pt x="771" y="18960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31901" y="3714750"/>
              <a:ext cx="237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979"/>
                    <a:pt x="-1447" y="5959"/>
                    <a:pt x="353" y="9559"/>
                  </a:cubicBezTo>
                  <a:cubicBezTo>
                    <a:pt x="2153" y="13159"/>
                    <a:pt x="11153" y="17379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22250" y="3651250"/>
              <a:ext cx="2095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84200" y="3911600"/>
              <a:ext cx="1143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451"/>
                    <a:pt x="4000" y="4902"/>
                    <a:pt x="7600" y="8502"/>
                  </a:cubicBezTo>
                  <a:cubicBezTo>
                    <a:pt x="11200" y="12102"/>
                    <a:pt x="16400" y="168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84200" y="3924300"/>
              <a:ext cx="152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283"/>
                    <a:pt x="12000" y="4566"/>
                    <a:pt x="8550" y="7112"/>
                  </a:cubicBezTo>
                  <a:cubicBezTo>
                    <a:pt x="5100" y="9659"/>
                    <a:pt x="3000" y="12468"/>
                    <a:pt x="1800" y="14927"/>
                  </a:cubicBezTo>
                  <a:cubicBezTo>
                    <a:pt x="600" y="17385"/>
                    <a:pt x="3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422400" y="4051300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435100" y="417830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113087" y="3852709"/>
              <a:ext cx="211014" cy="88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60" fill="norm" stroke="1" extrusionOk="0">
                  <a:moveTo>
                    <a:pt x="21320" y="350"/>
                  </a:moveTo>
                  <a:cubicBezTo>
                    <a:pt x="20678" y="145"/>
                    <a:pt x="20037" y="-60"/>
                    <a:pt x="17684" y="17"/>
                  </a:cubicBezTo>
                  <a:cubicBezTo>
                    <a:pt x="15332" y="94"/>
                    <a:pt x="11269" y="453"/>
                    <a:pt x="8488" y="658"/>
                  </a:cubicBezTo>
                  <a:cubicBezTo>
                    <a:pt x="5708" y="864"/>
                    <a:pt x="4211" y="915"/>
                    <a:pt x="3035" y="1017"/>
                  </a:cubicBezTo>
                  <a:cubicBezTo>
                    <a:pt x="1859" y="1120"/>
                    <a:pt x="1003" y="1274"/>
                    <a:pt x="469" y="1633"/>
                  </a:cubicBezTo>
                  <a:cubicBezTo>
                    <a:pt x="-66" y="1992"/>
                    <a:pt x="-280" y="2557"/>
                    <a:pt x="575" y="3711"/>
                  </a:cubicBezTo>
                  <a:cubicBezTo>
                    <a:pt x="1431" y="4865"/>
                    <a:pt x="3356" y="6610"/>
                    <a:pt x="4425" y="8303"/>
                  </a:cubicBezTo>
                  <a:cubicBezTo>
                    <a:pt x="5494" y="9996"/>
                    <a:pt x="5708" y="11638"/>
                    <a:pt x="5280" y="13331"/>
                  </a:cubicBezTo>
                  <a:cubicBezTo>
                    <a:pt x="4853" y="15024"/>
                    <a:pt x="3783" y="16769"/>
                    <a:pt x="3035" y="17974"/>
                  </a:cubicBezTo>
                  <a:cubicBezTo>
                    <a:pt x="2286" y="19180"/>
                    <a:pt x="1859" y="19847"/>
                    <a:pt x="1538" y="20334"/>
                  </a:cubicBezTo>
                  <a:cubicBezTo>
                    <a:pt x="1217" y="20822"/>
                    <a:pt x="1003" y="21130"/>
                    <a:pt x="1431" y="21309"/>
                  </a:cubicBezTo>
                  <a:cubicBezTo>
                    <a:pt x="1859" y="21489"/>
                    <a:pt x="2928" y="21540"/>
                    <a:pt x="5815" y="21283"/>
                  </a:cubicBezTo>
                  <a:cubicBezTo>
                    <a:pt x="8702" y="21027"/>
                    <a:pt x="13407" y="20463"/>
                    <a:pt x="18112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444750" y="3875383"/>
              <a:ext cx="63501" cy="22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222"/>
                  </a:moveTo>
                  <a:cubicBezTo>
                    <a:pt x="720" y="1022"/>
                    <a:pt x="1440" y="-178"/>
                    <a:pt x="2880" y="22"/>
                  </a:cubicBezTo>
                  <a:cubicBezTo>
                    <a:pt x="4320" y="222"/>
                    <a:pt x="6480" y="1822"/>
                    <a:pt x="9000" y="5222"/>
                  </a:cubicBezTo>
                  <a:cubicBezTo>
                    <a:pt x="11520" y="8622"/>
                    <a:pt x="14400" y="13822"/>
                    <a:pt x="16560" y="16822"/>
                  </a:cubicBezTo>
                  <a:cubicBezTo>
                    <a:pt x="18720" y="19822"/>
                    <a:pt x="20160" y="206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048000" y="4006850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619500" y="398145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184649" y="3778250"/>
              <a:ext cx="12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85"/>
                    <a:pt x="7200" y="9969"/>
                    <a:pt x="10800" y="13569"/>
                  </a:cubicBezTo>
                  <a:cubicBezTo>
                    <a:pt x="14400" y="17169"/>
                    <a:pt x="180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482850" y="4400550"/>
              <a:ext cx="146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447"/>
                    <a:pt x="11270" y="8894"/>
                    <a:pt x="14870" y="12494"/>
                  </a:cubicBezTo>
                  <a:cubicBezTo>
                    <a:pt x="18470" y="16094"/>
                    <a:pt x="20035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534355" y="4360005"/>
              <a:ext cx="94546" cy="2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67" fill="norm" stroke="1" extrusionOk="0">
                  <a:moveTo>
                    <a:pt x="20974" y="182"/>
                  </a:moveTo>
                  <a:cubicBezTo>
                    <a:pt x="18626" y="25"/>
                    <a:pt x="16278" y="-133"/>
                    <a:pt x="14165" y="182"/>
                  </a:cubicBezTo>
                  <a:cubicBezTo>
                    <a:pt x="12052" y="498"/>
                    <a:pt x="10174" y="1286"/>
                    <a:pt x="7591" y="3887"/>
                  </a:cubicBezTo>
                  <a:cubicBezTo>
                    <a:pt x="5009" y="6489"/>
                    <a:pt x="1722" y="10903"/>
                    <a:pt x="548" y="14136"/>
                  </a:cubicBezTo>
                  <a:cubicBezTo>
                    <a:pt x="-626" y="17368"/>
                    <a:pt x="313" y="19417"/>
                    <a:pt x="125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863850" y="45402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225800" y="45275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729937" y="4572000"/>
              <a:ext cx="1961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000"/>
                    <a:pt x="-1585" y="6000"/>
                    <a:pt x="575" y="9600"/>
                  </a:cubicBezTo>
                  <a:cubicBezTo>
                    <a:pt x="2735" y="13200"/>
                    <a:pt x="11375" y="17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121149" y="4387850"/>
              <a:ext cx="133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431"/>
                    <a:pt x="10971" y="8862"/>
                    <a:pt x="14571" y="12462"/>
                  </a:cubicBezTo>
                  <a:cubicBezTo>
                    <a:pt x="18171" y="16062"/>
                    <a:pt x="19886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165549" y="4383201"/>
              <a:ext cx="108002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77" fill="norm" stroke="1" extrusionOk="0">
                  <a:moveTo>
                    <a:pt x="21194" y="1439"/>
                  </a:moveTo>
                  <a:cubicBezTo>
                    <a:pt x="19532" y="608"/>
                    <a:pt x="17871" y="-223"/>
                    <a:pt x="15171" y="54"/>
                  </a:cubicBezTo>
                  <a:cubicBezTo>
                    <a:pt x="12471" y="331"/>
                    <a:pt x="8732" y="1715"/>
                    <a:pt x="5825" y="4208"/>
                  </a:cubicBezTo>
                  <a:cubicBezTo>
                    <a:pt x="2917" y="6700"/>
                    <a:pt x="840" y="10300"/>
                    <a:pt x="217" y="13346"/>
                  </a:cubicBezTo>
                  <a:cubicBezTo>
                    <a:pt x="-406" y="16392"/>
                    <a:pt x="425" y="18885"/>
                    <a:pt x="1256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349749" y="4508232"/>
              <a:ext cx="76201" cy="11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3600" y="49"/>
                  </a:moveTo>
                  <a:cubicBezTo>
                    <a:pt x="2400" y="5834"/>
                    <a:pt x="1200" y="11620"/>
                    <a:pt x="600" y="15477"/>
                  </a:cubicBezTo>
                  <a:cubicBezTo>
                    <a:pt x="0" y="19334"/>
                    <a:pt x="0" y="21263"/>
                    <a:pt x="0" y="21263"/>
                  </a:cubicBezTo>
                  <a:cubicBezTo>
                    <a:pt x="0" y="21263"/>
                    <a:pt x="0" y="19334"/>
                    <a:pt x="1200" y="16056"/>
                  </a:cubicBezTo>
                  <a:cubicBezTo>
                    <a:pt x="2400" y="12777"/>
                    <a:pt x="4800" y="8149"/>
                    <a:pt x="7500" y="4870"/>
                  </a:cubicBezTo>
                  <a:cubicBezTo>
                    <a:pt x="10200" y="1592"/>
                    <a:pt x="13200" y="-337"/>
                    <a:pt x="15600" y="49"/>
                  </a:cubicBezTo>
                  <a:cubicBezTo>
                    <a:pt x="18000" y="434"/>
                    <a:pt x="19800" y="3134"/>
                    <a:pt x="20700" y="6799"/>
                  </a:cubicBezTo>
                  <a:cubicBezTo>
                    <a:pt x="21600" y="10463"/>
                    <a:pt x="21600" y="15092"/>
                    <a:pt x="21600" y="1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489449" y="3708400"/>
              <a:ext cx="226624" cy="95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0" y="715"/>
                  </a:moveTo>
                  <a:cubicBezTo>
                    <a:pt x="3200" y="477"/>
                    <a:pt x="6400" y="238"/>
                    <a:pt x="8900" y="119"/>
                  </a:cubicBezTo>
                  <a:cubicBezTo>
                    <a:pt x="11400" y="0"/>
                    <a:pt x="13200" y="0"/>
                    <a:pt x="14600" y="0"/>
                  </a:cubicBezTo>
                  <a:cubicBezTo>
                    <a:pt x="16000" y="0"/>
                    <a:pt x="17000" y="0"/>
                    <a:pt x="17700" y="119"/>
                  </a:cubicBezTo>
                  <a:cubicBezTo>
                    <a:pt x="18400" y="238"/>
                    <a:pt x="18800" y="477"/>
                    <a:pt x="18600" y="1216"/>
                  </a:cubicBezTo>
                  <a:cubicBezTo>
                    <a:pt x="18400" y="1955"/>
                    <a:pt x="17600" y="3195"/>
                    <a:pt x="17000" y="4697"/>
                  </a:cubicBezTo>
                  <a:cubicBezTo>
                    <a:pt x="16400" y="6199"/>
                    <a:pt x="16000" y="7963"/>
                    <a:pt x="16100" y="9679"/>
                  </a:cubicBezTo>
                  <a:cubicBezTo>
                    <a:pt x="16200" y="11396"/>
                    <a:pt x="16800" y="13065"/>
                    <a:pt x="17800" y="14591"/>
                  </a:cubicBezTo>
                  <a:cubicBezTo>
                    <a:pt x="18800" y="16117"/>
                    <a:pt x="20200" y="17499"/>
                    <a:pt x="20900" y="18310"/>
                  </a:cubicBezTo>
                  <a:cubicBezTo>
                    <a:pt x="21600" y="19121"/>
                    <a:pt x="21600" y="19359"/>
                    <a:pt x="20800" y="19645"/>
                  </a:cubicBezTo>
                  <a:cubicBezTo>
                    <a:pt x="20000" y="19931"/>
                    <a:pt x="18400" y="20265"/>
                    <a:pt x="16500" y="20599"/>
                  </a:cubicBezTo>
                  <a:cubicBezTo>
                    <a:pt x="14600" y="20932"/>
                    <a:pt x="12400" y="21266"/>
                    <a:pt x="10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921249" y="4148365"/>
              <a:ext cx="165101" cy="19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285"/>
                  </a:moveTo>
                  <a:cubicBezTo>
                    <a:pt x="277" y="2124"/>
                    <a:pt x="554" y="962"/>
                    <a:pt x="1523" y="382"/>
                  </a:cubicBezTo>
                  <a:cubicBezTo>
                    <a:pt x="2492" y="-199"/>
                    <a:pt x="4154" y="-199"/>
                    <a:pt x="6092" y="962"/>
                  </a:cubicBezTo>
                  <a:cubicBezTo>
                    <a:pt x="8031" y="2124"/>
                    <a:pt x="10246" y="4446"/>
                    <a:pt x="12877" y="8046"/>
                  </a:cubicBezTo>
                  <a:cubicBezTo>
                    <a:pt x="15508" y="11646"/>
                    <a:pt x="18554" y="16524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933949" y="4140200"/>
              <a:ext cx="1778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927"/>
                    <a:pt x="12343" y="7855"/>
                    <a:pt x="8743" y="11455"/>
                  </a:cubicBezTo>
                  <a:cubicBezTo>
                    <a:pt x="5143" y="15055"/>
                    <a:pt x="2571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5334794" y="3778199"/>
              <a:ext cx="323057" cy="150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41" fill="norm" stroke="1" extrusionOk="0">
                  <a:moveTo>
                    <a:pt x="21547" y="91"/>
                  </a:moveTo>
                  <a:cubicBezTo>
                    <a:pt x="20841" y="31"/>
                    <a:pt x="20135" y="-30"/>
                    <a:pt x="19006" y="15"/>
                  </a:cubicBezTo>
                  <a:cubicBezTo>
                    <a:pt x="17876" y="61"/>
                    <a:pt x="16323" y="212"/>
                    <a:pt x="14700" y="394"/>
                  </a:cubicBezTo>
                  <a:cubicBezTo>
                    <a:pt x="13076" y="575"/>
                    <a:pt x="11382" y="787"/>
                    <a:pt x="10323" y="1074"/>
                  </a:cubicBezTo>
                  <a:cubicBezTo>
                    <a:pt x="9265" y="1362"/>
                    <a:pt x="8841" y="1725"/>
                    <a:pt x="8841" y="2420"/>
                  </a:cubicBezTo>
                  <a:cubicBezTo>
                    <a:pt x="8841" y="3116"/>
                    <a:pt x="9265" y="4145"/>
                    <a:pt x="9618" y="5234"/>
                  </a:cubicBezTo>
                  <a:cubicBezTo>
                    <a:pt x="9971" y="6323"/>
                    <a:pt x="10253" y="7473"/>
                    <a:pt x="10323" y="8622"/>
                  </a:cubicBezTo>
                  <a:cubicBezTo>
                    <a:pt x="10394" y="9772"/>
                    <a:pt x="10253" y="10921"/>
                    <a:pt x="9759" y="11935"/>
                  </a:cubicBezTo>
                  <a:cubicBezTo>
                    <a:pt x="9265" y="12948"/>
                    <a:pt x="8418" y="13825"/>
                    <a:pt x="7288" y="14869"/>
                  </a:cubicBezTo>
                  <a:cubicBezTo>
                    <a:pt x="6159" y="15913"/>
                    <a:pt x="4747" y="17123"/>
                    <a:pt x="3618" y="18121"/>
                  </a:cubicBezTo>
                  <a:cubicBezTo>
                    <a:pt x="2488" y="19120"/>
                    <a:pt x="1641" y="19906"/>
                    <a:pt x="1076" y="20375"/>
                  </a:cubicBezTo>
                  <a:cubicBezTo>
                    <a:pt x="512" y="20844"/>
                    <a:pt x="229" y="20995"/>
                    <a:pt x="88" y="21146"/>
                  </a:cubicBezTo>
                  <a:cubicBezTo>
                    <a:pt x="-53" y="21298"/>
                    <a:pt x="-53" y="21449"/>
                    <a:pt x="300" y="21509"/>
                  </a:cubicBezTo>
                  <a:cubicBezTo>
                    <a:pt x="653" y="21570"/>
                    <a:pt x="1359" y="21540"/>
                    <a:pt x="3406" y="21434"/>
                  </a:cubicBezTo>
                  <a:cubicBezTo>
                    <a:pt x="5453" y="21328"/>
                    <a:pt x="8841" y="21146"/>
                    <a:pt x="11241" y="20995"/>
                  </a:cubicBezTo>
                  <a:cubicBezTo>
                    <a:pt x="13641" y="20844"/>
                    <a:pt x="15053" y="20723"/>
                    <a:pt x="16465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867399" y="3785832"/>
              <a:ext cx="15724" cy="28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349" fill="norm" stroke="1" extrusionOk="0">
                  <a:moveTo>
                    <a:pt x="0" y="3243"/>
                  </a:moveTo>
                  <a:cubicBezTo>
                    <a:pt x="5400" y="1814"/>
                    <a:pt x="10800" y="384"/>
                    <a:pt x="13500" y="67"/>
                  </a:cubicBezTo>
                  <a:cubicBezTo>
                    <a:pt x="16200" y="-251"/>
                    <a:pt x="16200" y="543"/>
                    <a:pt x="17550" y="3084"/>
                  </a:cubicBezTo>
                  <a:cubicBezTo>
                    <a:pt x="18900" y="5625"/>
                    <a:pt x="21600" y="9914"/>
                    <a:pt x="18900" y="13249"/>
                  </a:cubicBezTo>
                  <a:cubicBezTo>
                    <a:pt x="16200" y="16584"/>
                    <a:pt x="8100" y="18967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848349" y="42227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822949" y="45339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5820833" y="4845050"/>
              <a:ext cx="27517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247"/>
                    <a:pt x="11631" y="6494"/>
                    <a:pt x="7477" y="9741"/>
                  </a:cubicBezTo>
                  <a:cubicBezTo>
                    <a:pt x="3323" y="12988"/>
                    <a:pt x="0" y="16235"/>
                    <a:pt x="0" y="18212"/>
                  </a:cubicBezTo>
                  <a:cubicBezTo>
                    <a:pt x="0" y="20188"/>
                    <a:pt x="3323" y="20894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394449" y="3759200"/>
              <a:ext cx="1333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340"/>
                    <a:pt x="3429" y="4680"/>
                    <a:pt x="6686" y="7650"/>
                  </a:cubicBezTo>
                  <a:cubicBezTo>
                    <a:pt x="9943" y="10620"/>
                    <a:pt x="14743" y="14220"/>
                    <a:pt x="17486" y="16650"/>
                  </a:cubicBezTo>
                  <a:cubicBezTo>
                    <a:pt x="20229" y="19080"/>
                    <a:pt x="20914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426199" y="3759200"/>
              <a:ext cx="952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12"/>
                    <a:pt x="16800" y="424"/>
                    <a:pt x="13200" y="4024"/>
                  </a:cubicBezTo>
                  <a:cubicBezTo>
                    <a:pt x="9600" y="7624"/>
                    <a:pt x="4800" y="14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6610349" y="3930650"/>
              <a:ext cx="6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6527799" y="42799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371"/>
                    <a:pt x="7200" y="2743"/>
                    <a:pt x="3600" y="6343"/>
                  </a:cubicBezTo>
                  <a:cubicBezTo>
                    <a:pt x="0" y="9943"/>
                    <a:pt x="0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6490642" y="4673600"/>
              <a:ext cx="1810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400"/>
                    <a:pt x="1332" y="10800"/>
                    <a:pt x="132" y="14400"/>
                  </a:cubicBezTo>
                  <a:cubicBezTo>
                    <a:pt x="-1068" y="18000"/>
                    <a:pt x="6132" y="19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6483349" y="484505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6356349" y="4921250"/>
              <a:ext cx="1651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705"/>
                    <a:pt x="4431" y="3411"/>
                    <a:pt x="7062" y="6253"/>
                  </a:cubicBezTo>
                  <a:cubicBezTo>
                    <a:pt x="9692" y="9095"/>
                    <a:pt x="12738" y="13074"/>
                    <a:pt x="15231" y="15821"/>
                  </a:cubicBezTo>
                  <a:cubicBezTo>
                    <a:pt x="17723" y="18568"/>
                    <a:pt x="19662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419849" y="4895850"/>
              <a:ext cx="1587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600"/>
                    <a:pt x="15264" y="1200"/>
                    <a:pt x="11808" y="3300"/>
                  </a:cubicBezTo>
                  <a:cubicBezTo>
                    <a:pt x="8352" y="5400"/>
                    <a:pt x="4608" y="9000"/>
                    <a:pt x="2592" y="12300"/>
                  </a:cubicBezTo>
                  <a:cubicBezTo>
                    <a:pt x="576" y="15600"/>
                    <a:pt x="288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592308" y="5065613"/>
              <a:ext cx="97236" cy="16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63" fill="norm" stroke="1" extrusionOk="0">
                  <a:moveTo>
                    <a:pt x="6675" y="1066"/>
                  </a:moveTo>
                  <a:cubicBezTo>
                    <a:pt x="4377" y="3590"/>
                    <a:pt x="2079" y="6115"/>
                    <a:pt x="930" y="8499"/>
                  </a:cubicBezTo>
                  <a:cubicBezTo>
                    <a:pt x="-219" y="10884"/>
                    <a:pt x="-219" y="13128"/>
                    <a:pt x="470" y="13128"/>
                  </a:cubicBezTo>
                  <a:cubicBezTo>
                    <a:pt x="1160" y="13128"/>
                    <a:pt x="2538" y="10884"/>
                    <a:pt x="4377" y="8359"/>
                  </a:cubicBezTo>
                  <a:cubicBezTo>
                    <a:pt x="6215" y="5834"/>
                    <a:pt x="8513" y="3029"/>
                    <a:pt x="10811" y="1486"/>
                  </a:cubicBezTo>
                  <a:cubicBezTo>
                    <a:pt x="13109" y="-56"/>
                    <a:pt x="15407" y="-337"/>
                    <a:pt x="17245" y="364"/>
                  </a:cubicBezTo>
                  <a:cubicBezTo>
                    <a:pt x="19083" y="1066"/>
                    <a:pt x="20462" y="2749"/>
                    <a:pt x="20921" y="6395"/>
                  </a:cubicBezTo>
                  <a:cubicBezTo>
                    <a:pt x="21381" y="10042"/>
                    <a:pt x="20921" y="15653"/>
                    <a:pt x="20462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807199" y="3546866"/>
              <a:ext cx="307795" cy="174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1" fill="norm" stroke="1" extrusionOk="0">
                  <a:moveTo>
                    <a:pt x="0" y="896"/>
                  </a:moveTo>
                  <a:cubicBezTo>
                    <a:pt x="148" y="766"/>
                    <a:pt x="296" y="635"/>
                    <a:pt x="1627" y="465"/>
                  </a:cubicBezTo>
                  <a:cubicBezTo>
                    <a:pt x="2959" y="296"/>
                    <a:pt x="5474" y="87"/>
                    <a:pt x="7989" y="21"/>
                  </a:cubicBezTo>
                  <a:cubicBezTo>
                    <a:pt x="10504" y="-44"/>
                    <a:pt x="13019" y="34"/>
                    <a:pt x="15312" y="348"/>
                  </a:cubicBezTo>
                  <a:cubicBezTo>
                    <a:pt x="17605" y="661"/>
                    <a:pt x="19677" y="1210"/>
                    <a:pt x="20638" y="1967"/>
                  </a:cubicBezTo>
                  <a:cubicBezTo>
                    <a:pt x="21600" y="2725"/>
                    <a:pt x="21452" y="3691"/>
                    <a:pt x="21304" y="4670"/>
                  </a:cubicBezTo>
                  <a:cubicBezTo>
                    <a:pt x="21156" y="5650"/>
                    <a:pt x="21008" y="6642"/>
                    <a:pt x="21008" y="7661"/>
                  </a:cubicBezTo>
                  <a:cubicBezTo>
                    <a:pt x="21008" y="8680"/>
                    <a:pt x="21156" y="9724"/>
                    <a:pt x="21304" y="10704"/>
                  </a:cubicBezTo>
                  <a:cubicBezTo>
                    <a:pt x="21452" y="11683"/>
                    <a:pt x="21600" y="12597"/>
                    <a:pt x="21452" y="13485"/>
                  </a:cubicBezTo>
                  <a:cubicBezTo>
                    <a:pt x="21304" y="14373"/>
                    <a:pt x="20860" y="15235"/>
                    <a:pt x="20564" y="16149"/>
                  </a:cubicBezTo>
                  <a:cubicBezTo>
                    <a:pt x="20268" y="17064"/>
                    <a:pt x="20121" y="18030"/>
                    <a:pt x="19751" y="18800"/>
                  </a:cubicBezTo>
                  <a:cubicBezTo>
                    <a:pt x="19381" y="19571"/>
                    <a:pt x="18789" y="20146"/>
                    <a:pt x="18197" y="20563"/>
                  </a:cubicBezTo>
                  <a:cubicBezTo>
                    <a:pt x="17605" y="20981"/>
                    <a:pt x="17014" y="21243"/>
                    <a:pt x="16348" y="21386"/>
                  </a:cubicBezTo>
                  <a:cubicBezTo>
                    <a:pt x="15682" y="21530"/>
                    <a:pt x="14942" y="21556"/>
                    <a:pt x="14129" y="21478"/>
                  </a:cubicBezTo>
                  <a:cubicBezTo>
                    <a:pt x="13315" y="21399"/>
                    <a:pt x="12427" y="21216"/>
                    <a:pt x="11540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7696199" y="4289606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689849" y="44196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8178799" y="3816713"/>
              <a:ext cx="323851" cy="108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119"/>
                  </a:moveTo>
                  <a:cubicBezTo>
                    <a:pt x="18353" y="35"/>
                    <a:pt x="15106" y="-49"/>
                    <a:pt x="12918" y="35"/>
                  </a:cubicBezTo>
                  <a:cubicBezTo>
                    <a:pt x="10729" y="119"/>
                    <a:pt x="9600" y="372"/>
                    <a:pt x="8894" y="814"/>
                  </a:cubicBezTo>
                  <a:cubicBezTo>
                    <a:pt x="8188" y="1256"/>
                    <a:pt x="7906" y="1888"/>
                    <a:pt x="7835" y="2940"/>
                  </a:cubicBezTo>
                  <a:cubicBezTo>
                    <a:pt x="7765" y="3993"/>
                    <a:pt x="7906" y="5467"/>
                    <a:pt x="7765" y="6940"/>
                  </a:cubicBezTo>
                  <a:cubicBezTo>
                    <a:pt x="7624" y="8414"/>
                    <a:pt x="7200" y="9888"/>
                    <a:pt x="6424" y="11425"/>
                  </a:cubicBezTo>
                  <a:cubicBezTo>
                    <a:pt x="5647" y="12962"/>
                    <a:pt x="4518" y="14562"/>
                    <a:pt x="3388" y="16035"/>
                  </a:cubicBezTo>
                  <a:cubicBezTo>
                    <a:pt x="2259" y="17509"/>
                    <a:pt x="1129" y="18856"/>
                    <a:pt x="565" y="19635"/>
                  </a:cubicBezTo>
                  <a:cubicBezTo>
                    <a:pt x="0" y="20414"/>
                    <a:pt x="0" y="20625"/>
                    <a:pt x="0" y="20835"/>
                  </a:cubicBezTo>
                  <a:cubicBezTo>
                    <a:pt x="0" y="21046"/>
                    <a:pt x="0" y="21256"/>
                    <a:pt x="353" y="21383"/>
                  </a:cubicBezTo>
                  <a:cubicBezTo>
                    <a:pt x="706" y="21509"/>
                    <a:pt x="1412" y="21551"/>
                    <a:pt x="3247" y="21467"/>
                  </a:cubicBezTo>
                  <a:cubicBezTo>
                    <a:pt x="5082" y="21383"/>
                    <a:pt x="8047" y="21172"/>
                    <a:pt x="11153" y="21046"/>
                  </a:cubicBezTo>
                  <a:cubicBezTo>
                    <a:pt x="14259" y="20919"/>
                    <a:pt x="17506" y="20877"/>
                    <a:pt x="20753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214071" y="3602566"/>
              <a:ext cx="2360357" cy="59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71" fill="norm" stroke="1" extrusionOk="0">
                  <a:moveTo>
                    <a:pt x="5762" y="1069"/>
                  </a:moveTo>
                  <a:cubicBezTo>
                    <a:pt x="5356" y="687"/>
                    <a:pt x="4950" y="305"/>
                    <a:pt x="4495" y="153"/>
                  </a:cubicBezTo>
                  <a:cubicBezTo>
                    <a:pt x="4041" y="0"/>
                    <a:pt x="3538" y="76"/>
                    <a:pt x="2997" y="649"/>
                  </a:cubicBezTo>
                  <a:cubicBezTo>
                    <a:pt x="2455" y="1221"/>
                    <a:pt x="1875" y="2290"/>
                    <a:pt x="1411" y="3625"/>
                  </a:cubicBezTo>
                  <a:cubicBezTo>
                    <a:pt x="947" y="4961"/>
                    <a:pt x="599" y="6564"/>
                    <a:pt x="376" y="8472"/>
                  </a:cubicBezTo>
                  <a:cubicBezTo>
                    <a:pt x="154" y="10380"/>
                    <a:pt x="57" y="12594"/>
                    <a:pt x="19" y="14464"/>
                  </a:cubicBezTo>
                  <a:cubicBezTo>
                    <a:pt x="-20" y="16334"/>
                    <a:pt x="-1" y="17860"/>
                    <a:pt x="86" y="18967"/>
                  </a:cubicBezTo>
                  <a:cubicBezTo>
                    <a:pt x="173" y="20073"/>
                    <a:pt x="328" y="20760"/>
                    <a:pt x="715" y="21142"/>
                  </a:cubicBezTo>
                  <a:cubicBezTo>
                    <a:pt x="1102" y="21524"/>
                    <a:pt x="1720" y="21600"/>
                    <a:pt x="2349" y="21562"/>
                  </a:cubicBezTo>
                  <a:cubicBezTo>
                    <a:pt x="2977" y="21524"/>
                    <a:pt x="3615" y="21371"/>
                    <a:pt x="4244" y="21257"/>
                  </a:cubicBezTo>
                  <a:cubicBezTo>
                    <a:pt x="4872" y="21142"/>
                    <a:pt x="5491" y="21066"/>
                    <a:pt x="6149" y="20951"/>
                  </a:cubicBezTo>
                  <a:cubicBezTo>
                    <a:pt x="6806" y="20837"/>
                    <a:pt x="7502" y="20684"/>
                    <a:pt x="8227" y="20493"/>
                  </a:cubicBezTo>
                  <a:cubicBezTo>
                    <a:pt x="8953" y="20302"/>
                    <a:pt x="9707" y="20073"/>
                    <a:pt x="10393" y="19806"/>
                  </a:cubicBezTo>
                  <a:cubicBezTo>
                    <a:pt x="11080" y="19539"/>
                    <a:pt x="11699" y="19234"/>
                    <a:pt x="12327" y="19043"/>
                  </a:cubicBezTo>
                  <a:cubicBezTo>
                    <a:pt x="12955" y="18852"/>
                    <a:pt x="13594" y="18776"/>
                    <a:pt x="14241" y="18890"/>
                  </a:cubicBezTo>
                  <a:cubicBezTo>
                    <a:pt x="14889" y="19005"/>
                    <a:pt x="15547" y="19310"/>
                    <a:pt x="16243" y="19539"/>
                  </a:cubicBezTo>
                  <a:cubicBezTo>
                    <a:pt x="16939" y="19768"/>
                    <a:pt x="17674" y="19921"/>
                    <a:pt x="18254" y="19806"/>
                  </a:cubicBezTo>
                  <a:cubicBezTo>
                    <a:pt x="18834" y="19692"/>
                    <a:pt x="19259" y="19310"/>
                    <a:pt x="19743" y="18471"/>
                  </a:cubicBezTo>
                  <a:cubicBezTo>
                    <a:pt x="20226" y="17631"/>
                    <a:pt x="20768" y="16334"/>
                    <a:pt x="21097" y="15265"/>
                  </a:cubicBezTo>
                  <a:cubicBezTo>
                    <a:pt x="21425" y="14196"/>
                    <a:pt x="21541" y="13357"/>
                    <a:pt x="21561" y="12517"/>
                  </a:cubicBezTo>
                  <a:cubicBezTo>
                    <a:pt x="21580" y="11678"/>
                    <a:pt x="21503" y="10838"/>
                    <a:pt x="21261" y="9770"/>
                  </a:cubicBezTo>
                  <a:cubicBezTo>
                    <a:pt x="21019" y="8701"/>
                    <a:pt x="20613" y="7404"/>
                    <a:pt x="20081" y="6297"/>
                  </a:cubicBezTo>
                  <a:cubicBezTo>
                    <a:pt x="19550" y="5190"/>
                    <a:pt x="18892" y="4274"/>
                    <a:pt x="18206" y="3511"/>
                  </a:cubicBezTo>
                  <a:cubicBezTo>
                    <a:pt x="17519" y="2748"/>
                    <a:pt x="16804" y="2137"/>
                    <a:pt x="16098" y="1679"/>
                  </a:cubicBezTo>
                  <a:cubicBezTo>
                    <a:pt x="15392" y="1221"/>
                    <a:pt x="14696" y="916"/>
                    <a:pt x="13942" y="725"/>
                  </a:cubicBezTo>
                  <a:cubicBezTo>
                    <a:pt x="13188" y="534"/>
                    <a:pt x="12375" y="458"/>
                    <a:pt x="11573" y="382"/>
                  </a:cubicBezTo>
                  <a:cubicBezTo>
                    <a:pt x="10770" y="305"/>
                    <a:pt x="9977" y="229"/>
                    <a:pt x="9175" y="153"/>
                  </a:cubicBezTo>
                  <a:cubicBezTo>
                    <a:pt x="8372" y="76"/>
                    <a:pt x="7560" y="0"/>
                    <a:pt x="6787" y="0"/>
                  </a:cubicBezTo>
                  <a:cubicBezTo>
                    <a:pt x="6013" y="0"/>
                    <a:pt x="5278" y="76"/>
                    <a:pt x="4785" y="267"/>
                  </a:cubicBezTo>
                  <a:cubicBezTo>
                    <a:pt x="4292" y="458"/>
                    <a:pt x="4041" y="763"/>
                    <a:pt x="3789" y="1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629481" y="3589866"/>
              <a:ext cx="495953" cy="177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89" fill="norm" stroke="1" extrusionOk="0">
                  <a:moveTo>
                    <a:pt x="20447" y="2751"/>
                  </a:moveTo>
                  <a:cubicBezTo>
                    <a:pt x="20721" y="2160"/>
                    <a:pt x="20996" y="1569"/>
                    <a:pt x="21133" y="1209"/>
                  </a:cubicBezTo>
                  <a:cubicBezTo>
                    <a:pt x="21270" y="849"/>
                    <a:pt x="21270" y="720"/>
                    <a:pt x="21179" y="591"/>
                  </a:cubicBezTo>
                  <a:cubicBezTo>
                    <a:pt x="21087" y="463"/>
                    <a:pt x="20904" y="334"/>
                    <a:pt x="20355" y="219"/>
                  </a:cubicBezTo>
                  <a:cubicBezTo>
                    <a:pt x="19806" y="103"/>
                    <a:pt x="18891" y="0"/>
                    <a:pt x="17747" y="0"/>
                  </a:cubicBezTo>
                  <a:cubicBezTo>
                    <a:pt x="16603" y="0"/>
                    <a:pt x="15230" y="103"/>
                    <a:pt x="13674" y="476"/>
                  </a:cubicBezTo>
                  <a:cubicBezTo>
                    <a:pt x="12118" y="849"/>
                    <a:pt x="10379" y="1491"/>
                    <a:pt x="9098" y="2186"/>
                  </a:cubicBezTo>
                  <a:cubicBezTo>
                    <a:pt x="7816" y="2880"/>
                    <a:pt x="6992" y="3626"/>
                    <a:pt x="6306" y="4346"/>
                  </a:cubicBezTo>
                  <a:cubicBezTo>
                    <a:pt x="5620" y="5066"/>
                    <a:pt x="5070" y="5760"/>
                    <a:pt x="4613" y="6531"/>
                  </a:cubicBezTo>
                  <a:cubicBezTo>
                    <a:pt x="4155" y="7303"/>
                    <a:pt x="3789" y="8151"/>
                    <a:pt x="3514" y="9026"/>
                  </a:cubicBezTo>
                  <a:cubicBezTo>
                    <a:pt x="3240" y="9900"/>
                    <a:pt x="3057" y="10800"/>
                    <a:pt x="2874" y="11713"/>
                  </a:cubicBezTo>
                  <a:cubicBezTo>
                    <a:pt x="2691" y="12626"/>
                    <a:pt x="2508" y="13551"/>
                    <a:pt x="2142" y="14413"/>
                  </a:cubicBezTo>
                  <a:cubicBezTo>
                    <a:pt x="1776" y="15274"/>
                    <a:pt x="1226" y="16071"/>
                    <a:pt x="814" y="16933"/>
                  </a:cubicBezTo>
                  <a:cubicBezTo>
                    <a:pt x="403" y="17794"/>
                    <a:pt x="128" y="18720"/>
                    <a:pt x="37" y="19414"/>
                  </a:cubicBezTo>
                  <a:cubicBezTo>
                    <a:pt x="-55" y="20109"/>
                    <a:pt x="37" y="20571"/>
                    <a:pt x="174" y="20867"/>
                  </a:cubicBezTo>
                  <a:cubicBezTo>
                    <a:pt x="311" y="21163"/>
                    <a:pt x="494" y="21291"/>
                    <a:pt x="769" y="21394"/>
                  </a:cubicBezTo>
                  <a:cubicBezTo>
                    <a:pt x="1043" y="21497"/>
                    <a:pt x="1409" y="21574"/>
                    <a:pt x="2096" y="21587"/>
                  </a:cubicBezTo>
                  <a:cubicBezTo>
                    <a:pt x="2782" y="21600"/>
                    <a:pt x="3789" y="21549"/>
                    <a:pt x="5208" y="21227"/>
                  </a:cubicBezTo>
                  <a:cubicBezTo>
                    <a:pt x="6626" y="20906"/>
                    <a:pt x="8457" y="20314"/>
                    <a:pt x="10104" y="19633"/>
                  </a:cubicBezTo>
                  <a:cubicBezTo>
                    <a:pt x="11752" y="18951"/>
                    <a:pt x="13216" y="18180"/>
                    <a:pt x="14360" y="17447"/>
                  </a:cubicBezTo>
                  <a:cubicBezTo>
                    <a:pt x="15504" y="16714"/>
                    <a:pt x="16328" y="16020"/>
                    <a:pt x="17152" y="15171"/>
                  </a:cubicBezTo>
                  <a:cubicBezTo>
                    <a:pt x="17976" y="14323"/>
                    <a:pt x="18799" y="13320"/>
                    <a:pt x="19303" y="12343"/>
                  </a:cubicBezTo>
                  <a:cubicBezTo>
                    <a:pt x="19806" y="11366"/>
                    <a:pt x="19989" y="10414"/>
                    <a:pt x="20081" y="9399"/>
                  </a:cubicBezTo>
                  <a:cubicBezTo>
                    <a:pt x="20172" y="8383"/>
                    <a:pt x="20172" y="7303"/>
                    <a:pt x="20447" y="6313"/>
                  </a:cubicBezTo>
                  <a:cubicBezTo>
                    <a:pt x="20721" y="5323"/>
                    <a:pt x="21270" y="4423"/>
                    <a:pt x="21408" y="3677"/>
                  </a:cubicBezTo>
                  <a:cubicBezTo>
                    <a:pt x="21545" y="2931"/>
                    <a:pt x="21270" y="2340"/>
                    <a:pt x="21087" y="1800"/>
                  </a:cubicBezTo>
                  <a:cubicBezTo>
                    <a:pt x="20904" y="1260"/>
                    <a:pt x="20813" y="771"/>
                    <a:pt x="20721" y="2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528579" y="3901875"/>
              <a:ext cx="170922" cy="23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40" fill="norm" stroke="1" extrusionOk="0">
                  <a:moveTo>
                    <a:pt x="6333" y="4319"/>
                  </a:moveTo>
                  <a:cubicBezTo>
                    <a:pt x="5533" y="6421"/>
                    <a:pt x="4733" y="8524"/>
                    <a:pt x="3933" y="11009"/>
                  </a:cubicBezTo>
                  <a:cubicBezTo>
                    <a:pt x="3133" y="13494"/>
                    <a:pt x="2333" y="16361"/>
                    <a:pt x="1666" y="18273"/>
                  </a:cubicBezTo>
                  <a:cubicBezTo>
                    <a:pt x="1000" y="20184"/>
                    <a:pt x="466" y="21140"/>
                    <a:pt x="200" y="21140"/>
                  </a:cubicBezTo>
                  <a:cubicBezTo>
                    <a:pt x="-67" y="21140"/>
                    <a:pt x="-67" y="20184"/>
                    <a:pt x="200" y="17413"/>
                  </a:cubicBezTo>
                  <a:cubicBezTo>
                    <a:pt x="466" y="14641"/>
                    <a:pt x="1000" y="10053"/>
                    <a:pt x="2466" y="6613"/>
                  </a:cubicBezTo>
                  <a:cubicBezTo>
                    <a:pt x="3933" y="3172"/>
                    <a:pt x="6333" y="878"/>
                    <a:pt x="9133" y="209"/>
                  </a:cubicBezTo>
                  <a:cubicBezTo>
                    <a:pt x="11933" y="-460"/>
                    <a:pt x="15133" y="496"/>
                    <a:pt x="17000" y="2790"/>
                  </a:cubicBezTo>
                  <a:cubicBezTo>
                    <a:pt x="18866" y="5083"/>
                    <a:pt x="19400" y="8715"/>
                    <a:pt x="19933" y="11391"/>
                  </a:cubicBezTo>
                  <a:cubicBezTo>
                    <a:pt x="20466" y="14067"/>
                    <a:pt x="21000" y="15788"/>
                    <a:pt x="21533" y="17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9328149" y="4219293"/>
              <a:ext cx="330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23" y="11375"/>
                    <a:pt x="6646" y="2735"/>
                    <a:pt x="10246" y="575"/>
                  </a:cubicBezTo>
                  <a:cubicBezTo>
                    <a:pt x="13846" y="-1585"/>
                    <a:pt x="1772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9410699" y="42227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9277349" y="3840618"/>
              <a:ext cx="279401" cy="27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6691" y="1596"/>
                  </a:moveTo>
                  <a:cubicBezTo>
                    <a:pt x="17345" y="759"/>
                    <a:pt x="18000" y="-78"/>
                    <a:pt x="17836" y="6"/>
                  </a:cubicBezTo>
                  <a:cubicBezTo>
                    <a:pt x="17673" y="89"/>
                    <a:pt x="16691" y="1094"/>
                    <a:pt x="13909" y="2769"/>
                  </a:cubicBezTo>
                  <a:cubicBezTo>
                    <a:pt x="11127" y="4443"/>
                    <a:pt x="6545" y="6787"/>
                    <a:pt x="3764" y="8462"/>
                  </a:cubicBezTo>
                  <a:cubicBezTo>
                    <a:pt x="982" y="10136"/>
                    <a:pt x="0" y="11141"/>
                    <a:pt x="0" y="11810"/>
                  </a:cubicBezTo>
                  <a:cubicBezTo>
                    <a:pt x="0" y="12480"/>
                    <a:pt x="982" y="12815"/>
                    <a:pt x="2782" y="12982"/>
                  </a:cubicBezTo>
                  <a:cubicBezTo>
                    <a:pt x="4582" y="13150"/>
                    <a:pt x="7200" y="13150"/>
                    <a:pt x="8918" y="13317"/>
                  </a:cubicBezTo>
                  <a:cubicBezTo>
                    <a:pt x="10636" y="13485"/>
                    <a:pt x="11455" y="13820"/>
                    <a:pt x="11536" y="14322"/>
                  </a:cubicBezTo>
                  <a:cubicBezTo>
                    <a:pt x="11618" y="14824"/>
                    <a:pt x="10964" y="15494"/>
                    <a:pt x="9491" y="16331"/>
                  </a:cubicBezTo>
                  <a:cubicBezTo>
                    <a:pt x="8018" y="17169"/>
                    <a:pt x="5727" y="18173"/>
                    <a:pt x="4091" y="19010"/>
                  </a:cubicBezTo>
                  <a:cubicBezTo>
                    <a:pt x="2455" y="19848"/>
                    <a:pt x="1473" y="20517"/>
                    <a:pt x="1391" y="20936"/>
                  </a:cubicBezTo>
                  <a:cubicBezTo>
                    <a:pt x="1309" y="21355"/>
                    <a:pt x="2127" y="21522"/>
                    <a:pt x="4991" y="21355"/>
                  </a:cubicBezTo>
                  <a:cubicBezTo>
                    <a:pt x="7855" y="21187"/>
                    <a:pt x="12764" y="20685"/>
                    <a:pt x="15873" y="20266"/>
                  </a:cubicBezTo>
                  <a:cubicBezTo>
                    <a:pt x="18982" y="19848"/>
                    <a:pt x="20291" y="19513"/>
                    <a:pt x="21600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9601199" y="3860800"/>
              <a:ext cx="152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2836"/>
                    <a:pt x="7800" y="5673"/>
                    <a:pt x="11400" y="9273"/>
                  </a:cubicBezTo>
                  <a:cubicBezTo>
                    <a:pt x="15000" y="12873"/>
                    <a:pt x="18300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582538" y="3820799"/>
              <a:ext cx="228213" cy="357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36" fill="norm" stroke="1" extrusionOk="0">
                  <a:moveTo>
                    <a:pt x="21365" y="1629"/>
                  </a:moveTo>
                  <a:cubicBezTo>
                    <a:pt x="20969" y="998"/>
                    <a:pt x="20572" y="366"/>
                    <a:pt x="19879" y="114"/>
                  </a:cubicBezTo>
                  <a:cubicBezTo>
                    <a:pt x="19185" y="-139"/>
                    <a:pt x="18194" y="-13"/>
                    <a:pt x="16906" y="935"/>
                  </a:cubicBezTo>
                  <a:cubicBezTo>
                    <a:pt x="15618" y="1882"/>
                    <a:pt x="14033" y="3650"/>
                    <a:pt x="11556" y="6556"/>
                  </a:cubicBezTo>
                  <a:cubicBezTo>
                    <a:pt x="9079" y="9461"/>
                    <a:pt x="5710" y="13503"/>
                    <a:pt x="3728" y="15903"/>
                  </a:cubicBezTo>
                  <a:cubicBezTo>
                    <a:pt x="1747" y="18303"/>
                    <a:pt x="1152" y="19061"/>
                    <a:pt x="657" y="19756"/>
                  </a:cubicBezTo>
                  <a:cubicBezTo>
                    <a:pt x="161" y="20450"/>
                    <a:pt x="-235" y="21082"/>
                    <a:pt x="161" y="21272"/>
                  </a:cubicBezTo>
                  <a:cubicBezTo>
                    <a:pt x="558" y="21461"/>
                    <a:pt x="1747" y="21208"/>
                    <a:pt x="2837" y="20829"/>
                  </a:cubicBezTo>
                  <a:cubicBezTo>
                    <a:pt x="3926" y="20450"/>
                    <a:pt x="4917" y="19945"/>
                    <a:pt x="590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810749" y="40449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842499" y="3930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455755" y="4528492"/>
              <a:ext cx="192946" cy="25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2" fill="norm" stroke="1" extrusionOk="0">
                  <a:moveTo>
                    <a:pt x="18585" y="1000"/>
                  </a:moveTo>
                  <a:cubicBezTo>
                    <a:pt x="19759" y="460"/>
                    <a:pt x="20932" y="-80"/>
                    <a:pt x="21167" y="10"/>
                  </a:cubicBezTo>
                  <a:cubicBezTo>
                    <a:pt x="21402" y="100"/>
                    <a:pt x="20698" y="820"/>
                    <a:pt x="18115" y="2080"/>
                  </a:cubicBezTo>
                  <a:cubicBezTo>
                    <a:pt x="15532" y="3340"/>
                    <a:pt x="11072" y="5140"/>
                    <a:pt x="8372" y="6310"/>
                  </a:cubicBezTo>
                  <a:cubicBezTo>
                    <a:pt x="5672" y="7480"/>
                    <a:pt x="4732" y="8020"/>
                    <a:pt x="4732" y="8650"/>
                  </a:cubicBezTo>
                  <a:cubicBezTo>
                    <a:pt x="4732" y="9280"/>
                    <a:pt x="5672" y="10000"/>
                    <a:pt x="6728" y="10450"/>
                  </a:cubicBezTo>
                  <a:cubicBezTo>
                    <a:pt x="7785" y="10900"/>
                    <a:pt x="8959" y="11080"/>
                    <a:pt x="10132" y="11350"/>
                  </a:cubicBezTo>
                  <a:cubicBezTo>
                    <a:pt x="11306" y="11620"/>
                    <a:pt x="12480" y="11980"/>
                    <a:pt x="12832" y="12610"/>
                  </a:cubicBezTo>
                  <a:cubicBezTo>
                    <a:pt x="13185" y="13240"/>
                    <a:pt x="12715" y="14140"/>
                    <a:pt x="11306" y="15130"/>
                  </a:cubicBezTo>
                  <a:cubicBezTo>
                    <a:pt x="9898" y="16120"/>
                    <a:pt x="7550" y="17200"/>
                    <a:pt x="5789" y="17920"/>
                  </a:cubicBezTo>
                  <a:cubicBezTo>
                    <a:pt x="4028" y="18640"/>
                    <a:pt x="2854" y="19000"/>
                    <a:pt x="1798" y="19540"/>
                  </a:cubicBezTo>
                  <a:cubicBezTo>
                    <a:pt x="741" y="20080"/>
                    <a:pt x="-198" y="20800"/>
                    <a:pt x="37" y="21160"/>
                  </a:cubicBezTo>
                  <a:cubicBezTo>
                    <a:pt x="272" y="21520"/>
                    <a:pt x="1680" y="21520"/>
                    <a:pt x="5437" y="21250"/>
                  </a:cubicBezTo>
                  <a:cubicBezTo>
                    <a:pt x="9193" y="20980"/>
                    <a:pt x="15298" y="20440"/>
                    <a:pt x="21402" y="1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718549" y="4603750"/>
              <a:ext cx="1587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1333"/>
                    <a:pt x="5184" y="2667"/>
                    <a:pt x="8352" y="5867"/>
                  </a:cubicBezTo>
                  <a:cubicBezTo>
                    <a:pt x="11520" y="9067"/>
                    <a:pt x="15264" y="14133"/>
                    <a:pt x="17568" y="17067"/>
                  </a:cubicBezTo>
                  <a:cubicBezTo>
                    <a:pt x="19872" y="20000"/>
                    <a:pt x="20736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756649" y="4580093"/>
              <a:ext cx="146051" cy="29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1712"/>
                  </a:moveTo>
                  <a:cubicBezTo>
                    <a:pt x="21287" y="946"/>
                    <a:pt x="20974" y="180"/>
                    <a:pt x="20035" y="27"/>
                  </a:cubicBezTo>
                  <a:cubicBezTo>
                    <a:pt x="19096" y="-126"/>
                    <a:pt x="17530" y="334"/>
                    <a:pt x="14557" y="2402"/>
                  </a:cubicBezTo>
                  <a:cubicBezTo>
                    <a:pt x="11583" y="4470"/>
                    <a:pt x="7200" y="8146"/>
                    <a:pt x="4539" y="11593"/>
                  </a:cubicBezTo>
                  <a:cubicBezTo>
                    <a:pt x="1878" y="15040"/>
                    <a:pt x="939" y="18257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8902699" y="48069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8940799" y="46926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9298516" y="4611804"/>
              <a:ext cx="245535" cy="27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93" fill="norm" stroke="1" extrusionOk="0">
                  <a:moveTo>
                    <a:pt x="15323" y="2879"/>
                  </a:moveTo>
                  <a:cubicBezTo>
                    <a:pt x="15877" y="2209"/>
                    <a:pt x="16430" y="1539"/>
                    <a:pt x="17169" y="953"/>
                  </a:cubicBezTo>
                  <a:cubicBezTo>
                    <a:pt x="17907" y="367"/>
                    <a:pt x="18830" y="-135"/>
                    <a:pt x="18923" y="32"/>
                  </a:cubicBezTo>
                  <a:cubicBezTo>
                    <a:pt x="19015" y="200"/>
                    <a:pt x="18277" y="1037"/>
                    <a:pt x="15600" y="2795"/>
                  </a:cubicBezTo>
                  <a:cubicBezTo>
                    <a:pt x="12923" y="4553"/>
                    <a:pt x="8307" y="7232"/>
                    <a:pt x="5538" y="8823"/>
                  </a:cubicBezTo>
                  <a:cubicBezTo>
                    <a:pt x="2769" y="10414"/>
                    <a:pt x="1846" y="10916"/>
                    <a:pt x="1107" y="11586"/>
                  </a:cubicBezTo>
                  <a:cubicBezTo>
                    <a:pt x="369" y="12256"/>
                    <a:pt x="-185" y="13093"/>
                    <a:pt x="369" y="13512"/>
                  </a:cubicBezTo>
                  <a:cubicBezTo>
                    <a:pt x="923" y="13930"/>
                    <a:pt x="2584" y="13930"/>
                    <a:pt x="4430" y="13930"/>
                  </a:cubicBezTo>
                  <a:cubicBezTo>
                    <a:pt x="6277" y="13930"/>
                    <a:pt x="8307" y="13930"/>
                    <a:pt x="9969" y="14014"/>
                  </a:cubicBezTo>
                  <a:cubicBezTo>
                    <a:pt x="11630" y="14098"/>
                    <a:pt x="12923" y="14265"/>
                    <a:pt x="13015" y="14600"/>
                  </a:cubicBezTo>
                  <a:cubicBezTo>
                    <a:pt x="13107" y="14935"/>
                    <a:pt x="12000" y="15437"/>
                    <a:pt x="9877" y="16107"/>
                  </a:cubicBezTo>
                  <a:cubicBezTo>
                    <a:pt x="7753" y="16777"/>
                    <a:pt x="4615" y="17614"/>
                    <a:pt x="2677" y="18284"/>
                  </a:cubicBezTo>
                  <a:cubicBezTo>
                    <a:pt x="738" y="18953"/>
                    <a:pt x="0" y="19456"/>
                    <a:pt x="0" y="19958"/>
                  </a:cubicBezTo>
                  <a:cubicBezTo>
                    <a:pt x="0" y="20460"/>
                    <a:pt x="738" y="20963"/>
                    <a:pt x="3415" y="21214"/>
                  </a:cubicBezTo>
                  <a:cubicBezTo>
                    <a:pt x="6092" y="21465"/>
                    <a:pt x="10707" y="21465"/>
                    <a:pt x="14030" y="21130"/>
                  </a:cubicBezTo>
                  <a:cubicBezTo>
                    <a:pt x="17353" y="20795"/>
                    <a:pt x="19384" y="20125"/>
                    <a:pt x="21415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9613937" y="4622800"/>
              <a:ext cx="126964" cy="28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68" fill="norm" stroke="1" extrusionOk="0">
                  <a:moveTo>
                    <a:pt x="21240" y="0"/>
                  </a:moveTo>
                  <a:cubicBezTo>
                    <a:pt x="17699" y="0"/>
                    <a:pt x="14158" y="0"/>
                    <a:pt x="10794" y="1120"/>
                  </a:cubicBezTo>
                  <a:cubicBezTo>
                    <a:pt x="7430" y="2240"/>
                    <a:pt x="4243" y="4480"/>
                    <a:pt x="2296" y="7280"/>
                  </a:cubicBezTo>
                  <a:cubicBezTo>
                    <a:pt x="348" y="10080"/>
                    <a:pt x="-360" y="13440"/>
                    <a:pt x="171" y="16000"/>
                  </a:cubicBezTo>
                  <a:cubicBezTo>
                    <a:pt x="702" y="18560"/>
                    <a:pt x="2473" y="20320"/>
                    <a:pt x="5483" y="20960"/>
                  </a:cubicBezTo>
                  <a:cubicBezTo>
                    <a:pt x="8492" y="21600"/>
                    <a:pt x="12742" y="21120"/>
                    <a:pt x="16991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9798049" y="4673600"/>
              <a:ext cx="1016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784834" y="4643827"/>
              <a:ext cx="165616" cy="27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02" fill="norm" stroke="1" extrusionOk="0">
                  <a:moveTo>
                    <a:pt x="21393" y="330"/>
                  </a:moveTo>
                  <a:cubicBezTo>
                    <a:pt x="19752" y="10"/>
                    <a:pt x="18112" y="-310"/>
                    <a:pt x="16198" y="570"/>
                  </a:cubicBezTo>
                  <a:cubicBezTo>
                    <a:pt x="14284" y="1450"/>
                    <a:pt x="12097" y="3530"/>
                    <a:pt x="9499" y="6730"/>
                  </a:cubicBezTo>
                  <a:cubicBezTo>
                    <a:pt x="6902" y="9930"/>
                    <a:pt x="3894" y="14250"/>
                    <a:pt x="2117" y="16970"/>
                  </a:cubicBezTo>
                  <a:cubicBezTo>
                    <a:pt x="340" y="19690"/>
                    <a:pt x="-207" y="20810"/>
                    <a:pt x="66" y="21050"/>
                  </a:cubicBezTo>
                  <a:cubicBezTo>
                    <a:pt x="340" y="21290"/>
                    <a:pt x="1434" y="20650"/>
                    <a:pt x="2527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956799" y="48133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975849" y="4756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0026649" y="4597400"/>
              <a:ext cx="91018" cy="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13563" y="0"/>
                  </a:moveTo>
                  <a:cubicBezTo>
                    <a:pt x="17581" y="3820"/>
                    <a:pt x="21600" y="7639"/>
                    <a:pt x="21600" y="10998"/>
                  </a:cubicBezTo>
                  <a:cubicBezTo>
                    <a:pt x="21600" y="14356"/>
                    <a:pt x="17581" y="17254"/>
                    <a:pt x="14065" y="19032"/>
                  </a:cubicBezTo>
                  <a:cubicBezTo>
                    <a:pt x="10549" y="20810"/>
                    <a:pt x="7535" y="21468"/>
                    <a:pt x="5274" y="21534"/>
                  </a:cubicBezTo>
                  <a:cubicBezTo>
                    <a:pt x="3014" y="21600"/>
                    <a:pt x="1507" y="21073"/>
                    <a:pt x="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0121899" y="4455183"/>
              <a:ext cx="139701" cy="14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5142"/>
                  </a:moveTo>
                  <a:cubicBezTo>
                    <a:pt x="655" y="3554"/>
                    <a:pt x="1309" y="1966"/>
                    <a:pt x="3109" y="1013"/>
                  </a:cubicBezTo>
                  <a:cubicBezTo>
                    <a:pt x="4909" y="60"/>
                    <a:pt x="7855" y="-258"/>
                    <a:pt x="9818" y="218"/>
                  </a:cubicBezTo>
                  <a:cubicBezTo>
                    <a:pt x="11782" y="695"/>
                    <a:pt x="12764" y="1966"/>
                    <a:pt x="12109" y="4983"/>
                  </a:cubicBezTo>
                  <a:cubicBezTo>
                    <a:pt x="11455" y="8001"/>
                    <a:pt x="9164" y="12766"/>
                    <a:pt x="7364" y="15783"/>
                  </a:cubicBezTo>
                  <a:cubicBezTo>
                    <a:pt x="5564" y="18801"/>
                    <a:pt x="4255" y="20071"/>
                    <a:pt x="4745" y="20707"/>
                  </a:cubicBezTo>
                  <a:cubicBezTo>
                    <a:pt x="5236" y="21342"/>
                    <a:pt x="7527" y="21342"/>
                    <a:pt x="10636" y="20707"/>
                  </a:cubicBezTo>
                  <a:cubicBezTo>
                    <a:pt x="13745" y="20071"/>
                    <a:pt x="17673" y="18801"/>
                    <a:pt x="21600" y="17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0299699" y="3841714"/>
              <a:ext cx="258235" cy="100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501"/>
                  </a:moveTo>
                  <a:cubicBezTo>
                    <a:pt x="0" y="1183"/>
                    <a:pt x="0" y="864"/>
                    <a:pt x="354" y="637"/>
                  </a:cubicBezTo>
                  <a:cubicBezTo>
                    <a:pt x="708" y="410"/>
                    <a:pt x="1416" y="273"/>
                    <a:pt x="3807" y="160"/>
                  </a:cubicBezTo>
                  <a:cubicBezTo>
                    <a:pt x="6197" y="46"/>
                    <a:pt x="10269" y="-45"/>
                    <a:pt x="13279" y="23"/>
                  </a:cubicBezTo>
                  <a:cubicBezTo>
                    <a:pt x="16289" y="91"/>
                    <a:pt x="18236" y="319"/>
                    <a:pt x="19564" y="796"/>
                  </a:cubicBezTo>
                  <a:cubicBezTo>
                    <a:pt x="20892" y="1274"/>
                    <a:pt x="21600" y="2001"/>
                    <a:pt x="21600" y="3093"/>
                  </a:cubicBezTo>
                  <a:cubicBezTo>
                    <a:pt x="21600" y="4184"/>
                    <a:pt x="20892" y="5639"/>
                    <a:pt x="20095" y="7276"/>
                  </a:cubicBezTo>
                  <a:cubicBezTo>
                    <a:pt x="19298" y="8913"/>
                    <a:pt x="18413" y="10732"/>
                    <a:pt x="17705" y="12460"/>
                  </a:cubicBezTo>
                  <a:cubicBezTo>
                    <a:pt x="16997" y="14188"/>
                    <a:pt x="16466" y="15825"/>
                    <a:pt x="15846" y="17190"/>
                  </a:cubicBezTo>
                  <a:cubicBezTo>
                    <a:pt x="15226" y="18554"/>
                    <a:pt x="14518" y="19645"/>
                    <a:pt x="14075" y="20327"/>
                  </a:cubicBezTo>
                  <a:cubicBezTo>
                    <a:pt x="13633" y="21009"/>
                    <a:pt x="13456" y="21282"/>
                    <a:pt x="12748" y="21419"/>
                  </a:cubicBezTo>
                  <a:cubicBezTo>
                    <a:pt x="12039" y="21555"/>
                    <a:pt x="10800" y="21555"/>
                    <a:pt x="8941" y="21419"/>
                  </a:cubicBezTo>
                  <a:cubicBezTo>
                    <a:pt x="7082" y="21282"/>
                    <a:pt x="4603" y="21009"/>
                    <a:pt x="212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820399" y="49720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6618523" y="1022350"/>
              <a:ext cx="4982928" cy="9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480" fill="norm" stroke="1" extrusionOk="0">
                  <a:moveTo>
                    <a:pt x="157" y="10080"/>
                  </a:moveTo>
                  <a:cubicBezTo>
                    <a:pt x="102" y="10560"/>
                    <a:pt x="47" y="11040"/>
                    <a:pt x="20" y="12480"/>
                  </a:cubicBezTo>
                  <a:cubicBezTo>
                    <a:pt x="-8" y="13920"/>
                    <a:pt x="-8" y="16320"/>
                    <a:pt x="29" y="18000"/>
                  </a:cubicBezTo>
                  <a:cubicBezTo>
                    <a:pt x="65" y="19680"/>
                    <a:pt x="139" y="20640"/>
                    <a:pt x="363" y="21120"/>
                  </a:cubicBezTo>
                  <a:cubicBezTo>
                    <a:pt x="588" y="21600"/>
                    <a:pt x="964" y="21600"/>
                    <a:pt x="1317" y="21120"/>
                  </a:cubicBezTo>
                  <a:cubicBezTo>
                    <a:pt x="1670" y="20640"/>
                    <a:pt x="2001" y="19680"/>
                    <a:pt x="2322" y="18960"/>
                  </a:cubicBezTo>
                  <a:cubicBezTo>
                    <a:pt x="2643" y="18240"/>
                    <a:pt x="2955" y="17760"/>
                    <a:pt x="3280" y="17280"/>
                  </a:cubicBezTo>
                  <a:cubicBezTo>
                    <a:pt x="3606" y="16800"/>
                    <a:pt x="3945" y="16320"/>
                    <a:pt x="4307" y="15840"/>
                  </a:cubicBezTo>
                  <a:cubicBezTo>
                    <a:pt x="4670" y="15360"/>
                    <a:pt x="5055" y="14880"/>
                    <a:pt x="5394" y="14400"/>
                  </a:cubicBezTo>
                  <a:cubicBezTo>
                    <a:pt x="5734" y="13920"/>
                    <a:pt x="6027" y="13440"/>
                    <a:pt x="6339" y="12720"/>
                  </a:cubicBezTo>
                  <a:cubicBezTo>
                    <a:pt x="6651" y="12000"/>
                    <a:pt x="6981" y="11040"/>
                    <a:pt x="7330" y="10080"/>
                  </a:cubicBezTo>
                  <a:cubicBezTo>
                    <a:pt x="7678" y="9120"/>
                    <a:pt x="8045" y="8160"/>
                    <a:pt x="8416" y="7200"/>
                  </a:cubicBezTo>
                  <a:cubicBezTo>
                    <a:pt x="8788" y="6240"/>
                    <a:pt x="9164" y="5280"/>
                    <a:pt x="9563" y="4320"/>
                  </a:cubicBezTo>
                  <a:cubicBezTo>
                    <a:pt x="9962" y="3360"/>
                    <a:pt x="10384" y="2400"/>
                    <a:pt x="10824" y="1680"/>
                  </a:cubicBezTo>
                  <a:cubicBezTo>
                    <a:pt x="11264" y="960"/>
                    <a:pt x="11723" y="480"/>
                    <a:pt x="12049" y="240"/>
                  </a:cubicBezTo>
                  <a:cubicBezTo>
                    <a:pt x="12374" y="0"/>
                    <a:pt x="12567" y="0"/>
                    <a:pt x="12778" y="0"/>
                  </a:cubicBezTo>
                  <a:cubicBezTo>
                    <a:pt x="12989" y="0"/>
                    <a:pt x="13218" y="0"/>
                    <a:pt x="13434" y="0"/>
                  </a:cubicBezTo>
                  <a:cubicBezTo>
                    <a:pt x="13649" y="0"/>
                    <a:pt x="13851" y="0"/>
                    <a:pt x="14071" y="0"/>
                  </a:cubicBezTo>
                  <a:cubicBezTo>
                    <a:pt x="14291" y="0"/>
                    <a:pt x="14530" y="0"/>
                    <a:pt x="14841" y="0"/>
                  </a:cubicBezTo>
                  <a:cubicBezTo>
                    <a:pt x="15153" y="0"/>
                    <a:pt x="15538" y="0"/>
                    <a:pt x="15919" y="480"/>
                  </a:cubicBezTo>
                  <a:cubicBezTo>
                    <a:pt x="16300" y="960"/>
                    <a:pt x="16676" y="1920"/>
                    <a:pt x="17038" y="2640"/>
                  </a:cubicBezTo>
                  <a:cubicBezTo>
                    <a:pt x="17400" y="3360"/>
                    <a:pt x="17749" y="3840"/>
                    <a:pt x="18143" y="4560"/>
                  </a:cubicBezTo>
                  <a:cubicBezTo>
                    <a:pt x="18538" y="5280"/>
                    <a:pt x="18978" y="6240"/>
                    <a:pt x="19432" y="7920"/>
                  </a:cubicBezTo>
                  <a:cubicBezTo>
                    <a:pt x="19886" y="9600"/>
                    <a:pt x="20354" y="12000"/>
                    <a:pt x="20716" y="14160"/>
                  </a:cubicBezTo>
                  <a:cubicBezTo>
                    <a:pt x="21078" y="16320"/>
                    <a:pt x="21335" y="18240"/>
                    <a:pt x="21592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624756" y="1143000"/>
              <a:ext cx="5408494" cy="227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170" y="0"/>
                  </a:moveTo>
                  <a:cubicBezTo>
                    <a:pt x="145" y="824"/>
                    <a:pt x="120" y="1648"/>
                    <a:pt x="120" y="2421"/>
                  </a:cubicBezTo>
                  <a:cubicBezTo>
                    <a:pt x="120" y="3195"/>
                    <a:pt x="145" y="3918"/>
                    <a:pt x="170" y="4652"/>
                  </a:cubicBezTo>
                  <a:cubicBezTo>
                    <a:pt x="196" y="5385"/>
                    <a:pt x="221" y="6128"/>
                    <a:pt x="238" y="6922"/>
                  </a:cubicBezTo>
                  <a:cubicBezTo>
                    <a:pt x="255" y="7716"/>
                    <a:pt x="263" y="8560"/>
                    <a:pt x="268" y="9373"/>
                  </a:cubicBezTo>
                  <a:cubicBezTo>
                    <a:pt x="272" y="10187"/>
                    <a:pt x="272" y="10971"/>
                    <a:pt x="255" y="11724"/>
                  </a:cubicBezTo>
                  <a:cubicBezTo>
                    <a:pt x="238" y="12478"/>
                    <a:pt x="204" y="13201"/>
                    <a:pt x="166" y="13955"/>
                  </a:cubicBezTo>
                  <a:cubicBezTo>
                    <a:pt x="128" y="14708"/>
                    <a:pt x="86" y="15492"/>
                    <a:pt x="52" y="16255"/>
                  </a:cubicBezTo>
                  <a:cubicBezTo>
                    <a:pt x="18" y="17019"/>
                    <a:pt x="-7" y="17762"/>
                    <a:pt x="1" y="18455"/>
                  </a:cubicBezTo>
                  <a:cubicBezTo>
                    <a:pt x="10" y="19149"/>
                    <a:pt x="52" y="19792"/>
                    <a:pt x="103" y="20274"/>
                  </a:cubicBezTo>
                  <a:cubicBezTo>
                    <a:pt x="154" y="20756"/>
                    <a:pt x="213" y="21078"/>
                    <a:pt x="306" y="21289"/>
                  </a:cubicBezTo>
                  <a:cubicBezTo>
                    <a:pt x="399" y="21500"/>
                    <a:pt x="525" y="21600"/>
                    <a:pt x="737" y="21600"/>
                  </a:cubicBezTo>
                  <a:cubicBezTo>
                    <a:pt x="948" y="21600"/>
                    <a:pt x="1244" y="21500"/>
                    <a:pt x="1523" y="21419"/>
                  </a:cubicBezTo>
                  <a:cubicBezTo>
                    <a:pt x="1801" y="21339"/>
                    <a:pt x="2063" y="21279"/>
                    <a:pt x="2334" y="21208"/>
                  </a:cubicBezTo>
                  <a:cubicBezTo>
                    <a:pt x="2604" y="21138"/>
                    <a:pt x="2883" y="21057"/>
                    <a:pt x="3204" y="20967"/>
                  </a:cubicBezTo>
                  <a:cubicBezTo>
                    <a:pt x="3525" y="20877"/>
                    <a:pt x="3889" y="20776"/>
                    <a:pt x="4223" y="20686"/>
                  </a:cubicBezTo>
                  <a:cubicBezTo>
                    <a:pt x="4556" y="20595"/>
                    <a:pt x="4861" y="20515"/>
                    <a:pt x="5169" y="20425"/>
                  </a:cubicBezTo>
                  <a:cubicBezTo>
                    <a:pt x="5478" y="20334"/>
                    <a:pt x="5790" y="20234"/>
                    <a:pt x="6132" y="20143"/>
                  </a:cubicBezTo>
                  <a:cubicBezTo>
                    <a:pt x="6475" y="20053"/>
                    <a:pt x="6847" y="19972"/>
                    <a:pt x="7130" y="19912"/>
                  </a:cubicBezTo>
                  <a:cubicBezTo>
                    <a:pt x="7413" y="19852"/>
                    <a:pt x="7607" y="19812"/>
                    <a:pt x="7801" y="19772"/>
                  </a:cubicBezTo>
                  <a:cubicBezTo>
                    <a:pt x="7996" y="19731"/>
                    <a:pt x="8190" y="19691"/>
                    <a:pt x="8389" y="19661"/>
                  </a:cubicBezTo>
                  <a:cubicBezTo>
                    <a:pt x="8587" y="19631"/>
                    <a:pt x="8790" y="19611"/>
                    <a:pt x="9010" y="19581"/>
                  </a:cubicBezTo>
                  <a:cubicBezTo>
                    <a:pt x="9230" y="19551"/>
                    <a:pt x="9466" y="19510"/>
                    <a:pt x="9673" y="19490"/>
                  </a:cubicBezTo>
                  <a:cubicBezTo>
                    <a:pt x="9880" y="19470"/>
                    <a:pt x="10058" y="19470"/>
                    <a:pt x="10261" y="19460"/>
                  </a:cubicBezTo>
                  <a:cubicBezTo>
                    <a:pt x="10463" y="19450"/>
                    <a:pt x="10692" y="19430"/>
                    <a:pt x="10911" y="19420"/>
                  </a:cubicBezTo>
                  <a:cubicBezTo>
                    <a:pt x="11131" y="19410"/>
                    <a:pt x="11342" y="19410"/>
                    <a:pt x="11663" y="19410"/>
                  </a:cubicBezTo>
                  <a:cubicBezTo>
                    <a:pt x="11985" y="19410"/>
                    <a:pt x="12416" y="19410"/>
                    <a:pt x="12758" y="19420"/>
                  </a:cubicBezTo>
                  <a:cubicBezTo>
                    <a:pt x="13100" y="19430"/>
                    <a:pt x="13354" y="19450"/>
                    <a:pt x="13578" y="19470"/>
                  </a:cubicBezTo>
                  <a:cubicBezTo>
                    <a:pt x="13801" y="19490"/>
                    <a:pt x="13996" y="19510"/>
                    <a:pt x="14317" y="19540"/>
                  </a:cubicBezTo>
                  <a:cubicBezTo>
                    <a:pt x="14638" y="19571"/>
                    <a:pt x="15086" y="19611"/>
                    <a:pt x="15538" y="19661"/>
                  </a:cubicBezTo>
                  <a:cubicBezTo>
                    <a:pt x="15990" y="19711"/>
                    <a:pt x="16447" y="19772"/>
                    <a:pt x="16882" y="19832"/>
                  </a:cubicBezTo>
                  <a:cubicBezTo>
                    <a:pt x="17317" y="19892"/>
                    <a:pt x="17731" y="19952"/>
                    <a:pt x="18056" y="20013"/>
                  </a:cubicBezTo>
                  <a:cubicBezTo>
                    <a:pt x="18382" y="20073"/>
                    <a:pt x="18618" y="20133"/>
                    <a:pt x="18969" y="20214"/>
                  </a:cubicBezTo>
                  <a:cubicBezTo>
                    <a:pt x="19320" y="20294"/>
                    <a:pt x="19785" y="20394"/>
                    <a:pt x="20241" y="20505"/>
                  </a:cubicBezTo>
                  <a:cubicBezTo>
                    <a:pt x="20697" y="20615"/>
                    <a:pt x="21145" y="20736"/>
                    <a:pt x="21593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813549" y="1333500"/>
              <a:ext cx="2413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3503"/>
                    <a:pt x="6821" y="7005"/>
                    <a:pt x="9568" y="10216"/>
                  </a:cubicBezTo>
                  <a:cubicBezTo>
                    <a:pt x="12316" y="13427"/>
                    <a:pt x="14400" y="16346"/>
                    <a:pt x="16295" y="18195"/>
                  </a:cubicBezTo>
                  <a:cubicBezTo>
                    <a:pt x="18189" y="20043"/>
                    <a:pt x="19895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896099" y="1301750"/>
              <a:ext cx="1206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527"/>
                    <a:pt x="12505" y="7053"/>
                    <a:pt x="8905" y="10653"/>
                  </a:cubicBezTo>
                  <a:cubicBezTo>
                    <a:pt x="5305" y="14253"/>
                    <a:pt x="2653" y="17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099299" y="12192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978649" y="12001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251699" y="1282700"/>
              <a:ext cx="1079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000"/>
                    <a:pt x="5082" y="6000"/>
                    <a:pt x="8682" y="9600"/>
                  </a:cubicBezTo>
                  <a:cubicBezTo>
                    <a:pt x="12282" y="13200"/>
                    <a:pt x="16941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325783" y="1289050"/>
              <a:ext cx="9101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7182" y="2448"/>
                    <a:pt x="13254" y="4896"/>
                    <a:pt x="9573" y="7776"/>
                  </a:cubicBezTo>
                  <a:cubicBezTo>
                    <a:pt x="5891" y="10656"/>
                    <a:pt x="2454" y="13968"/>
                    <a:pt x="982" y="16344"/>
                  </a:cubicBezTo>
                  <a:cubicBezTo>
                    <a:pt x="-491" y="18720"/>
                    <a:pt x="0" y="20160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7562849" y="1397000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7543799" y="14986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924050" y="4902200"/>
              <a:ext cx="254846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9" y="19895"/>
                    <a:pt x="897" y="18189"/>
                    <a:pt x="1462" y="16863"/>
                  </a:cubicBezTo>
                  <a:cubicBezTo>
                    <a:pt x="2027" y="15537"/>
                    <a:pt x="2709" y="14589"/>
                    <a:pt x="3436" y="13642"/>
                  </a:cubicBezTo>
                  <a:cubicBezTo>
                    <a:pt x="4162" y="12695"/>
                    <a:pt x="4934" y="11747"/>
                    <a:pt x="5669" y="10895"/>
                  </a:cubicBezTo>
                  <a:cubicBezTo>
                    <a:pt x="6405" y="10042"/>
                    <a:pt x="7104" y="9284"/>
                    <a:pt x="7822" y="8621"/>
                  </a:cubicBezTo>
                  <a:cubicBezTo>
                    <a:pt x="8540" y="7958"/>
                    <a:pt x="9275" y="7389"/>
                    <a:pt x="10002" y="6916"/>
                  </a:cubicBezTo>
                  <a:cubicBezTo>
                    <a:pt x="10728" y="6442"/>
                    <a:pt x="11446" y="6063"/>
                    <a:pt x="12137" y="5684"/>
                  </a:cubicBezTo>
                  <a:cubicBezTo>
                    <a:pt x="12827" y="5305"/>
                    <a:pt x="13491" y="4926"/>
                    <a:pt x="14128" y="4642"/>
                  </a:cubicBezTo>
                  <a:cubicBezTo>
                    <a:pt x="14765" y="4358"/>
                    <a:pt x="15375" y="4168"/>
                    <a:pt x="16056" y="4074"/>
                  </a:cubicBezTo>
                  <a:cubicBezTo>
                    <a:pt x="16738" y="3979"/>
                    <a:pt x="17492" y="3979"/>
                    <a:pt x="18209" y="4168"/>
                  </a:cubicBezTo>
                  <a:cubicBezTo>
                    <a:pt x="18927" y="4358"/>
                    <a:pt x="19609" y="4737"/>
                    <a:pt x="20138" y="5021"/>
                  </a:cubicBezTo>
                  <a:cubicBezTo>
                    <a:pt x="20667" y="5305"/>
                    <a:pt x="21044" y="5495"/>
                    <a:pt x="21277" y="5684"/>
                  </a:cubicBezTo>
                  <a:cubicBezTo>
                    <a:pt x="21510" y="5874"/>
                    <a:pt x="21600" y="6063"/>
                    <a:pt x="21600" y="6253"/>
                  </a:cubicBezTo>
                  <a:cubicBezTo>
                    <a:pt x="21600" y="6442"/>
                    <a:pt x="21510" y="6632"/>
                    <a:pt x="21143" y="6821"/>
                  </a:cubicBezTo>
                  <a:cubicBezTo>
                    <a:pt x="20775" y="7011"/>
                    <a:pt x="20129" y="7200"/>
                    <a:pt x="19429" y="7389"/>
                  </a:cubicBezTo>
                  <a:cubicBezTo>
                    <a:pt x="18730" y="7579"/>
                    <a:pt x="17976" y="7768"/>
                    <a:pt x="17241" y="7863"/>
                  </a:cubicBezTo>
                  <a:cubicBezTo>
                    <a:pt x="16505" y="7958"/>
                    <a:pt x="15787" y="7958"/>
                    <a:pt x="15124" y="8147"/>
                  </a:cubicBezTo>
                  <a:cubicBezTo>
                    <a:pt x="14460" y="8337"/>
                    <a:pt x="13850" y="8716"/>
                    <a:pt x="13231" y="9000"/>
                  </a:cubicBezTo>
                  <a:cubicBezTo>
                    <a:pt x="12612" y="9284"/>
                    <a:pt x="11984" y="9474"/>
                    <a:pt x="11365" y="9758"/>
                  </a:cubicBezTo>
                  <a:cubicBezTo>
                    <a:pt x="10746" y="10042"/>
                    <a:pt x="10136" y="10421"/>
                    <a:pt x="9472" y="10705"/>
                  </a:cubicBezTo>
                  <a:cubicBezTo>
                    <a:pt x="8809" y="10989"/>
                    <a:pt x="8091" y="11179"/>
                    <a:pt x="7418" y="11463"/>
                  </a:cubicBezTo>
                  <a:cubicBezTo>
                    <a:pt x="6746" y="11747"/>
                    <a:pt x="6118" y="12126"/>
                    <a:pt x="5633" y="12411"/>
                  </a:cubicBezTo>
                  <a:cubicBezTo>
                    <a:pt x="5149" y="12695"/>
                    <a:pt x="4808" y="12884"/>
                    <a:pt x="4557" y="12979"/>
                  </a:cubicBezTo>
                  <a:cubicBezTo>
                    <a:pt x="4306" y="13074"/>
                    <a:pt x="4144" y="13074"/>
                    <a:pt x="4162" y="12979"/>
                  </a:cubicBezTo>
                  <a:cubicBezTo>
                    <a:pt x="4180" y="12884"/>
                    <a:pt x="4377" y="12695"/>
                    <a:pt x="4817" y="12505"/>
                  </a:cubicBezTo>
                  <a:cubicBezTo>
                    <a:pt x="5256" y="12316"/>
                    <a:pt x="5938" y="12126"/>
                    <a:pt x="6593" y="11937"/>
                  </a:cubicBezTo>
                  <a:cubicBezTo>
                    <a:pt x="7248" y="11747"/>
                    <a:pt x="7876" y="11558"/>
                    <a:pt x="8557" y="11179"/>
                  </a:cubicBezTo>
                  <a:cubicBezTo>
                    <a:pt x="9239" y="10800"/>
                    <a:pt x="9975" y="10232"/>
                    <a:pt x="10737" y="9663"/>
                  </a:cubicBezTo>
                  <a:cubicBezTo>
                    <a:pt x="11500" y="9095"/>
                    <a:pt x="12289" y="8526"/>
                    <a:pt x="12980" y="7863"/>
                  </a:cubicBezTo>
                  <a:cubicBezTo>
                    <a:pt x="13670" y="7200"/>
                    <a:pt x="14262" y="6442"/>
                    <a:pt x="14962" y="5684"/>
                  </a:cubicBezTo>
                  <a:cubicBezTo>
                    <a:pt x="15662" y="4926"/>
                    <a:pt x="16469" y="4168"/>
                    <a:pt x="17357" y="3316"/>
                  </a:cubicBezTo>
                  <a:cubicBezTo>
                    <a:pt x="18245" y="2463"/>
                    <a:pt x="19214" y="1516"/>
                    <a:pt x="19752" y="947"/>
                  </a:cubicBezTo>
                  <a:cubicBezTo>
                    <a:pt x="20290" y="379"/>
                    <a:pt x="20398" y="189"/>
                    <a:pt x="20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061060" y="1195916"/>
              <a:ext cx="200291" cy="72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0" fill="norm" stroke="1" extrusionOk="0">
                  <a:moveTo>
                    <a:pt x="21515" y="1067"/>
                  </a:moveTo>
                  <a:cubicBezTo>
                    <a:pt x="21288" y="753"/>
                    <a:pt x="21060" y="440"/>
                    <a:pt x="20378" y="251"/>
                  </a:cubicBezTo>
                  <a:cubicBezTo>
                    <a:pt x="19696" y="63"/>
                    <a:pt x="18559" y="0"/>
                    <a:pt x="16399" y="0"/>
                  </a:cubicBezTo>
                  <a:cubicBezTo>
                    <a:pt x="14239" y="0"/>
                    <a:pt x="11056" y="63"/>
                    <a:pt x="8896" y="94"/>
                  </a:cubicBezTo>
                  <a:cubicBezTo>
                    <a:pt x="6736" y="126"/>
                    <a:pt x="5599" y="126"/>
                    <a:pt x="5031" y="283"/>
                  </a:cubicBezTo>
                  <a:cubicBezTo>
                    <a:pt x="4462" y="440"/>
                    <a:pt x="4462" y="753"/>
                    <a:pt x="4803" y="1790"/>
                  </a:cubicBezTo>
                  <a:cubicBezTo>
                    <a:pt x="5144" y="2826"/>
                    <a:pt x="5827" y="4584"/>
                    <a:pt x="5940" y="6405"/>
                  </a:cubicBezTo>
                  <a:cubicBezTo>
                    <a:pt x="6054" y="8226"/>
                    <a:pt x="5599" y="10109"/>
                    <a:pt x="4690" y="12024"/>
                  </a:cubicBezTo>
                  <a:cubicBezTo>
                    <a:pt x="3780" y="13940"/>
                    <a:pt x="2416" y="15886"/>
                    <a:pt x="1507" y="17267"/>
                  </a:cubicBezTo>
                  <a:cubicBezTo>
                    <a:pt x="597" y="18649"/>
                    <a:pt x="142" y="19465"/>
                    <a:pt x="29" y="20030"/>
                  </a:cubicBezTo>
                  <a:cubicBezTo>
                    <a:pt x="-85" y="20595"/>
                    <a:pt x="142" y="20909"/>
                    <a:pt x="711" y="21160"/>
                  </a:cubicBezTo>
                  <a:cubicBezTo>
                    <a:pt x="1279" y="21412"/>
                    <a:pt x="2189" y="21600"/>
                    <a:pt x="5144" y="21506"/>
                  </a:cubicBezTo>
                  <a:cubicBezTo>
                    <a:pt x="8100" y="21412"/>
                    <a:pt x="13102" y="21035"/>
                    <a:pt x="18104" y="2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8322418" y="1193237"/>
              <a:ext cx="210249" cy="23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75" fill="norm" stroke="1" extrusionOk="0">
                  <a:moveTo>
                    <a:pt x="18852" y="635"/>
                  </a:moveTo>
                  <a:cubicBezTo>
                    <a:pt x="19921" y="246"/>
                    <a:pt x="20990" y="-143"/>
                    <a:pt x="21204" y="52"/>
                  </a:cubicBezTo>
                  <a:cubicBezTo>
                    <a:pt x="21418" y="246"/>
                    <a:pt x="20776" y="1025"/>
                    <a:pt x="18531" y="2289"/>
                  </a:cubicBezTo>
                  <a:cubicBezTo>
                    <a:pt x="16285" y="3554"/>
                    <a:pt x="12436" y="5306"/>
                    <a:pt x="9976" y="6571"/>
                  </a:cubicBezTo>
                  <a:cubicBezTo>
                    <a:pt x="7517" y="7835"/>
                    <a:pt x="6448" y="8614"/>
                    <a:pt x="6555" y="9198"/>
                  </a:cubicBezTo>
                  <a:cubicBezTo>
                    <a:pt x="6662" y="9781"/>
                    <a:pt x="7945" y="10171"/>
                    <a:pt x="9656" y="10560"/>
                  </a:cubicBezTo>
                  <a:cubicBezTo>
                    <a:pt x="11367" y="10949"/>
                    <a:pt x="13505" y="11338"/>
                    <a:pt x="14040" y="11922"/>
                  </a:cubicBezTo>
                  <a:cubicBezTo>
                    <a:pt x="14574" y="12506"/>
                    <a:pt x="13505" y="13284"/>
                    <a:pt x="11153" y="14452"/>
                  </a:cubicBezTo>
                  <a:cubicBezTo>
                    <a:pt x="8800" y="15619"/>
                    <a:pt x="5165" y="17176"/>
                    <a:pt x="2919" y="18343"/>
                  </a:cubicBezTo>
                  <a:cubicBezTo>
                    <a:pt x="673" y="19511"/>
                    <a:pt x="-182" y="20289"/>
                    <a:pt x="32" y="20776"/>
                  </a:cubicBezTo>
                  <a:cubicBezTo>
                    <a:pt x="246" y="21262"/>
                    <a:pt x="1529" y="21457"/>
                    <a:pt x="4737" y="21068"/>
                  </a:cubicBezTo>
                  <a:cubicBezTo>
                    <a:pt x="7945" y="20679"/>
                    <a:pt x="13077" y="19706"/>
                    <a:pt x="18210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8597899" y="1206500"/>
              <a:ext cx="133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388"/>
                    <a:pt x="10286" y="6776"/>
                    <a:pt x="13886" y="10376"/>
                  </a:cubicBezTo>
                  <a:cubicBezTo>
                    <a:pt x="17486" y="13976"/>
                    <a:pt x="19543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8701616" y="1193800"/>
              <a:ext cx="8043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58" y="1946"/>
                    <a:pt x="15916" y="3892"/>
                    <a:pt x="12505" y="7005"/>
                  </a:cubicBezTo>
                  <a:cubicBezTo>
                    <a:pt x="9095" y="10119"/>
                    <a:pt x="5116" y="14400"/>
                    <a:pt x="2842" y="17027"/>
                  </a:cubicBezTo>
                  <a:cubicBezTo>
                    <a:pt x="568" y="19654"/>
                    <a:pt x="0" y="20627"/>
                    <a:pt x="0" y="21114"/>
                  </a:cubicBezTo>
                  <a:cubicBezTo>
                    <a:pt x="0" y="21600"/>
                    <a:pt x="568" y="21600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8782049" y="13970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8813799" y="12890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347645" y="1625600"/>
              <a:ext cx="167705" cy="23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92" fill="norm" stroke="1" extrusionOk="0">
                  <a:moveTo>
                    <a:pt x="17928" y="1168"/>
                  </a:moveTo>
                  <a:cubicBezTo>
                    <a:pt x="19261" y="584"/>
                    <a:pt x="20595" y="0"/>
                    <a:pt x="20728" y="0"/>
                  </a:cubicBezTo>
                  <a:cubicBezTo>
                    <a:pt x="20861" y="0"/>
                    <a:pt x="19795" y="584"/>
                    <a:pt x="16861" y="1849"/>
                  </a:cubicBezTo>
                  <a:cubicBezTo>
                    <a:pt x="13928" y="3114"/>
                    <a:pt x="9128" y="5059"/>
                    <a:pt x="6195" y="6324"/>
                  </a:cubicBezTo>
                  <a:cubicBezTo>
                    <a:pt x="3261" y="7589"/>
                    <a:pt x="2195" y="8173"/>
                    <a:pt x="1261" y="8854"/>
                  </a:cubicBezTo>
                  <a:cubicBezTo>
                    <a:pt x="328" y="9535"/>
                    <a:pt x="-472" y="10314"/>
                    <a:pt x="328" y="10703"/>
                  </a:cubicBezTo>
                  <a:cubicBezTo>
                    <a:pt x="1128" y="11092"/>
                    <a:pt x="3528" y="11092"/>
                    <a:pt x="5395" y="11092"/>
                  </a:cubicBezTo>
                  <a:cubicBezTo>
                    <a:pt x="7261" y="11092"/>
                    <a:pt x="8595" y="11092"/>
                    <a:pt x="10061" y="11092"/>
                  </a:cubicBezTo>
                  <a:cubicBezTo>
                    <a:pt x="11528" y="11092"/>
                    <a:pt x="13128" y="11092"/>
                    <a:pt x="13661" y="11578"/>
                  </a:cubicBezTo>
                  <a:cubicBezTo>
                    <a:pt x="14195" y="12065"/>
                    <a:pt x="13661" y="13038"/>
                    <a:pt x="12195" y="14011"/>
                  </a:cubicBezTo>
                  <a:cubicBezTo>
                    <a:pt x="10728" y="14984"/>
                    <a:pt x="8328" y="15957"/>
                    <a:pt x="6461" y="16735"/>
                  </a:cubicBezTo>
                  <a:cubicBezTo>
                    <a:pt x="4595" y="17514"/>
                    <a:pt x="3261" y="18097"/>
                    <a:pt x="2195" y="18876"/>
                  </a:cubicBezTo>
                  <a:cubicBezTo>
                    <a:pt x="1128" y="19654"/>
                    <a:pt x="328" y="20627"/>
                    <a:pt x="728" y="21114"/>
                  </a:cubicBezTo>
                  <a:cubicBezTo>
                    <a:pt x="1128" y="21600"/>
                    <a:pt x="2728" y="21600"/>
                    <a:pt x="6328" y="21211"/>
                  </a:cubicBezTo>
                  <a:cubicBezTo>
                    <a:pt x="9928" y="20822"/>
                    <a:pt x="15528" y="20043"/>
                    <a:pt x="21128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610599" y="1682750"/>
              <a:ext cx="889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06"/>
                    <a:pt x="5143" y="411"/>
                    <a:pt x="8743" y="2674"/>
                  </a:cubicBezTo>
                  <a:cubicBezTo>
                    <a:pt x="12343" y="4937"/>
                    <a:pt x="16971" y="9257"/>
                    <a:pt x="19286" y="12754"/>
                  </a:cubicBezTo>
                  <a:cubicBezTo>
                    <a:pt x="21600" y="16251"/>
                    <a:pt x="216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629649" y="1682750"/>
              <a:ext cx="1270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020" y="800"/>
                  </a:cubicBezTo>
                  <a:cubicBezTo>
                    <a:pt x="14040" y="1600"/>
                    <a:pt x="11880" y="3200"/>
                    <a:pt x="9360" y="6100"/>
                  </a:cubicBezTo>
                  <a:cubicBezTo>
                    <a:pt x="6840" y="9000"/>
                    <a:pt x="3960" y="13200"/>
                    <a:pt x="2520" y="15900"/>
                  </a:cubicBezTo>
                  <a:cubicBezTo>
                    <a:pt x="1080" y="18600"/>
                    <a:pt x="1080" y="19800"/>
                    <a:pt x="900" y="20500"/>
                  </a:cubicBezTo>
                  <a:cubicBezTo>
                    <a:pt x="720" y="21200"/>
                    <a:pt x="36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8782049" y="18669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801099" y="17589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902699" y="1651000"/>
              <a:ext cx="698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939577" y="1695450"/>
              <a:ext cx="8377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5432" y="3692"/>
                    <a:pt x="9492" y="7385"/>
                    <a:pt x="5712" y="10800"/>
                  </a:cubicBezTo>
                  <a:cubicBezTo>
                    <a:pt x="1932" y="14215"/>
                    <a:pt x="312" y="17354"/>
                    <a:pt x="42" y="19108"/>
                  </a:cubicBezTo>
                  <a:cubicBezTo>
                    <a:pt x="-228" y="20862"/>
                    <a:pt x="852" y="21231"/>
                    <a:pt x="19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9023349" y="18542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074149" y="17462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105899" y="1676400"/>
              <a:ext cx="616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600" fill="norm" stroke="1" extrusionOk="0">
                  <a:moveTo>
                    <a:pt x="8361" y="0"/>
                  </a:moveTo>
                  <a:cubicBezTo>
                    <a:pt x="11845" y="502"/>
                    <a:pt x="15329" y="1005"/>
                    <a:pt x="17768" y="2930"/>
                  </a:cubicBezTo>
                  <a:cubicBezTo>
                    <a:pt x="20206" y="4856"/>
                    <a:pt x="21600" y="8205"/>
                    <a:pt x="18465" y="11553"/>
                  </a:cubicBezTo>
                  <a:cubicBezTo>
                    <a:pt x="15329" y="14902"/>
                    <a:pt x="7665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587881" y="1657350"/>
              <a:ext cx="4177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39"/>
                    <a:pt x="-1303" y="8078"/>
                    <a:pt x="240" y="11678"/>
                  </a:cubicBezTo>
                  <a:cubicBezTo>
                    <a:pt x="1783" y="15278"/>
                    <a:pt x="11040" y="1843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245599" y="1144719"/>
              <a:ext cx="194502" cy="91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60" fill="norm" stroke="1" extrusionOk="0">
                  <a:moveTo>
                    <a:pt x="0" y="1301"/>
                  </a:moveTo>
                  <a:cubicBezTo>
                    <a:pt x="232" y="1052"/>
                    <a:pt x="465" y="804"/>
                    <a:pt x="2323" y="556"/>
                  </a:cubicBezTo>
                  <a:cubicBezTo>
                    <a:pt x="4181" y="308"/>
                    <a:pt x="7665" y="59"/>
                    <a:pt x="10568" y="10"/>
                  </a:cubicBezTo>
                  <a:cubicBezTo>
                    <a:pt x="13471" y="-40"/>
                    <a:pt x="15794" y="109"/>
                    <a:pt x="17652" y="457"/>
                  </a:cubicBezTo>
                  <a:cubicBezTo>
                    <a:pt x="19510" y="804"/>
                    <a:pt x="20903" y="1350"/>
                    <a:pt x="21252" y="2567"/>
                  </a:cubicBezTo>
                  <a:cubicBezTo>
                    <a:pt x="21600" y="3783"/>
                    <a:pt x="20903" y="5670"/>
                    <a:pt x="19858" y="7508"/>
                  </a:cubicBezTo>
                  <a:cubicBezTo>
                    <a:pt x="18813" y="9345"/>
                    <a:pt x="17419" y="11132"/>
                    <a:pt x="16606" y="12895"/>
                  </a:cubicBezTo>
                  <a:cubicBezTo>
                    <a:pt x="15794" y="14658"/>
                    <a:pt x="15561" y="16396"/>
                    <a:pt x="15445" y="17563"/>
                  </a:cubicBezTo>
                  <a:cubicBezTo>
                    <a:pt x="15329" y="18730"/>
                    <a:pt x="15329" y="19326"/>
                    <a:pt x="15677" y="19723"/>
                  </a:cubicBezTo>
                  <a:cubicBezTo>
                    <a:pt x="16026" y="20120"/>
                    <a:pt x="16723" y="20319"/>
                    <a:pt x="17303" y="20542"/>
                  </a:cubicBezTo>
                  <a:cubicBezTo>
                    <a:pt x="17884" y="20766"/>
                    <a:pt x="18348" y="21014"/>
                    <a:pt x="17303" y="21188"/>
                  </a:cubicBezTo>
                  <a:cubicBezTo>
                    <a:pt x="16258" y="21361"/>
                    <a:pt x="13703" y="21461"/>
                    <a:pt x="10916" y="21510"/>
                  </a:cubicBezTo>
                  <a:cubicBezTo>
                    <a:pt x="8129" y="21560"/>
                    <a:pt x="5110" y="21560"/>
                    <a:pt x="209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61885" y="6229284"/>
              <a:ext cx="231834" cy="64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61" fill="norm" stroke="1" extrusionOk="0">
                  <a:moveTo>
                    <a:pt x="3191" y="20755"/>
                  </a:moveTo>
                  <a:cubicBezTo>
                    <a:pt x="2998" y="21108"/>
                    <a:pt x="2805" y="21461"/>
                    <a:pt x="2901" y="21461"/>
                  </a:cubicBezTo>
                  <a:cubicBezTo>
                    <a:pt x="2998" y="21461"/>
                    <a:pt x="3383" y="21108"/>
                    <a:pt x="3191" y="19908"/>
                  </a:cubicBezTo>
                  <a:cubicBezTo>
                    <a:pt x="2998" y="18708"/>
                    <a:pt x="2226" y="16661"/>
                    <a:pt x="1455" y="14473"/>
                  </a:cubicBezTo>
                  <a:cubicBezTo>
                    <a:pt x="683" y="12285"/>
                    <a:pt x="-88" y="9955"/>
                    <a:pt x="8" y="7908"/>
                  </a:cubicBezTo>
                  <a:cubicBezTo>
                    <a:pt x="105" y="5861"/>
                    <a:pt x="1069" y="4096"/>
                    <a:pt x="2226" y="2826"/>
                  </a:cubicBezTo>
                  <a:cubicBezTo>
                    <a:pt x="3383" y="1555"/>
                    <a:pt x="4733" y="779"/>
                    <a:pt x="6373" y="355"/>
                  </a:cubicBezTo>
                  <a:cubicBezTo>
                    <a:pt x="8012" y="-68"/>
                    <a:pt x="9941" y="-139"/>
                    <a:pt x="11291" y="285"/>
                  </a:cubicBezTo>
                  <a:cubicBezTo>
                    <a:pt x="12641" y="708"/>
                    <a:pt x="13412" y="1626"/>
                    <a:pt x="13316" y="2720"/>
                  </a:cubicBezTo>
                  <a:cubicBezTo>
                    <a:pt x="13219" y="3814"/>
                    <a:pt x="12255" y="5085"/>
                    <a:pt x="11291" y="5967"/>
                  </a:cubicBezTo>
                  <a:cubicBezTo>
                    <a:pt x="10326" y="6849"/>
                    <a:pt x="9362" y="7343"/>
                    <a:pt x="9458" y="7520"/>
                  </a:cubicBezTo>
                  <a:cubicBezTo>
                    <a:pt x="9555" y="7696"/>
                    <a:pt x="10712" y="7555"/>
                    <a:pt x="12641" y="7661"/>
                  </a:cubicBezTo>
                  <a:cubicBezTo>
                    <a:pt x="14569" y="7767"/>
                    <a:pt x="17269" y="8120"/>
                    <a:pt x="19005" y="8685"/>
                  </a:cubicBezTo>
                  <a:cubicBezTo>
                    <a:pt x="20741" y="9249"/>
                    <a:pt x="21512" y="10026"/>
                    <a:pt x="20933" y="10767"/>
                  </a:cubicBezTo>
                  <a:cubicBezTo>
                    <a:pt x="20355" y="11508"/>
                    <a:pt x="18426" y="12214"/>
                    <a:pt x="16016" y="12426"/>
                  </a:cubicBezTo>
                  <a:cubicBezTo>
                    <a:pt x="13605" y="12637"/>
                    <a:pt x="10712" y="12355"/>
                    <a:pt x="8976" y="12002"/>
                  </a:cubicBezTo>
                  <a:cubicBezTo>
                    <a:pt x="7241" y="11649"/>
                    <a:pt x="6662" y="11226"/>
                    <a:pt x="6083" y="1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15261" y="5962878"/>
              <a:ext cx="170540" cy="1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88" fill="norm" stroke="1" extrusionOk="0">
                  <a:moveTo>
                    <a:pt x="3885" y="8710"/>
                  </a:moveTo>
                  <a:cubicBezTo>
                    <a:pt x="3618" y="11866"/>
                    <a:pt x="3352" y="15021"/>
                    <a:pt x="2685" y="16962"/>
                  </a:cubicBezTo>
                  <a:cubicBezTo>
                    <a:pt x="2018" y="18904"/>
                    <a:pt x="952" y="19632"/>
                    <a:pt x="418" y="19146"/>
                  </a:cubicBezTo>
                  <a:cubicBezTo>
                    <a:pt x="-115" y="18661"/>
                    <a:pt x="-115" y="16962"/>
                    <a:pt x="285" y="14292"/>
                  </a:cubicBezTo>
                  <a:cubicBezTo>
                    <a:pt x="685" y="11623"/>
                    <a:pt x="1485" y="7982"/>
                    <a:pt x="2552" y="5434"/>
                  </a:cubicBezTo>
                  <a:cubicBezTo>
                    <a:pt x="3618" y="2886"/>
                    <a:pt x="4952" y="1430"/>
                    <a:pt x="6285" y="580"/>
                  </a:cubicBezTo>
                  <a:cubicBezTo>
                    <a:pt x="7618" y="-269"/>
                    <a:pt x="8952" y="-512"/>
                    <a:pt x="10818" y="2158"/>
                  </a:cubicBezTo>
                  <a:cubicBezTo>
                    <a:pt x="12685" y="4827"/>
                    <a:pt x="15085" y="10409"/>
                    <a:pt x="16952" y="14050"/>
                  </a:cubicBezTo>
                  <a:cubicBezTo>
                    <a:pt x="18818" y="17690"/>
                    <a:pt x="20152" y="19389"/>
                    <a:pt x="21485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174750" y="6337300"/>
              <a:ext cx="171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168400" y="65278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750659" y="6045191"/>
              <a:ext cx="281342" cy="74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82" fill="norm" stroke="1" extrusionOk="0">
                  <a:moveTo>
                    <a:pt x="21425" y="1105"/>
                  </a:moveTo>
                  <a:cubicBezTo>
                    <a:pt x="21264" y="798"/>
                    <a:pt x="21103" y="491"/>
                    <a:pt x="20619" y="276"/>
                  </a:cubicBezTo>
                  <a:cubicBezTo>
                    <a:pt x="20135" y="62"/>
                    <a:pt x="19329" y="-61"/>
                    <a:pt x="17476" y="31"/>
                  </a:cubicBezTo>
                  <a:cubicBezTo>
                    <a:pt x="15622" y="123"/>
                    <a:pt x="12721" y="430"/>
                    <a:pt x="10544" y="1074"/>
                  </a:cubicBezTo>
                  <a:cubicBezTo>
                    <a:pt x="8368" y="1719"/>
                    <a:pt x="6918" y="2700"/>
                    <a:pt x="6192" y="4204"/>
                  </a:cubicBezTo>
                  <a:cubicBezTo>
                    <a:pt x="5467" y="5707"/>
                    <a:pt x="5467" y="7732"/>
                    <a:pt x="4983" y="9911"/>
                  </a:cubicBezTo>
                  <a:cubicBezTo>
                    <a:pt x="4500" y="12089"/>
                    <a:pt x="3532" y="14421"/>
                    <a:pt x="2646" y="16170"/>
                  </a:cubicBezTo>
                  <a:cubicBezTo>
                    <a:pt x="1759" y="17919"/>
                    <a:pt x="953" y="19084"/>
                    <a:pt x="470" y="19882"/>
                  </a:cubicBezTo>
                  <a:cubicBezTo>
                    <a:pt x="-14" y="20680"/>
                    <a:pt x="-175" y="21109"/>
                    <a:pt x="228" y="21324"/>
                  </a:cubicBezTo>
                  <a:cubicBezTo>
                    <a:pt x="631" y="21539"/>
                    <a:pt x="1598" y="21539"/>
                    <a:pt x="4983" y="21294"/>
                  </a:cubicBezTo>
                  <a:cubicBezTo>
                    <a:pt x="8368" y="21048"/>
                    <a:pt x="14171" y="20557"/>
                    <a:pt x="19974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140958" y="6075819"/>
              <a:ext cx="125993" cy="17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35" fill="norm" stroke="1" extrusionOk="0">
                  <a:moveTo>
                    <a:pt x="1989" y="3223"/>
                  </a:moveTo>
                  <a:cubicBezTo>
                    <a:pt x="2349" y="7337"/>
                    <a:pt x="2709" y="11451"/>
                    <a:pt x="2889" y="14151"/>
                  </a:cubicBezTo>
                  <a:cubicBezTo>
                    <a:pt x="3069" y="16851"/>
                    <a:pt x="3069" y="18137"/>
                    <a:pt x="2529" y="19294"/>
                  </a:cubicBezTo>
                  <a:cubicBezTo>
                    <a:pt x="1989" y="20451"/>
                    <a:pt x="909" y="21480"/>
                    <a:pt x="369" y="20837"/>
                  </a:cubicBezTo>
                  <a:cubicBezTo>
                    <a:pt x="-171" y="20194"/>
                    <a:pt x="-171" y="17880"/>
                    <a:pt x="729" y="14666"/>
                  </a:cubicBezTo>
                  <a:cubicBezTo>
                    <a:pt x="1629" y="11451"/>
                    <a:pt x="3429" y="7337"/>
                    <a:pt x="5229" y="4509"/>
                  </a:cubicBezTo>
                  <a:cubicBezTo>
                    <a:pt x="7029" y="1680"/>
                    <a:pt x="8829" y="137"/>
                    <a:pt x="11349" y="9"/>
                  </a:cubicBezTo>
                  <a:cubicBezTo>
                    <a:pt x="13869" y="-120"/>
                    <a:pt x="17109" y="1166"/>
                    <a:pt x="18909" y="4509"/>
                  </a:cubicBezTo>
                  <a:cubicBezTo>
                    <a:pt x="20709" y="7851"/>
                    <a:pt x="21069" y="13251"/>
                    <a:pt x="21429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771687" y="5996516"/>
              <a:ext cx="225513" cy="24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02" fill="norm" stroke="1" extrusionOk="0">
                  <a:moveTo>
                    <a:pt x="14240" y="3193"/>
                  </a:moveTo>
                  <a:cubicBezTo>
                    <a:pt x="15047" y="2630"/>
                    <a:pt x="15855" y="2066"/>
                    <a:pt x="16662" y="1409"/>
                  </a:cubicBezTo>
                  <a:cubicBezTo>
                    <a:pt x="17470" y="751"/>
                    <a:pt x="18277" y="0"/>
                    <a:pt x="18378" y="0"/>
                  </a:cubicBezTo>
                  <a:cubicBezTo>
                    <a:pt x="18479" y="0"/>
                    <a:pt x="17873" y="751"/>
                    <a:pt x="15451" y="2442"/>
                  </a:cubicBezTo>
                  <a:cubicBezTo>
                    <a:pt x="13028" y="4132"/>
                    <a:pt x="8789" y="6762"/>
                    <a:pt x="6266" y="8546"/>
                  </a:cubicBezTo>
                  <a:cubicBezTo>
                    <a:pt x="3743" y="10330"/>
                    <a:pt x="2935" y="11270"/>
                    <a:pt x="3036" y="11739"/>
                  </a:cubicBezTo>
                  <a:cubicBezTo>
                    <a:pt x="3137" y="12209"/>
                    <a:pt x="4146" y="12209"/>
                    <a:pt x="5862" y="12115"/>
                  </a:cubicBezTo>
                  <a:cubicBezTo>
                    <a:pt x="7578" y="12021"/>
                    <a:pt x="10000" y="11833"/>
                    <a:pt x="11817" y="11739"/>
                  </a:cubicBezTo>
                  <a:cubicBezTo>
                    <a:pt x="13634" y="11645"/>
                    <a:pt x="14845" y="11645"/>
                    <a:pt x="14946" y="12021"/>
                  </a:cubicBezTo>
                  <a:cubicBezTo>
                    <a:pt x="15047" y="12397"/>
                    <a:pt x="14038" y="13148"/>
                    <a:pt x="11615" y="14369"/>
                  </a:cubicBezTo>
                  <a:cubicBezTo>
                    <a:pt x="9193" y="15590"/>
                    <a:pt x="5357" y="17280"/>
                    <a:pt x="3036" y="18501"/>
                  </a:cubicBezTo>
                  <a:cubicBezTo>
                    <a:pt x="714" y="19722"/>
                    <a:pt x="-93" y="20473"/>
                    <a:pt x="8" y="20943"/>
                  </a:cubicBezTo>
                  <a:cubicBezTo>
                    <a:pt x="109" y="21412"/>
                    <a:pt x="1118" y="21600"/>
                    <a:pt x="4449" y="21130"/>
                  </a:cubicBezTo>
                  <a:cubicBezTo>
                    <a:pt x="7780" y="20661"/>
                    <a:pt x="13432" y="19534"/>
                    <a:pt x="16662" y="18595"/>
                  </a:cubicBezTo>
                  <a:cubicBezTo>
                    <a:pt x="19892" y="17656"/>
                    <a:pt x="20700" y="16904"/>
                    <a:pt x="21507" y="16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041650" y="6013450"/>
              <a:ext cx="152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275"/>
                    <a:pt x="11400" y="8550"/>
                    <a:pt x="15000" y="12150"/>
                  </a:cubicBezTo>
                  <a:cubicBezTo>
                    <a:pt x="18600" y="15750"/>
                    <a:pt x="201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070812" y="5994400"/>
              <a:ext cx="142289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5" fill="norm" stroke="1" extrusionOk="0">
                  <a:moveTo>
                    <a:pt x="21353" y="0"/>
                  </a:moveTo>
                  <a:cubicBezTo>
                    <a:pt x="19765" y="0"/>
                    <a:pt x="18177" y="0"/>
                    <a:pt x="16906" y="586"/>
                  </a:cubicBezTo>
                  <a:cubicBezTo>
                    <a:pt x="15635" y="1172"/>
                    <a:pt x="14682" y="2344"/>
                    <a:pt x="12459" y="5191"/>
                  </a:cubicBezTo>
                  <a:cubicBezTo>
                    <a:pt x="10235" y="8037"/>
                    <a:pt x="6741" y="12558"/>
                    <a:pt x="4518" y="15237"/>
                  </a:cubicBezTo>
                  <a:cubicBezTo>
                    <a:pt x="2294" y="17916"/>
                    <a:pt x="1341" y="18753"/>
                    <a:pt x="706" y="19591"/>
                  </a:cubicBezTo>
                  <a:cubicBezTo>
                    <a:pt x="71" y="20428"/>
                    <a:pt x="-247" y="21265"/>
                    <a:pt x="229" y="21433"/>
                  </a:cubicBezTo>
                  <a:cubicBezTo>
                    <a:pt x="706" y="21600"/>
                    <a:pt x="1977" y="21098"/>
                    <a:pt x="3247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238500" y="61976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263900" y="6038850"/>
              <a:ext cx="44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134378" y="6489699"/>
              <a:ext cx="177022" cy="26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36" fill="norm" stroke="1" extrusionOk="0">
                  <a:moveTo>
                    <a:pt x="21252" y="0"/>
                  </a:moveTo>
                  <a:cubicBezTo>
                    <a:pt x="15916" y="2057"/>
                    <a:pt x="10579" y="4114"/>
                    <a:pt x="7276" y="5400"/>
                  </a:cubicBezTo>
                  <a:cubicBezTo>
                    <a:pt x="3972" y="6686"/>
                    <a:pt x="2701" y="7200"/>
                    <a:pt x="1812" y="7886"/>
                  </a:cubicBezTo>
                  <a:cubicBezTo>
                    <a:pt x="923" y="8571"/>
                    <a:pt x="414" y="9429"/>
                    <a:pt x="796" y="9857"/>
                  </a:cubicBezTo>
                  <a:cubicBezTo>
                    <a:pt x="1177" y="10286"/>
                    <a:pt x="2447" y="10286"/>
                    <a:pt x="3845" y="10371"/>
                  </a:cubicBezTo>
                  <a:cubicBezTo>
                    <a:pt x="5243" y="10457"/>
                    <a:pt x="6767" y="10629"/>
                    <a:pt x="8165" y="10714"/>
                  </a:cubicBezTo>
                  <a:cubicBezTo>
                    <a:pt x="9563" y="10800"/>
                    <a:pt x="10833" y="10800"/>
                    <a:pt x="11468" y="11229"/>
                  </a:cubicBezTo>
                  <a:cubicBezTo>
                    <a:pt x="12104" y="11657"/>
                    <a:pt x="12104" y="12514"/>
                    <a:pt x="10706" y="13543"/>
                  </a:cubicBezTo>
                  <a:cubicBezTo>
                    <a:pt x="9308" y="14571"/>
                    <a:pt x="6513" y="15771"/>
                    <a:pt x="4607" y="16714"/>
                  </a:cubicBezTo>
                  <a:cubicBezTo>
                    <a:pt x="2701" y="17657"/>
                    <a:pt x="1685" y="18343"/>
                    <a:pt x="923" y="19114"/>
                  </a:cubicBezTo>
                  <a:cubicBezTo>
                    <a:pt x="160" y="19886"/>
                    <a:pt x="-348" y="20743"/>
                    <a:pt x="287" y="21171"/>
                  </a:cubicBezTo>
                  <a:cubicBezTo>
                    <a:pt x="923" y="21600"/>
                    <a:pt x="2701" y="21600"/>
                    <a:pt x="5370" y="21429"/>
                  </a:cubicBezTo>
                  <a:cubicBezTo>
                    <a:pt x="8038" y="21257"/>
                    <a:pt x="11596" y="20914"/>
                    <a:pt x="15153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368550" y="6508750"/>
              <a:ext cx="158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235"/>
                    <a:pt x="8640" y="8471"/>
                    <a:pt x="12240" y="12071"/>
                  </a:cubicBezTo>
                  <a:cubicBezTo>
                    <a:pt x="15840" y="15671"/>
                    <a:pt x="1872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381250" y="6508750"/>
              <a:ext cx="1587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145"/>
                    <a:pt x="15840" y="4289"/>
                    <a:pt x="12240" y="7889"/>
                  </a:cubicBezTo>
                  <a:cubicBezTo>
                    <a:pt x="8640" y="11489"/>
                    <a:pt x="4320" y="16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540000" y="67564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590800" y="66103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963333" y="6572250"/>
              <a:ext cx="198967" cy="23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0221" y="0"/>
                  </a:moveTo>
                  <a:cubicBezTo>
                    <a:pt x="15855" y="2676"/>
                    <a:pt x="11489" y="5352"/>
                    <a:pt x="8502" y="7073"/>
                  </a:cubicBezTo>
                  <a:cubicBezTo>
                    <a:pt x="5515" y="8793"/>
                    <a:pt x="3906" y="9558"/>
                    <a:pt x="2528" y="10418"/>
                  </a:cubicBezTo>
                  <a:cubicBezTo>
                    <a:pt x="1149" y="11278"/>
                    <a:pt x="0" y="12234"/>
                    <a:pt x="0" y="12807"/>
                  </a:cubicBezTo>
                  <a:cubicBezTo>
                    <a:pt x="0" y="13381"/>
                    <a:pt x="1149" y="13572"/>
                    <a:pt x="3102" y="13572"/>
                  </a:cubicBezTo>
                  <a:cubicBezTo>
                    <a:pt x="5055" y="13572"/>
                    <a:pt x="7813" y="13381"/>
                    <a:pt x="9996" y="13189"/>
                  </a:cubicBezTo>
                  <a:cubicBezTo>
                    <a:pt x="12179" y="12998"/>
                    <a:pt x="13787" y="12807"/>
                    <a:pt x="14132" y="13094"/>
                  </a:cubicBezTo>
                  <a:cubicBezTo>
                    <a:pt x="14477" y="13381"/>
                    <a:pt x="13557" y="14145"/>
                    <a:pt x="11489" y="15101"/>
                  </a:cubicBezTo>
                  <a:cubicBezTo>
                    <a:pt x="9421" y="16057"/>
                    <a:pt x="6204" y="17204"/>
                    <a:pt x="3906" y="18255"/>
                  </a:cubicBezTo>
                  <a:cubicBezTo>
                    <a:pt x="1609" y="19306"/>
                    <a:pt x="230" y="20262"/>
                    <a:pt x="115" y="20835"/>
                  </a:cubicBezTo>
                  <a:cubicBezTo>
                    <a:pt x="0" y="21409"/>
                    <a:pt x="1149" y="21600"/>
                    <a:pt x="4366" y="21409"/>
                  </a:cubicBezTo>
                  <a:cubicBezTo>
                    <a:pt x="7583" y="21218"/>
                    <a:pt x="12868" y="20644"/>
                    <a:pt x="16085" y="20071"/>
                  </a:cubicBezTo>
                  <a:cubicBezTo>
                    <a:pt x="19302" y="19497"/>
                    <a:pt x="20451" y="18924"/>
                    <a:pt x="21600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228886" y="6551994"/>
              <a:ext cx="149315" cy="30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36" fill="norm" stroke="1" extrusionOk="0">
                  <a:moveTo>
                    <a:pt x="21461" y="979"/>
                  </a:moveTo>
                  <a:cubicBezTo>
                    <a:pt x="20244" y="532"/>
                    <a:pt x="19027" y="85"/>
                    <a:pt x="17658" y="10"/>
                  </a:cubicBezTo>
                  <a:cubicBezTo>
                    <a:pt x="16289" y="-64"/>
                    <a:pt x="14768" y="234"/>
                    <a:pt x="12182" y="1873"/>
                  </a:cubicBezTo>
                  <a:cubicBezTo>
                    <a:pt x="9596" y="3511"/>
                    <a:pt x="5946" y="6490"/>
                    <a:pt x="3512" y="9321"/>
                  </a:cubicBezTo>
                  <a:cubicBezTo>
                    <a:pt x="1078" y="12151"/>
                    <a:pt x="-139" y="14833"/>
                    <a:pt x="13" y="16844"/>
                  </a:cubicBezTo>
                  <a:cubicBezTo>
                    <a:pt x="165" y="18855"/>
                    <a:pt x="1686" y="20195"/>
                    <a:pt x="3360" y="20866"/>
                  </a:cubicBezTo>
                  <a:cubicBezTo>
                    <a:pt x="5033" y="21536"/>
                    <a:pt x="6858" y="21536"/>
                    <a:pt x="8684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411651" y="6604000"/>
              <a:ext cx="144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626" y="0"/>
                  </a:moveTo>
                  <a:cubicBezTo>
                    <a:pt x="687" y="960"/>
                    <a:pt x="-252" y="1920"/>
                    <a:pt x="61" y="3000"/>
                  </a:cubicBezTo>
                  <a:cubicBezTo>
                    <a:pt x="374" y="4080"/>
                    <a:pt x="1939" y="5280"/>
                    <a:pt x="5383" y="7560"/>
                  </a:cubicBezTo>
                  <a:cubicBezTo>
                    <a:pt x="8826" y="9840"/>
                    <a:pt x="14148" y="13200"/>
                    <a:pt x="17122" y="15720"/>
                  </a:cubicBezTo>
                  <a:cubicBezTo>
                    <a:pt x="20096" y="18240"/>
                    <a:pt x="20722" y="19920"/>
                    <a:pt x="21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422650" y="6589037"/>
              <a:ext cx="165101" cy="28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168"/>
                  </a:moveTo>
                  <a:cubicBezTo>
                    <a:pt x="20215" y="11"/>
                    <a:pt x="18831" y="-147"/>
                    <a:pt x="17723" y="247"/>
                  </a:cubicBezTo>
                  <a:cubicBezTo>
                    <a:pt x="16615" y="641"/>
                    <a:pt x="15785" y="1587"/>
                    <a:pt x="13985" y="3558"/>
                  </a:cubicBezTo>
                  <a:cubicBezTo>
                    <a:pt x="12185" y="5529"/>
                    <a:pt x="9415" y="8525"/>
                    <a:pt x="6923" y="11678"/>
                  </a:cubicBezTo>
                  <a:cubicBezTo>
                    <a:pt x="4431" y="14831"/>
                    <a:pt x="2215" y="18142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587750" y="678815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632200" y="66865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721100" y="6534150"/>
              <a:ext cx="6707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1964" y="0"/>
                  </a:moveTo>
                  <a:cubicBezTo>
                    <a:pt x="8509" y="2533"/>
                    <a:pt x="15055" y="5067"/>
                    <a:pt x="18327" y="8000"/>
                  </a:cubicBezTo>
                  <a:cubicBezTo>
                    <a:pt x="21600" y="10933"/>
                    <a:pt x="21600" y="14267"/>
                    <a:pt x="18000" y="16600"/>
                  </a:cubicBezTo>
                  <a:cubicBezTo>
                    <a:pt x="14400" y="18933"/>
                    <a:pt x="72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816350" y="6373197"/>
              <a:ext cx="120651" cy="17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3411" y="3393"/>
                  </a:moveTo>
                  <a:cubicBezTo>
                    <a:pt x="4168" y="2092"/>
                    <a:pt x="4926" y="791"/>
                    <a:pt x="6253" y="270"/>
                  </a:cubicBezTo>
                  <a:cubicBezTo>
                    <a:pt x="7579" y="-250"/>
                    <a:pt x="9474" y="10"/>
                    <a:pt x="10800" y="791"/>
                  </a:cubicBezTo>
                  <a:cubicBezTo>
                    <a:pt x="12126" y="1572"/>
                    <a:pt x="12884" y="2873"/>
                    <a:pt x="11747" y="5605"/>
                  </a:cubicBezTo>
                  <a:cubicBezTo>
                    <a:pt x="10611" y="8338"/>
                    <a:pt x="7579" y="12502"/>
                    <a:pt x="4926" y="15364"/>
                  </a:cubicBezTo>
                  <a:cubicBezTo>
                    <a:pt x="2274" y="18227"/>
                    <a:pt x="0" y="19789"/>
                    <a:pt x="0" y="20569"/>
                  </a:cubicBezTo>
                  <a:cubicBezTo>
                    <a:pt x="0" y="21350"/>
                    <a:pt x="2274" y="21350"/>
                    <a:pt x="6253" y="20569"/>
                  </a:cubicBezTo>
                  <a:cubicBezTo>
                    <a:pt x="10232" y="19789"/>
                    <a:pt x="15916" y="18227"/>
                    <a:pt x="21600" y="16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089399" y="5891581"/>
              <a:ext cx="157743" cy="102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81" fill="norm" stroke="1" extrusionOk="0">
                  <a:moveTo>
                    <a:pt x="0" y="291"/>
                  </a:moveTo>
                  <a:cubicBezTo>
                    <a:pt x="5760" y="158"/>
                    <a:pt x="11520" y="25"/>
                    <a:pt x="15120" y="3"/>
                  </a:cubicBezTo>
                  <a:cubicBezTo>
                    <a:pt x="18720" y="-19"/>
                    <a:pt x="20160" y="70"/>
                    <a:pt x="20880" y="247"/>
                  </a:cubicBezTo>
                  <a:cubicBezTo>
                    <a:pt x="21600" y="425"/>
                    <a:pt x="21600" y="691"/>
                    <a:pt x="21168" y="1511"/>
                  </a:cubicBezTo>
                  <a:cubicBezTo>
                    <a:pt x="20736" y="2332"/>
                    <a:pt x="19872" y="3707"/>
                    <a:pt x="19440" y="5348"/>
                  </a:cubicBezTo>
                  <a:cubicBezTo>
                    <a:pt x="19008" y="6989"/>
                    <a:pt x="19008" y="8896"/>
                    <a:pt x="18720" y="10471"/>
                  </a:cubicBezTo>
                  <a:cubicBezTo>
                    <a:pt x="18432" y="12045"/>
                    <a:pt x="17856" y="13287"/>
                    <a:pt x="16992" y="14573"/>
                  </a:cubicBezTo>
                  <a:cubicBezTo>
                    <a:pt x="16128" y="15859"/>
                    <a:pt x="14976" y="17190"/>
                    <a:pt x="14688" y="18099"/>
                  </a:cubicBezTo>
                  <a:cubicBezTo>
                    <a:pt x="14400" y="19009"/>
                    <a:pt x="14976" y="19496"/>
                    <a:pt x="14256" y="19940"/>
                  </a:cubicBezTo>
                  <a:cubicBezTo>
                    <a:pt x="13536" y="20383"/>
                    <a:pt x="11520" y="20783"/>
                    <a:pt x="9504" y="21049"/>
                  </a:cubicBezTo>
                  <a:cubicBezTo>
                    <a:pt x="7488" y="21315"/>
                    <a:pt x="5472" y="21448"/>
                    <a:pt x="3456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548960" y="5839268"/>
              <a:ext cx="254440" cy="118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73" fill="norm" stroke="1" extrusionOk="0">
                  <a:moveTo>
                    <a:pt x="17565" y="282"/>
                  </a:moveTo>
                  <a:cubicBezTo>
                    <a:pt x="16857" y="166"/>
                    <a:pt x="16149" y="50"/>
                    <a:pt x="15352" y="12"/>
                  </a:cubicBezTo>
                  <a:cubicBezTo>
                    <a:pt x="14555" y="-27"/>
                    <a:pt x="13670" y="12"/>
                    <a:pt x="12253" y="494"/>
                  </a:cubicBezTo>
                  <a:cubicBezTo>
                    <a:pt x="10837" y="976"/>
                    <a:pt x="8890" y="1902"/>
                    <a:pt x="7296" y="2982"/>
                  </a:cubicBezTo>
                  <a:cubicBezTo>
                    <a:pt x="5703" y="4062"/>
                    <a:pt x="4463" y="5296"/>
                    <a:pt x="3313" y="6704"/>
                  </a:cubicBezTo>
                  <a:cubicBezTo>
                    <a:pt x="2162" y="8112"/>
                    <a:pt x="1099" y="9693"/>
                    <a:pt x="480" y="11236"/>
                  </a:cubicBezTo>
                  <a:cubicBezTo>
                    <a:pt x="-140" y="12779"/>
                    <a:pt x="-317" y="14283"/>
                    <a:pt x="922" y="15652"/>
                  </a:cubicBezTo>
                  <a:cubicBezTo>
                    <a:pt x="2162" y="17022"/>
                    <a:pt x="4817" y="18256"/>
                    <a:pt x="8447" y="19220"/>
                  </a:cubicBezTo>
                  <a:cubicBezTo>
                    <a:pt x="12076" y="20184"/>
                    <a:pt x="16680" y="20879"/>
                    <a:pt x="21283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241799" y="5791200"/>
              <a:ext cx="296599" cy="114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9127" y="0"/>
                  </a:moveTo>
                  <a:cubicBezTo>
                    <a:pt x="9583" y="840"/>
                    <a:pt x="10039" y="1680"/>
                    <a:pt x="11485" y="2820"/>
                  </a:cubicBezTo>
                  <a:cubicBezTo>
                    <a:pt x="12930" y="3960"/>
                    <a:pt x="15363" y="5400"/>
                    <a:pt x="17265" y="6800"/>
                  </a:cubicBezTo>
                  <a:cubicBezTo>
                    <a:pt x="19166" y="8200"/>
                    <a:pt x="20535" y="9560"/>
                    <a:pt x="21068" y="10960"/>
                  </a:cubicBezTo>
                  <a:cubicBezTo>
                    <a:pt x="21600" y="12360"/>
                    <a:pt x="21296" y="13800"/>
                    <a:pt x="19927" y="15140"/>
                  </a:cubicBezTo>
                  <a:cubicBezTo>
                    <a:pt x="18558" y="16480"/>
                    <a:pt x="16124" y="17720"/>
                    <a:pt x="12625" y="18780"/>
                  </a:cubicBezTo>
                  <a:cubicBezTo>
                    <a:pt x="9127" y="19840"/>
                    <a:pt x="4563" y="20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476749" y="56451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673599" y="5499100"/>
              <a:ext cx="254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198873" y="5805035"/>
              <a:ext cx="243078" cy="107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73" fill="norm" stroke="1" extrusionOk="0">
                  <a:moveTo>
                    <a:pt x="20267" y="740"/>
                  </a:moveTo>
                  <a:cubicBezTo>
                    <a:pt x="20639" y="528"/>
                    <a:pt x="21012" y="316"/>
                    <a:pt x="20732" y="168"/>
                  </a:cubicBezTo>
                  <a:cubicBezTo>
                    <a:pt x="20453" y="20"/>
                    <a:pt x="19522" y="-65"/>
                    <a:pt x="17381" y="62"/>
                  </a:cubicBezTo>
                  <a:cubicBezTo>
                    <a:pt x="15239" y="189"/>
                    <a:pt x="11887" y="528"/>
                    <a:pt x="9560" y="888"/>
                  </a:cubicBezTo>
                  <a:cubicBezTo>
                    <a:pt x="7232" y="1248"/>
                    <a:pt x="5929" y="1629"/>
                    <a:pt x="5463" y="2307"/>
                  </a:cubicBezTo>
                  <a:cubicBezTo>
                    <a:pt x="4998" y="2984"/>
                    <a:pt x="5370" y="3959"/>
                    <a:pt x="5650" y="5229"/>
                  </a:cubicBezTo>
                  <a:cubicBezTo>
                    <a:pt x="5929" y="6500"/>
                    <a:pt x="6115" y="8067"/>
                    <a:pt x="5650" y="9719"/>
                  </a:cubicBezTo>
                  <a:cubicBezTo>
                    <a:pt x="5184" y="11370"/>
                    <a:pt x="4067" y="13107"/>
                    <a:pt x="2950" y="14695"/>
                  </a:cubicBezTo>
                  <a:cubicBezTo>
                    <a:pt x="1832" y="16283"/>
                    <a:pt x="715" y="17723"/>
                    <a:pt x="250" y="18697"/>
                  </a:cubicBezTo>
                  <a:cubicBezTo>
                    <a:pt x="-216" y="19671"/>
                    <a:pt x="-30" y="20180"/>
                    <a:pt x="808" y="20603"/>
                  </a:cubicBezTo>
                  <a:cubicBezTo>
                    <a:pt x="1646" y="21027"/>
                    <a:pt x="3136" y="21366"/>
                    <a:pt x="5743" y="21450"/>
                  </a:cubicBezTo>
                  <a:cubicBezTo>
                    <a:pt x="8350" y="21535"/>
                    <a:pt x="12074" y="21366"/>
                    <a:pt x="14867" y="21196"/>
                  </a:cubicBezTo>
                  <a:cubicBezTo>
                    <a:pt x="17660" y="21027"/>
                    <a:pt x="19522" y="20857"/>
                    <a:pt x="21384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659581" y="5874692"/>
              <a:ext cx="169720" cy="26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25" fill="norm" stroke="1" extrusionOk="0">
                  <a:moveTo>
                    <a:pt x="21382" y="938"/>
                  </a:moveTo>
                  <a:cubicBezTo>
                    <a:pt x="20315" y="431"/>
                    <a:pt x="19249" y="-75"/>
                    <a:pt x="18182" y="9"/>
                  </a:cubicBezTo>
                  <a:cubicBezTo>
                    <a:pt x="17115" y="94"/>
                    <a:pt x="16049" y="769"/>
                    <a:pt x="13249" y="2203"/>
                  </a:cubicBezTo>
                  <a:cubicBezTo>
                    <a:pt x="10449" y="3638"/>
                    <a:pt x="5915" y="5831"/>
                    <a:pt x="3249" y="7266"/>
                  </a:cubicBezTo>
                  <a:cubicBezTo>
                    <a:pt x="582" y="8700"/>
                    <a:pt x="-218" y="9375"/>
                    <a:pt x="49" y="9966"/>
                  </a:cubicBezTo>
                  <a:cubicBezTo>
                    <a:pt x="315" y="10556"/>
                    <a:pt x="1649" y="11063"/>
                    <a:pt x="3782" y="11316"/>
                  </a:cubicBezTo>
                  <a:cubicBezTo>
                    <a:pt x="5915" y="11569"/>
                    <a:pt x="8849" y="11569"/>
                    <a:pt x="10849" y="11822"/>
                  </a:cubicBezTo>
                  <a:cubicBezTo>
                    <a:pt x="12849" y="12075"/>
                    <a:pt x="13915" y="12581"/>
                    <a:pt x="13915" y="13256"/>
                  </a:cubicBezTo>
                  <a:cubicBezTo>
                    <a:pt x="13915" y="13931"/>
                    <a:pt x="12849" y="14775"/>
                    <a:pt x="10715" y="15703"/>
                  </a:cubicBezTo>
                  <a:cubicBezTo>
                    <a:pt x="8582" y="16631"/>
                    <a:pt x="5382" y="17644"/>
                    <a:pt x="3249" y="18403"/>
                  </a:cubicBezTo>
                  <a:cubicBezTo>
                    <a:pt x="1115" y="19162"/>
                    <a:pt x="49" y="19669"/>
                    <a:pt x="49" y="20259"/>
                  </a:cubicBezTo>
                  <a:cubicBezTo>
                    <a:pt x="49" y="20850"/>
                    <a:pt x="1115" y="21525"/>
                    <a:pt x="4449" y="21525"/>
                  </a:cubicBezTo>
                  <a:cubicBezTo>
                    <a:pt x="7782" y="21525"/>
                    <a:pt x="13382" y="20850"/>
                    <a:pt x="18982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918199" y="5873750"/>
              <a:ext cx="158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927"/>
                    <a:pt x="6912" y="7855"/>
                    <a:pt x="9792" y="11455"/>
                  </a:cubicBezTo>
                  <a:cubicBezTo>
                    <a:pt x="12672" y="15055"/>
                    <a:pt x="14976" y="18327"/>
                    <a:pt x="16848" y="19964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030504" y="5886450"/>
              <a:ext cx="7819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8157" y="2459"/>
                    <a:pt x="15315" y="4917"/>
                    <a:pt x="11620" y="8078"/>
                  </a:cubicBezTo>
                  <a:cubicBezTo>
                    <a:pt x="7925" y="11239"/>
                    <a:pt x="3378" y="15102"/>
                    <a:pt x="1388" y="17473"/>
                  </a:cubicBezTo>
                  <a:cubicBezTo>
                    <a:pt x="-601" y="19844"/>
                    <a:pt x="-33" y="20722"/>
                    <a:pt x="536" y="21161"/>
                  </a:cubicBezTo>
                  <a:cubicBezTo>
                    <a:pt x="1104" y="21600"/>
                    <a:pt x="1673" y="21600"/>
                    <a:pt x="2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127749" y="61214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165849" y="59817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624413" y="6468205"/>
              <a:ext cx="236637" cy="31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78" fill="norm" stroke="1" extrusionOk="0">
                  <a:moveTo>
                    <a:pt x="17929" y="166"/>
                  </a:moveTo>
                  <a:cubicBezTo>
                    <a:pt x="19076" y="22"/>
                    <a:pt x="20223" y="-122"/>
                    <a:pt x="20510" y="166"/>
                  </a:cubicBezTo>
                  <a:cubicBezTo>
                    <a:pt x="20797" y="454"/>
                    <a:pt x="20223" y="1174"/>
                    <a:pt x="17929" y="2542"/>
                  </a:cubicBezTo>
                  <a:cubicBezTo>
                    <a:pt x="15635" y="3910"/>
                    <a:pt x="11621" y="5926"/>
                    <a:pt x="9232" y="7150"/>
                  </a:cubicBezTo>
                  <a:cubicBezTo>
                    <a:pt x="6843" y="8374"/>
                    <a:pt x="6078" y="8806"/>
                    <a:pt x="5982" y="9310"/>
                  </a:cubicBezTo>
                  <a:cubicBezTo>
                    <a:pt x="5887" y="9814"/>
                    <a:pt x="6460" y="10390"/>
                    <a:pt x="7225" y="10678"/>
                  </a:cubicBezTo>
                  <a:cubicBezTo>
                    <a:pt x="7989" y="10966"/>
                    <a:pt x="8945" y="10966"/>
                    <a:pt x="9901" y="10966"/>
                  </a:cubicBezTo>
                  <a:cubicBezTo>
                    <a:pt x="10857" y="10966"/>
                    <a:pt x="11812" y="10966"/>
                    <a:pt x="12290" y="11326"/>
                  </a:cubicBezTo>
                  <a:cubicBezTo>
                    <a:pt x="12768" y="11686"/>
                    <a:pt x="12768" y="12406"/>
                    <a:pt x="11621" y="13198"/>
                  </a:cubicBezTo>
                  <a:cubicBezTo>
                    <a:pt x="10474" y="13990"/>
                    <a:pt x="8181" y="14854"/>
                    <a:pt x="6078" y="15790"/>
                  </a:cubicBezTo>
                  <a:cubicBezTo>
                    <a:pt x="3975" y="16726"/>
                    <a:pt x="2064" y="17734"/>
                    <a:pt x="1012" y="18598"/>
                  </a:cubicBezTo>
                  <a:cubicBezTo>
                    <a:pt x="-39" y="19462"/>
                    <a:pt x="-230" y="20182"/>
                    <a:pt x="248" y="20686"/>
                  </a:cubicBezTo>
                  <a:cubicBezTo>
                    <a:pt x="726" y="21190"/>
                    <a:pt x="1873" y="21478"/>
                    <a:pt x="5505" y="21478"/>
                  </a:cubicBezTo>
                  <a:cubicBezTo>
                    <a:pt x="9136" y="21478"/>
                    <a:pt x="15253" y="21190"/>
                    <a:pt x="21370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945628" y="6477000"/>
              <a:ext cx="12497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20569" y="0"/>
                  </a:moveTo>
                  <a:cubicBezTo>
                    <a:pt x="18479" y="0"/>
                    <a:pt x="16388" y="0"/>
                    <a:pt x="13253" y="1350"/>
                  </a:cubicBezTo>
                  <a:cubicBezTo>
                    <a:pt x="10117" y="2700"/>
                    <a:pt x="5937" y="5400"/>
                    <a:pt x="3150" y="8293"/>
                  </a:cubicBezTo>
                  <a:cubicBezTo>
                    <a:pt x="363" y="11186"/>
                    <a:pt x="-1031" y="14271"/>
                    <a:pt x="885" y="16521"/>
                  </a:cubicBezTo>
                  <a:cubicBezTo>
                    <a:pt x="2801" y="18771"/>
                    <a:pt x="8027" y="20186"/>
                    <a:pt x="13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146799" y="6534150"/>
              <a:ext cx="146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1751"/>
                    <a:pt x="3130" y="3503"/>
                    <a:pt x="6261" y="6616"/>
                  </a:cubicBezTo>
                  <a:cubicBezTo>
                    <a:pt x="9391" y="9730"/>
                    <a:pt x="14087" y="14205"/>
                    <a:pt x="16904" y="16930"/>
                  </a:cubicBezTo>
                  <a:cubicBezTo>
                    <a:pt x="19722" y="19654"/>
                    <a:pt x="20661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140449" y="6492142"/>
              <a:ext cx="177801" cy="37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662"/>
                  </a:moveTo>
                  <a:cubicBezTo>
                    <a:pt x="21600" y="942"/>
                    <a:pt x="21600" y="222"/>
                    <a:pt x="21086" y="42"/>
                  </a:cubicBezTo>
                  <a:cubicBezTo>
                    <a:pt x="20571" y="-138"/>
                    <a:pt x="19543" y="222"/>
                    <a:pt x="17486" y="2022"/>
                  </a:cubicBezTo>
                  <a:cubicBezTo>
                    <a:pt x="15429" y="3822"/>
                    <a:pt x="12343" y="7062"/>
                    <a:pt x="9257" y="10242"/>
                  </a:cubicBezTo>
                  <a:cubicBezTo>
                    <a:pt x="6171" y="13422"/>
                    <a:pt x="3086" y="16542"/>
                    <a:pt x="1543" y="18402"/>
                  </a:cubicBezTo>
                  <a:cubicBezTo>
                    <a:pt x="0" y="20262"/>
                    <a:pt x="0" y="20862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343649" y="6750050"/>
              <a:ext cx="44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394449" y="66040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508749" y="6521450"/>
              <a:ext cx="1079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3709"/>
                    <a:pt x="11859" y="7418"/>
                    <a:pt x="15459" y="11018"/>
                  </a:cubicBezTo>
                  <a:cubicBezTo>
                    <a:pt x="19059" y="14618"/>
                    <a:pt x="20329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553199" y="6565900"/>
              <a:ext cx="1079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4200"/>
                    <a:pt x="13129" y="8400"/>
                    <a:pt x="9529" y="12000"/>
                  </a:cubicBezTo>
                  <a:cubicBezTo>
                    <a:pt x="5929" y="15600"/>
                    <a:pt x="2965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692899" y="68008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705599" y="66738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826249" y="6508750"/>
              <a:ext cx="83652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4629" y="0"/>
                  </a:moveTo>
                  <a:cubicBezTo>
                    <a:pt x="11314" y="3600"/>
                    <a:pt x="18000" y="7200"/>
                    <a:pt x="19800" y="10320"/>
                  </a:cubicBezTo>
                  <a:cubicBezTo>
                    <a:pt x="21600" y="13440"/>
                    <a:pt x="18514" y="16080"/>
                    <a:pt x="14400" y="17880"/>
                  </a:cubicBezTo>
                  <a:cubicBezTo>
                    <a:pt x="10286" y="19680"/>
                    <a:pt x="5143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896099" y="5985155"/>
              <a:ext cx="239747" cy="95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70" fill="norm" stroke="1" extrusionOk="0">
                  <a:moveTo>
                    <a:pt x="7389" y="926"/>
                  </a:moveTo>
                  <a:cubicBezTo>
                    <a:pt x="9095" y="639"/>
                    <a:pt x="10800" y="352"/>
                    <a:pt x="12695" y="185"/>
                  </a:cubicBezTo>
                  <a:cubicBezTo>
                    <a:pt x="14589" y="18"/>
                    <a:pt x="16674" y="-30"/>
                    <a:pt x="18189" y="18"/>
                  </a:cubicBezTo>
                  <a:cubicBezTo>
                    <a:pt x="19705" y="66"/>
                    <a:pt x="20653" y="209"/>
                    <a:pt x="21126" y="543"/>
                  </a:cubicBezTo>
                  <a:cubicBezTo>
                    <a:pt x="21600" y="878"/>
                    <a:pt x="21600" y="1404"/>
                    <a:pt x="20937" y="2479"/>
                  </a:cubicBezTo>
                  <a:cubicBezTo>
                    <a:pt x="20274" y="3554"/>
                    <a:pt x="18947" y="5179"/>
                    <a:pt x="17905" y="6756"/>
                  </a:cubicBezTo>
                  <a:cubicBezTo>
                    <a:pt x="16863" y="8333"/>
                    <a:pt x="16105" y="9862"/>
                    <a:pt x="15632" y="11582"/>
                  </a:cubicBezTo>
                  <a:cubicBezTo>
                    <a:pt x="15158" y="13303"/>
                    <a:pt x="14968" y="15214"/>
                    <a:pt x="14968" y="16528"/>
                  </a:cubicBezTo>
                  <a:cubicBezTo>
                    <a:pt x="14968" y="17843"/>
                    <a:pt x="15158" y="18559"/>
                    <a:pt x="15821" y="19061"/>
                  </a:cubicBezTo>
                  <a:cubicBezTo>
                    <a:pt x="16484" y="19563"/>
                    <a:pt x="17621" y="19850"/>
                    <a:pt x="17526" y="20017"/>
                  </a:cubicBezTo>
                  <a:cubicBezTo>
                    <a:pt x="17432" y="20184"/>
                    <a:pt x="16105" y="20232"/>
                    <a:pt x="12979" y="20471"/>
                  </a:cubicBezTo>
                  <a:cubicBezTo>
                    <a:pt x="9853" y="20710"/>
                    <a:pt x="4926" y="21140"/>
                    <a:pt x="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365999" y="6354233"/>
              <a:ext cx="2286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0800"/>
                    <a:pt x="10400" y="0"/>
                    <a:pt x="14000" y="0"/>
                  </a:cubicBezTo>
                  <a:cubicBezTo>
                    <a:pt x="17600" y="0"/>
                    <a:pt x="19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321549" y="6438900"/>
              <a:ext cx="2476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8" y="18000"/>
                    <a:pt x="6277" y="14400"/>
                    <a:pt x="9877" y="10800"/>
                  </a:cubicBezTo>
                  <a:cubicBezTo>
                    <a:pt x="13477" y="7200"/>
                    <a:pt x="1753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550149" y="6266111"/>
              <a:ext cx="126557" cy="29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389" fill="norm" stroke="1" extrusionOk="0">
                  <a:moveTo>
                    <a:pt x="0" y="98"/>
                  </a:moveTo>
                  <a:cubicBezTo>
                    <a:pt x="1714" y="-57"/>
                    <a:pt x="3429" y="-211"/>
                    <a:pt x="7200" y="1178"/>
                  </a:cubicBezTo>
                  <a:cubicBezTo>
                    <a:pt x="10971" y="2566"/>
                    <a:pt x="16800" y="5498"/>
                    <a:pt x="19200" y="7812"/>
                  </a:cubicBezTo>
                  <a:cubicBezTo>
                    <a:pt x="21600" y="10126"/>
                    <a:pt x="20571" y="11823"/>
                    <a:pt x="16971" y="13983"/>
                  </a:cubicBezTo>
                  <a:cubicBezTo>
                    <a:pt x="13371" y="16143"/>
                    <a:pt x="7200" y="18766"/>
                    <a:pt x="1029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935248" y="5874694"/>
              <a:ext cx="313403" cy="87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0" fill="norm" stroke="1" extrusionOk="0">
                  <a:moveTo>
                    <a:pt x="21464" y="448"/>
                  </a:moveTo>
                  <a:cubicBezTo>
                    <a:pt x="19869" y="239"/>
                    <a:pt x="18275" y="29"/>
                    <a:pt x="16390" y="3"/>
                  </a:cubicBezTo>
                  <a:cubicBezTo>
                    <a:pt x="14506" y="-23"/>
                    <a:pt x="12331" y="134"/>
                    <a:pt x="10519" y="474"/>
                  </a:cubicBezTo>
                  <a:cubicBezTo>
                    <a:pt x="8707" y="814"/>
                    <a:pt x="7257" y="1337"/>
                    <a:pt x="6315" y="2566"/>
                  </a:cubicBezTo>
                  <a:cubicBezTo>
                    <a:pt x="5373" y="3795"/>
                    <a:pt x="4938" y="5730"/>
                    <a:pt x="4720" y="7744"/>
                  </a:cubicBezTo>
                  <a:cubicBezTo>
                    <a:pt x="4503" y="9757"/>
                    <a:pt x="4503" y="11849"/>
                    <a:pt x="4068" y="13627"/>
                  </a:cubicBezTo>
                  <a:cubicBezTo>
                    <a:pt x="3633" y="15406"/>
                    <a:pt x="2763" y="16870"/>
                    <a:pt x="2038" y="17994"/>
                  </a:cubicBezTo>
                  <a:cubicBezTo>
                    <a:pt x="1314" y="19119"/>
                    <a:pt x="734" y="19903"/>
                    <a:pt x="371" y="20453"/>
                  </a:cubicBezTo>
                  <a:cubicBezTo>
                    <a:pt x="9" y="21002"/>
                    <a:pt x="-136" y="21316"/>
                    <a:pt x="154" y="21446"/>
                  </a:cubicBezTo>
                  <a:cubicBezTo>
                    <a:pt x="444" y="21577"/>
                    <a:pt x="1169" y="21525"/>
                    <a:pt x="3996" y="21368"/>
                  </a:cubicBezTo>
                  <a:cubicBezTo>
                    <a:pt x="6822" y="21211"/>
                    <a:pt x="11751" y="20949"/>
                    <a:pt x="16680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348133" y="5935557"/>
              <a:ext cx="148168" cy="18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309" y="1651"/>
                  </a:moveTo>
                  <a:cubicBezTo>
                    <a:pt x="926" y="6747"/>
                    <a:pt x="1543" y="11844"/>
                    <a:pt x="1697" y="14999"/>
                  </a:cubicBezTo>
                  <a:cubicBezTo>
                    <a:pt x="1851" y="18154"/>
                    <a:pt x="1543" y="19367"/>
                    <a:pt x="1080" y="19367"/>
                  </a:cubicBezTo>
                  <a:cubicBezTo>
                    <a:pt x="617" y="19367"/>
                    <a:pt x="0" y="18154"/>
                    <a:pt x="0" y="14999"/>
                  </a:cubicBezTo>
                  <a:cubicBezTo>
                    <a:pt x="0" y="11844"/>
                    <a:pt x="617" y="6747"/>
                    <a:pt x="1543" y="3713"/>
                  </a:cubicBezTo>
                  <a:cubicBezTo>
                    <a:pt x="2469" y="680"/>
                    <a:pt x="3703" y="-291"/>
                    <a:pt x="6789" y="73"/>
                  </a:cubicBezTo>
                  <a:cubicBezTo>
                    <a:pt x="9874" y="437"/>
                    <a:pt x="14811" y="2136"/>
                    <a:pt x="17434" y="5170"/>
                  </a:cubicBezTo>
                  <a:cubicBezTo>
                    <a:pt x="20057" y="8203"/>
                    <a:pt x="20366" y="12572"/>
                    <a:pt x="20674" y="15484"/>
                  </a:cubicBezTo>
                  <a:cubicBezTo>
                    <a:pt x="20983" y="18397"/>
                    <a:pt x="21291" y="19853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865547" y="5952066"/>
              <a:ext cx="214953" cy="19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28" fill="norm" stroke="1" extrusionOk="0">
                  <a:moveTo>
                    <a:pt x="19599" y="1858"/>
                  </a:moveTo>
                  <a:cubicBezTo>
                    <a:pt x="20446" y="929"/>
                    <a:pt x="21293" y="0"/>
                    <a:pt x="21081" y="0"/>
                  </a:cubicBezTo>
                  <a:cubicBezTo>
                    <a:pt x="20870" y="0"/>
                    <a:pt x="19599" y="929"/>
                    <a:pt x="16740" y="2787"/>
                  </a:cubicBezTo>
                  <a:cubicBezTo>
                    <a:pt x="13881" y="4645"/>
                    <a:pt x="9434" y="7432"/>
                    <a:pt x="6893" y="9290"/>
                  </a:cubicBezTo>
                  <a:cubicBezTo>
                    <a:pt x="4352" y="11148"/>
                    <a:pt x="3717" y="12077"/>
                    <a:pt x="3823" y="12890"/>
                  </a:cubicBezTo>
                  <a:cubicBezTo>
                    <a:pt x="3929" y="13703"/>
                    <a:pt x="4776" y="14400"/>
                    <a:pt x="5411" y="14748"/>
                  </a:cubicBezTo>
                  <a:cubicBezTo>
                    <a:pt x="6046" y="15097"/>
                    <a:pt x="6470" y="15097"/>
                    <a:pt x="5834" y="15445"/>
                  </a:cubicBezTo>
                  <a:cubicBezTo>
                    <a:pt x="5199" y="15794"/>
                    <a:pt x="3505" y="16490"/>
                    <a:pt x="2234" y="17187"/>
                  </a:cubicBezTo>
                  <a:cubicBezTo>
                    <a:pt x="964" y="17884"/>
                    <a:pt x="117" y="18581"/>
                    <a:pt x="11" y="19394"/>
                  </a:cubicBezTo>
                  <a:cubicBezTo>
                    <a:pt x="-95" y="20206"/>
                    <a:pt x="540" y="21135"/>
                    <a:pt x="2764" y="21368"/>
                  </a:cubicBezTo>
                  <a:cubicBezTo>
                    <a:pt x="4987" y="21600"/>
                    <a:pt x="8799" y="21135"/>
                    <a:pt x="12187" y="20439"/>
                  </a:cubicBezTo>
                  <a:cubicBezTo>
                    <a:pt x="15576" y="19742"/>
                    <a:pt x="18540" y="18813"/>
                    <a:pt x="21505" y="1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105899" y="5975350"/>
              <a:ext cx="13277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0" y="0"/>
                  </a:moveTo>
                  <a:cubicBezTo>
                    <a:pt x="0" y="1440"/>
                    <a:pt x="0" y="2880"/>
                    <a:pt x="2229" y="4608"/>
                  </a:cubicBezTo>
                  <a:cubicBezTo>
                    <a:pt x="4457" y="6336"/>
                    <a:pt x="8914" y="8352"/>
                    <a:pt x="12514" y="10512"/>
                  </a:cubicBezTo>
                  <a:cubicBezTo>
                    <a:pt x="16114" y="12672"/>
                    <a:pt x="18857" y="14976"/>
                    <a:pt x="20229" y="16848"/>
                  </a:cubicBezTo>
                  <a:cubicBezTo>
                    <a:pt x="21600" y="18720"/>
                    <a:pt x="21600" y="20160"/>
                    <a:pt x="21429" y="20880"/>
                  </a:cubicBezTo>
                  <a:cubicBezTo>
                    <a:pt x="21257" y="21600"/>
                    <a:pt x="20914" y="21600"/>
                    <a:pt x="20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9124949" y="5956300"/>
              <a:ext cx="146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225"/>
                    <a:pt x="17843" y="450"/>
                    <a:pt x="14400" y="3825"/>
                  </a:cubicBezTo>
                  <a:cubicBezTo>
                    <a:pt x="10957" y="7200"/>
                    <a:pt x="5948" y="13725"/>
                    <a:pt x="3287" y="17212"/>
                  </a:cubicBezTo>
                  <a:cubicBezTo>
                    <a:pt x="626" y="20700"/>
                    <a:pt x="313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9245599" y="60960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9296399" y="5962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8175535" y="6362700"/>
              <a:ext cx="225515" cy="23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44" fill="norm" stroke="1" extrusionOk="0">
                  <a:moveTo>
                    <a:pt x="19691" y="0"/>
                  </a:moveTo>
                  <a:cubicBezTo>
                    <a:pt x="15250" y="2356"/>
                    <a:pt x="10809" y="4713"/>
                    <a:pt x="7781" y="6382"/>
                  </a:cubicBezTo>
                  <a:cubicBezTo>
                    <a:pt x="4753" y="8051"/>
                    <a:pt x="3138" y="9033"/>
                    <a:pt x="1927" y="9916"/>
                  </a:cubicBezTo>
                  <a:cubicBezTo>
                    <a:pt x="715" y="10800"/>
                    <a:pt x="-92" y="11585"/>
                    <a:pt x="9" y="12175"/>
                  </a:cubicBezTo>
                  <a:cubicBezTo>
                    <a:pt x="110" y="12764"/>
                    <a:pt x="1119" y="13156"/>
                    <a:pt x="3844" y="13353"/>
                  </a:cubicBezTo>
                  <a:cubicBezTo>
                    <a:pt x="6570" y="13549"/>
                    <a:pt x="11011" y="13549"/>
                    <a:pt x="13736" y="13647"/>
                  </a:cubicBezTo>
                  <a:cubicBezTo>
                    <a:pt x="16461" y="13745"/>
                    <a:pt x="17471" y="13942"/>
                    <a:pt x="17572" y="14335"/>
                  </a:cubicBezTo>
                  <a:cubicBezTo>
                    <a:pt x="17672" y="14727"/>
                    <a:pt x="16865" y="15316"/>
                    <a:pt x="14443" y="16102"/>
                  </a:cubicBezTo>
                  <a:cubicBezTo>
                    <a:pt x="12020" y="16887"/>
                    <a:pt x="7983" y="17869"/>
                    <a:pt x="5459" y="18753"/>
                  </a:cubicBezTo>
                  <a:cubicBezTo>
                    <a:pt x="2936" y="19636"/>
                    <a:pt x="1927" y="20422"/>
                    <a:pt x="1927" y="20913"/>
                  </a:cubicBezTo>
                  <a:cubicBezTo>
                    <a:pt x="1927" y="21404"/>
                    <a:pt x="2936" y="21600"/>
                    <a:pt x="6368" y="21305"/>
                  </a:cubicBezTo>
                  <a:cubicBezTo>
                    <a:pt x="9800" y="21011"/>
                    <a:pt x="15654" y="20225"/>
                    <a:pt x="2150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435265" y="6394450"/>
              <a:ext cx="9913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809" y="0"/>
                  </a:moveTo>
                  <a:cubicBezTo>
                    <a:pt x="-72" y="1125"/>
                    <a:pt x="-954" y="2250"/>
                    <a:pt x="2352" y="5850"/>
                  </a:cubicBezTo>
                  <a:cubicBezTo>
                    <a:pt x="5658" y="9450"/>
                    <a:pt x="13152" y="15525"/>
                    <a:pt x="20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420099" y="6407150"/>
              <a:ext cx="171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0"/>
                    <a:pt x="18400" y="0"/>
                    <a:pt x="16133" y="1569"/>
                  </a:cubicBezTo>
                  <a:cubicBezTo>
                    <a:pt x="13867" y="3138"/>
                    <a:pt x="10933" y="6277"/>
                    <a:pt x="8133" y="9877"/>
                  </a:cubicBezTo>
                  <a:cubicBezTo>
                    <a:pt x="5333" y="13477"/>
                    <a:pt x="2667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547099" y="66230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585199" y="64770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847666" y="6420439"/>
              <a:ext cx="207694" cy="22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68" fill="norm" stroke="1" extrusionOk="0">
                  <a:moveTo>
                    <a:pt x="18109" y="2944"/>
                  </a:moveTo>
                  <a:cubicBezTo>
                    <a:pt x="19636" y="1744"/>
                    <a:pt x="21164" y="544"/>
                    <a:pt x="21382" y="144"/>
                  </a:cubicBezTo>
                  <a:cubicBezTo>
                    <a:pt x="21600" y="-256"/>
                    <a:pt x="20509" y="144"/>
                    <a:pt x="17236" y="1744"/>
                  </a:cubicBezTo>
                  <a:cubicBezTo>
                    <a:pt x="13964" y="3344"/>
                    <a:pt x="8509" y="6144"/>
                    <a:pt x="5018" y="8244"/>
                  </a:cubicBezTo>
                  <a:cubicBezTo>
                    <a:pt x="1527" y="10344"/>
                    <a:pt x="0" y="11744"/>
                    <a:pt x="0" y="12444"/>
                  </a:cubicBezTo>
                  <a:cubicBezTo>
                    <a:pt x="0" y="13144"/>
                    <a:pt x="1527" y="13144"/>
                    <a:pt x="3927" y="12944"/>
                  </a:cubicBezTo>
                  <a:cubicBezTo>
                    <a:pt x="6327" y="12744"/>
                    <a:pt x="9600" y="12344"/>
                    <a:pt x="11891" y="12144"/>
                  </a:cubicBezTo>
                  <a:cubicBezTo>
                    <a:pt x="14182" y="11944"/>
                    <a:pt x="15491" y="11944"/>
                    <a:pt x="15818" y="12344"/>
                  </a:cubicBezTo>
                  <a:cubicBezTo>
                    <a:pt x="16145" y="12744"/>
                    <a:pt x="15491" y="13544"/>
                    <a:pt x="14073" y="14444"/>
                  </a:cubicBezTo>
                  <a:cubicBezTo>
                    <a:pt x="12655" y="15344"/>
                    <a:pt x="10473" y="16344"/>
                    <a:pt x="8073" y="17444"/>
                  </a:cubicBezTo>
                  <a:cubicBezTo>
                    <a:pt x="5673" y="18544"/>
                    <a:pt x="3055" y="19744"/>
                    <a:pt x="2400" y="20444"/>
                  </a:cubicBezTo>
                  <a:cubicBezTo>
                    <a:pt x="1745" y="21144"/>
                    <a:pt x="3055" y="21344"/>
                    <a:pt x="6109" y="21244"/>
                  </a:cubicBezTo>
                  <a:cubicBezTo>
                    <a:pt x="9164" y="21144"/>
                    <a:pt x="13964" y="20744"/>
                    <a:pt x="18764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058990" y="6426200"/>
              <a:ext cx="14851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9824" y="0"/>
                    <a:pt x="18303" y="0"/>
                    <a:pt x="15260" y="1674"/>
                  </a:cubicBezTo>
                  <a:cubicBezTo>
                    <a:pt x="12218" y="3349"/>
                    <a:pt x="7655" y="6698"/>
                    <a:pt x="4765" y="9712"/>
                  </a:cubicBezTo>
                  <a:cubicBezTo>
                    <a:pt x="1875" y="12726"/>
                    <a:pt x="658" y="15405"/>
                    <a:pt x="201" y="17163"/>
                  </a:cubicBezTo>
                  <a:cubicBezTo>
                    <a:pt x="-255" y="18921"/>
                    <a:pt x="49" y="19758"/>
                    <a:pt x="1266" y="20344"/>
                  </a:cubicBezTo>
                  <a:cubicBezTo>
                    <a:pt x="2483" y="20930"/>
                    <a:pt x="4613" y="21265"/>
                    <a:pt x="6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258299" y="6470650"/>
              <a:ext cx="95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75"/>
                    <a:pt x="14400" y="12150"/>
                    <a:pt x="18000" y="15750"/>
                  </a:cubicBezTo>
                  <a:cubicBezTo>
                    <a:pt x="21600" y="19350"/>
                    <a:pt x="216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207499" y="6469427"/>
              <a:ext cx="203201" cy="26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623"/>
                  </a:moveTo>
                  <a:cubicBezTo>
                    <a:pt x="20475" y="274"/>
                    <a:pt x="19350" y="-74"/>
                    <a:pt x="18337" y="13"/>
                  </a:cubicBezTo>
                  <a:cubicBezTo>
                    <a:pt x="17325" y="100"/>
                    <a:pt x="16425" y="623"/>
                    <a:pt x="14287" y="2887"/>
                  </a:cubicBezTo>
                  <a:cubicBezTo>
                    <a:pt x="12150" y="5152"/>
                    <a:pt x="8775" y="9158"/>
                    <a:pt x="6188" y="12555"/>
                  </a:cubicBezTo>
                  <a:cubicBezTo>
                    <a:pt x="3600" y="15952"/>
                    <a:pt x="1800" y="18739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378949" y="66675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423399" y="65341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9467849" y="6464300"/>
              <a:ext cx="1086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6000" y="0"/>
                  </a:moveTo>
                  <a:cubicBezTo>
                    <a:pt x="8000" y="0"/>
                    <a:pt x="10000" y="0"/>
                    <a:pt x="11800" y="400"/>
                  </a:cubicBezTo>
                  <a:cubicBezTo>
                    <a:pt x="13600" y="800"/>
                    <a:pt x="15200" y="1600"/>
                    <a:pt x="17200" y="3760"/>
                  </a:cubicBezTo>
                  <a:cubicBezTo>
                    <a:pt x="19200" y="5920"/>
                    <a:pt x="21600" y="9440"/>
                    <a:pt x="20000" y="12560"/>
                  </a:cubicBezTo>
                  <a:cubicBezTo>
                    <a:pt x="18400" y="15680"/>
                    <a:pt x="12800" y="18400"/>
                    <a:pt x="8800" y="19840"/>
                  </a:cubicBezTo>
                  <a:cubicBezTo>
                    <a:pt x="4800" y="21280"/>
                    <a:pt x="2400" y="21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620249" y="6369050"/>
              <a:ext cx="95251" cy="10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2400" y="450"/>
                    <a:pt x="4800" y="900"/>
                    <a:pt x="6240" y="2250"/>
                  </a:cubicBezTo>
                  <a:cubicBezTo>
                    <a:pt x="7680" y="3600"/>
                    <a:pt x="8160" y="5850"/>
                    <a:pt x="7920" y="8100"/>
                  </a:cubicBezTo>
                  <a:cubicBezTo>
                    <a:pt x="7680" y="10350"/>
                    <a:pt x="6720" y="12600"/>
                    <a:pt x="5040" y="14850"/>
                  </a:cubicBezTo>
                  <a:cubicBezTo>
                    <a:pt x="3360" y="17100"/>
                    <a:pt x="960" y="19350"/>
                    <a:pt x="1200" y="20475"/>
                  </a:cubicBezTo>
                  <a:cubicBezTo>
                    <a:pt x="1440" y="21600"/>
                    <a:pt x="4320" y="21600"/>
                    <a:pt x="8160" y="21150"/>
                  </a:cubicBezTo>
                  <a:cubicBezTo>
                    <a:pt x="12000" y="20700"/>
                    <a:pt x="16800" y="198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9740899" y="5843701"/>
              <a:ext cx="252993" cy="100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64" fill="norm" stroke="1" extrusionOk="0">
                  <a:moveTo>
                    <a:pt x="0" y="236"/>
                  </a:moveTo>
                  <a:cubicBezTo>
                    <a:pt x="1620" y="100"/>
                    <a:pt x="3240" y="-36"/>
                    <a:pt x="6390" y="9"/>
                  </a:cubicBezTo>
                  <a:cubicBezTo>
                    <a:pt x="9540" y="55"/>
                    <a:pt x="14220" y="281"/>
                    <a:pt x="17010" y="485"/>
                  </a:cubicBezTo>
                  <a:cubicBezTo>
                    <a:pt x="19800" y="689"/>
                    <a:pt x="20700" y="870"/>
                    <a:pt x="21150" y="1255"/>
                  </a:cubicBezTo>
                  <a:cubicBezTo>
                    <a:pt x="21600" y="1639"/>
                    <a:pt x="21600" y="2228"/>
                    <a:pt x="21330" y="3043"/>
                  </a:cubicBezTo>
                  <a:cubicBezTo>
                    <a:pt x="21060" y="3858"/>
                    <a:pt x="20520" y="4900"/>
                    <a:pt x="20340" y="6394"/>
                  </a:cubicBezTo>
                  <a:cubicBezTo>
                    <a:pt x="20160" y="7889"/>
                    <a:pt x="20340" y="9836"/>
                    <a:pt x="20070" y="11556"/>
                  </a:cubicBezTo>
                  <a:cubicBezTo>
                    <a:pt x="19800" y="13277"/>
                    <a:pt x="19080" y="14772"/>
                    <a:pt x="18540" y="16085"/>
                  </a:cubicBezTo>
                  <a:cubicBezTo>
                    <a:pt x="18000" y="17398"/>
                    <a:pt x="17640" y="18530"/>
                    <a:pt x="17640" y="19209"/>
                  </a:cubicBezTo>
                  <a:cubicBezTo>
                    <a:pt x="17640" y="19889"/>
                    <a:pt x="18000" y="20115"/>
                    <a:pt x="18090" y="20341"/>
                  </a:cubicBezTo>
                  <a:cubicBezTo>
                    <a:pt x="18180" y="20568"/>
                    <a:pt x="18000" y="20794"/>
                    <a:pt x="16200" y="20998"/>
                  </a:cubicBezTo>
                  <a:cubicBezTo>
                    <a:pt x="14400" y="21202"/>
                    <a:pt x="10980" y="21383"/>
                    <a:pt x="756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0579099" y="63246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0572749" y="64579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916683" y="5999530"/>
              <a:ext cx="341868" cy="81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6" fill="norm" stroke="1" extrusionOk="0">
                  <a:moveTo>
                    <a:pt x="21403" y="366"/>
                  </a:moveTo>
                  <a:cubicBezTo>
                    <a:pt x="18090" y="199"/>
                    <a:pt x="14777" y="32"/>
                    <a:pt x="12392" y="4"/>
                  </a:cubicBezTo>
                  <a:cubicBezTo>
                    <a:pt x="10007" y="-24"/>
                    <a:pt x="8549" y="87"/>
                    <a:pt x="7688" y="282"/>
                  </a:cubicBezTo>
                  <a:cubicBezTo>
                    <a:pt x="6826" y="477"/>
                    <a:pt x="6561" y="755"/>
                    <a:pt x="6893" y="1451"/>
                  </a:cubicBezTo>
                  <a:cubicBezTo>
                    <a:pt x="7224" y="2147"/>
                    <a:pt x="8151" y="3261"/>
                    <a:pt x="8682" y="4819"/>
                  </a:cubicBezTo>
                  <a:cubicBezTo>
                    <a:pt x="9212" y="6378"/>
                    <a:pt x="9344" y="8382"/>
                    <a:pt x="8814" y="10275"/>
                  </a:cubicBezTo>
                  <a:cubicBezTo>
                    <a:pt x="8284" y="12168"/>
                    <a:pt x="7091" y="13949"/>
                    <a:pt x="5567" y="15619"/>
                  </a:cubicBezTo>
                  <a:cubicBezTo>
                    <a:pt x="4043" y="17289"/>
                    <a:pt x="2188" y="18848"/>
                    <a:pt x="1128" y="19822"/>
                  </a:cubicBezTo>
                  <a:cubicBezTo>
                    <a:pt x="68" y="20797"/>
                    <a:pt x="-197" y="21186"/>
                    <a:pt x="134" y="21381"/>
                  </a:cubicBezTo>
                  <a:cubicBezTo>
                    <a:pt x="466" y="21576"/>
                    <a:pt x="1393" y="21576"/>
                    <a:pt x="3712" y="21270"/>
                  </a:cubicBezTo>
                  <a:cubicBezTo>
                    <a:pt x="6031" y="20964"/>
                    <a:pt x="9742" y="20351"/>
                    <a:pt x="12326" y="19878"/>
                  </a:cubicBezTo>
                  <a:cubicBezTo>
                    <a:pt x="14910" y="19405"/>
                    <a:pt x="16367" y="19071"/>
                    <a:pt x="17825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268423" y="6032500"/>
              <a:ext cx="231428" cy="24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18" fill="norm" stroke="1" extrusionOk="0">
                  <a:moveTo>
                    <a:pt x="20108" y="0"/>
                  </a:moveTo>
                  <a:cubicBezTo>
                    <a:pt x="16606" y="2274"/>
                    <a:pt x="13103" y="4547"/>
                    <a:pt x="10962" y="5968"/>
                  </a:cubicBezTo>
                  <a:cubicBezTo>
                    <a:pt x="8822" y="7389"/>
                    <a:pt x="8044" y="7958"/>
                    <a:pt x="7557" y="8716"/>
                  </a:cubicBezTo>
                  <a:cubicBezTo>
                    <a:pt x="7071" y="9474"/>
                    <a:pt x="6876" y="10421"/>
                    <a:pt x="7265" y="10989"/>
                  </a:cubicBezTo>
                  <a:cubicBezTo>
                    <a:pt x="7654" y="11558"/>
                    <a:pt x="8627" y="11747"/>
                    <a:pt x="9892" y="12126"/>
                  </a:cubicBezTo>
                  <a:cubicBezTo>
                    <a:pt x="11157" y="12505"/>
                    <a:pt x="12714" y="13074"/>
                    <a:pt x="12908" y="13547"/>
                  </a:cubicBezTo>
                  <a:cubicBezTo>
                    <a:pt x="13103" y="14021"/>
                    <a:pt x="11935" y="14400"/>
                    <a:pt x="9698" y="15347"/>
                  </a:cubicBezTo>
                  <a:cubicBezTo>
                    <a:pt x="7460" y="16295"/>
                    <a:pt x="4152" y="17811"/>
                    <a:pt x="2206" y="18947"/>
                  </a:cubicBezTo>
                  <a:cubicBezTo>
                    <a:pt x="260" y="20084"/>
                    <a:pt x="-324" y="20842"/>
                    <a:pt x="162" y="21221"/>
                  </a:cubicBezTo>
                  <a:cubicBezTo>
                    <a:pt x="649" y="21600"/>
                    <a:pt x="2206" y="21600"/>
                    <a:pt x="5903" y="21316"/>
                  </a:cubicBezTo>
                  <a:cubicBezTo>
                    <a:pt x="9600" y="21032"/>
                    <a:pt x="15438" y="20463"/>
                    <a:pt x="21276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563349" y="6037476"/>
              <a:ext cx="120651" cy="10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264"/>
                  </a:moveTo>
                  <a:cubicBezTo>
                    <a:pt x="1895" y="-143"/>
                    <a:pt x="3789" y="-551"/>
                    <a:pt x="7389" y="2913"/>
                  </a:cubicBezTo>
                  <a:cubicBezTo>
                    <a:pt x="10989" y="6377"/>
                    <a:pt x="16295" y="13713"/>
                    <a:pt x="2160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633199" y="6045200"/>
              <a:ext cx="1016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240"/>
                    <a:pt x="12600" y="6480"/>
                    <a:pt x="9000" y="10080"/>
                  </a:cubicBezTo>
                  <a:cubicBezTo>
                    <a:pt x="5400" y="13680"/>
                    <a:pt x="270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1715749" y="624205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1753849" y="61150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1221447" y="6463077"/>
              <a:ext cx="203221" cy="23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50" fill="norm" stroke="1" extrusionOk="0">
                  <a:moveTo>
                    <a:pt x="17088" y="678"/>
                  </a:moveTo>
                  <a:cubicBezTo>
                    <a:pt x="18851" y="299"/>
                    <a:pt x="20614" y="-80"/>
                    <a:pt x="21055" y="15"/>
                  </a:cubicBezTo>
                  <a:cubicBezTo>
                    <a:pt x="21496" y="109"/>
                    <a:pt x="20614" y="678"/>
                    <a:pt x="17418" y="2099"/>
                  </a:cubicBezTo>
                  <a:cubicBezTo>
                    <a:pt x="14223" y="3520"/>
                    <a:pt x="8712" y="5794"/>
                    <a:pt x="5516" y="7215"/>
                  </a:cubicBezTo>
                  <a:cubicBezTo>
                    <a:pt x="2320" y="8636"/>
                    <a:pt x="1439" y="9204"/>
                    <a:pt x="998" y="9962"/>
                  </a:cubicBezTo>
                  <a:cubicBezTo>
                    <a:pt x="557" y="10720"/>
                    <a:pt x="557" y="11667"/>
                    <a:pt x="1439" y="12236"/>
                  </a:cubicBezTo>
                  <a:cubicBezTo>
                    <a:pt x="2320" y="12804"/>
                    <a:pt x="4084" y="12994"/>
                    <a:pt x="5516" y="13088"/>
                  </a:cubicBezTo>
                  <a:cubicBezTo>
                    <a:pt x="6949" y="13183"/>
                    <a:pt x="8051" y="13183"/>
                    <a:pt x="9043" y="13467"/>
                  </a:cubicBezTo>
                  <a:cubicBezTo>
                    <a:pt x="10035" y="13752"/>
                    <a:pt x="10916" y="14320"/>
                    <a:pt x="10806" y="14794"/>
                  </a:cubicBezTo>
                  <a:cubicBezTo>
                    <a:pt x="10696" y="15267"/>
                    <a:pt x="9594" y="15646"/>
                    <a:pt x="8161" y="16025"/>
                  </a:cubicBezTo>
                  <a:cubicBezTo>
                    <a:pt x="6729" y="16404"/>
                    <a:pt x="4965" y="16783"/>
                    <a:pt x="3312" y="17541"/>
                  </a:cubicBezTo>
                  <a:cubicBezTo>
                    <a:pt x="1659" y="18299"/>
                    <a:pt x="116" y="19436"/>
                    <a:pt x="6" y="20194"/>
                  </a:cubicBezTo>
                  <a:cubicBezTo>
                    <a:pt x="-104" y="20952"/>
                    <a:pt x="1218" y="21331"/>
                    <a:pt x="4745" y="21425"/>
                  </a:cubicBezTo>
                  <a:cubicBezTo>
                    <a:pt x="8272" y="21520"/>
                    <a:pt x="14002" y="21331"/>
                    <a:pt x="19733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1413997" y="6470650"/>
              <a:ext cx="19380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21266" y="0"/>
                  </a:moveTo>
                  <a:cubicBezTo>
                    <a:pt x="18247" y="1152"/>
                    <a:pt x="15227" y="2304"/>
                    <a:pt x="11627" y="4824"/>
                  </a:cubicBezTo>
                  <a:cubicBezTo>
                    <a:pt x="8027" y="7344"/>
                    <a:pt x="3847" y="11232"/>
                    <a:pt x="1756" y="13680"/>
                  </a:cubicBezTo>
                  <a:cubicBezTo>
                    <a:pt x="-334" y="16128"/>
                    <a:pt x="-334" y="17136"/>
                    <a:pt x="595" y="18216"/>
                  </a:cubicBezTo>
                  <a:cubicBezTo>
                    <a:pt x="1524" y="19296"/>
                    <a:pt x="3382" y="20448"/>
                    <a:pt x="5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1625304" y="6553200"/>
              <a:ext cx="8409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5" y="0"/>
                  </a:moveTo>
                  <a:cubicBezTo>
                    <a:pt x="-142" y="1200"/>
                    <a:pt x="-669" y="2400"/>
                    <a:pt x="2755" y="5400"/>
                  </a:cubicBezTo>
                  <a:cubicBezTo>
                    <a:pt x="6180" y="8400"/>
                    <a:pt x="13555" y="13200"/>
                    <a:pt x="17243" y="16200"/>
                  </a:cubicBezTo>
                  <a:cubicBezTo>
                    <a:pt x="20931" y="19200"/>
                    <a:pt x="20931" y="20400"/>
                    <a:pt x="209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1582399" y="6533019"/>
              <a:ext cx="165101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2238"/>
                  </a:moveTo>
                  <a:cubicBezTo>
                    <a:pt x="21046" y="1167"/>
                    <a:pt x="20492" y="96"/>
                    <a:pt x="19662" y="6"/>
                  </a:cubicBezTo>
                  <a:cubicBezTo>
                    <a:pt x="18831" y="-83"/>
                    <a:pt x="17723" y="810"/>
                    <a:pt x="15646" y="3130"/>
                  </a:cubicBezTo>
                  <a:cubicBezTo>
                    <a:pt x="13569" y="5451"/>
                    <a:pt x="10523" y="9200"/>
                    <a:pt x="7754" y="12502"/>
                  </a:cubicBezTo>
                  <a:cubicBezTo>
                    <a:pt x="4985" y="15805"/>
                    <a:pt x="2492" y="18661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1747499" y="67056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1779249" y="66294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1855449" y="650240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57"/>
                    <a:pt x="9600" y="7513"/>
                    <a:pt x="13200" y="11113"/>
                  </a:cubicBezTo>
                  <a:cubicBezTo>
                    <a:pt x="16800" y="14713"/>
                    <a:pt x="192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1861799" y="6565900"/>
              <a:ext cx="1206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69"/>
                    <a:pt x="17811" y="738"/>
                    <a:pt x="16674" y="1477"/>
                  </a:cubicBezTo>
                  <a:cubicBezTo>
                    <a:pt x="15537" y="2215"/>
                    <a:pt x="15158" y="3323"/>
                    <a:pt x="12505" y="6738"/>
                  </a:cubicBezTo>
                  <a:cubicBezTo>
                    <a:pt x="9853" y="10154"/>
                    <a:pt x="4926" y="158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1944349" y="6737350"/>
              <a:ext cx="44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2001499" y="66611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2052299" y="6521450"/>
              <a:ext cx="6773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75" y="0"/>
                  </a:moveTo>
                  <a:cubicBezTo>
                    <a:pt x="9450" y="0"/>
                    <a:pt x="12825" y="0"/>
                    <a:pt x="15862" y="1120"/>
                  </a:cubicBezTo>
                  <a:cubicBezTo>
                    <a:pt x="18900" y="2240"/>
                    <a:pt x="21600" y="4480"/>
                    <a:pt x="21600" y="7360"/>
                  </a:cubicBezTo>
                  <a:cubicBezTo>
                    <a:pt x="21600" y="10240"/>
                    <a:pt x="18900" y="13760"/>
                    <a:pt x="14850" y="16240"/>
                  </a:cubicBezTo>
                  <a:cubicBezTo>
                    <a:pt x="10800" y="18720"/>
                    <a:pt x="5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2020549" y="6093883"/>
              <a:ext cx="268136" cy="88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48" fill="norm" stroke="1" extrusionOk="0">
                  <a:moveTo>
                    <a:pt x="3037" y="51"/>
                  </a:moveTo>
                  <a:cubicBezTo>
                    <a:pt x="4894" y="0"/>
                    <a:pt x="6750" y="-52"/>
                    <a:pt x="9197" y="103"/>
                  </a:cubicBezTo>
                  <a:cubicBezTo>
                    <a:pt x="11644" y="257"/>
                    <a:pt x="14681" y="618"/>
                    <a:pt x="16875" y="1108"/>
                  </a:cubicBezTo>
                  <a:cubicBezTo>
                    <a:pt x="19069" y="1598"/>
                    <a:pt x="20419" y="2216"/>
                    <a:pt x="21009" y="3196"/>
                  </a:cubicBezTo>
                  <a:cubicBezTo>
                    <a:pt x="21600" y="4175"/>
                    <a:pt x="21431" y="5516"/>
                    <a:pt x="20841" y="6933"/>
                  </a:cubicBezTo>
                  <a:cubicBezTo>
                    <a:pt x="20250" y="8351"/>
                    <a:pt x="19237" y="9846"/>
                    <a:pt x="18141" y="11289"/>
                  </a:cubicBezTo>
                  <a:cubicBezTo>
                    <a:pt x="17044" y="12733"/>
                    <a:pt x="15862" y="14125"/>
                    <a:pt x="14597" y="15491"/>
                  </a:cubicBezTo>
                  <a:cubicBezTo>
                    <a:pt x="13331" y="16857"/>
                    <a:pt x="11981" y="18197"/>
                    <a:pt x="11222" y="19074"/>
                  </a:cubicBezTo>
                  <a:cubicBezTo>
                    <a:pt x="10462" y="19950"/>
                    <a:pt x="10294" y="20362"/>
                    <a:pt x="8522" y="20697"/>
                  </a:cubicBezTo>
                  <a:cubicBezTo>
                    <a:pt x="6750" y="21032"/>
                    <a:pt x="3375" y="21290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0147299" y="5912576"/>
              <a:ext cx="127001" cy="91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18360" y="579"/>
                  </a:moveTo>
                  <a:cubicBezTo>
                    <a:pt x="16920" y="380"/>
                    <a:pt x="15480" y="182"/>
                    <a:pt x="13680" y="82"/>
                  </a:cubicBezTo>
                  <a:cubicBezTo>
                    <a:pt x="11880" y="-17"/>
                    <a:pt x="9720" y="-17"/>
                    <a:pt x="7380" y="33"/>
                  </a:cubicBezTo>
                  <a:cubicBezTo>
                    <a:pt x="5040" y="82"/>
                    <a:pt x="2520" y="182"/>
                    <a:pt x="1260" y="380"/>
                  </a:cubicBezTo>
                  <a:cubicBezTo>
                    <a:pt x="0" y="579"/>
                    <a:pt x="0" y="877"/>
                    <a:pt x="0" y="2118"/>
                  </a:cubicBezTo>
                  <a:cubicBezTo>
                    <a:pt x="0" y="3360"/>
                    <a:pt x="0" y="5544"/>
                    <a:pt x="180" y="7605"/>
                  </a:cubicBezTo>
                  <a:cubicBezTo>
                    <a:pt x="360" y="9666"/>
                    <a:pt x="720" y="11602"/>
                    <a:pt x="900" y="13514"/>
                  </a:cubicBezTo>
                  <a:cubicBezTo>
                    <a:pt x="1080" y="15426"/>
                    <a:pt x="1080" y="17313"/>
                    <a:pt x="1440" y="18529"/>
                  </a:cubicBezTo>
                  <a:cubicBezTo>
                    <a:pt x="1800" y="19746"/>
                    <a:pt x="2520" y="20292"/>
                    <a:pt x="3060" y="20689"/>
                  </a:cubicBezTo>
                  <a:cubicBezTo>
                    <a:pt x="3600" y="21086"/>
                    <a:pt x="3960" y="21335"/>
                    <a:pt x="5040" y="21459"/>
                  </a:cubicBezTo>
                  <a:cubicBezTo>
                    <a:pt x="6120" y="21583"/>
                    <a:pt x="7920" y="21583"/>
                    <a:pt x="10800" y="21409"/>
                  </a:cubicBezTo>
                  <a:cubicBezTo>
                    <a:pt x="13680" y="21235"/>
                    <a:pt x="17640" y="20888"/>
                    <a:pt x="21600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287940" y="5925496"/>
              <a:ext cx="118917" cy="22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471" fill="norm" stroke="1" extrusionOk="0">
                  <a:moveTo>
                    <a:pt x="5516" y="16996"/>
                  </a:moveTo>
                  <a:cubicBezTo>
                    <a:pt x="4379" y="19156"/>
                    <a:pt x="3243" y="21316"/>
                    <a:pt x="2295" y="20138"/>
                  </a:cubicBezTo>
                  <a:cubicBezTo>
                    <a:pt x="1348" y="18960"/>
                    <a:pt x="590" y="14443"/>
                    <a:pt x="211" y="11105"/>
                  </a:cubicBezTo>
                  <a:cubicBezTo>
                    <a:pt x="-168" y="7767"/>
                    <a:pt x="-168" y="5607"/>
                    <a:pt x="1348" y="3840"/>
                  </a:cubicBezTo>
                  <a:cubicBezTo>
                    <a:pt x="2864" y="2072"/>
                    <a:pt x="5895" y="698"/>
                    <a:pt x="8358" y="207"/>
                  </a:cubicBezTo>
                  <a:cubicBezTo>
                    <a:pt x="10821" y="-284"/>
                    <a:pt x="12716" y="109"/>
                    <a:pt x="13664" y="1287"/>
                  </a:cubicBezTo>
                  <a:cubicBezTo>
                    <a:pt x="14611" y="2465"/>
                    <a:pt x="14611" y="4429"/>
                    <a:pt x="14043" y="5901"/>
                  </a:cubicBezTo>
                  <a:cubicBezTo>
                    <a:pt x="13474" y="7374"/>
                    <a:pt x="12337" y="8356"/>
                    <a:pt x="12906" y="9240"/>
                  </a:cubicBezTo>
                  <a:cubicBezTo>
                    <a:pt x="13474" y="10123"/>
                    <a:pt x="15748" y="10909"/>
                    <a:pt x="17453" y="11694"/>
                  </a:cubicBezTo>
                  <a:cubicBezTo>
                    <a:pt x="19158" y="12480"/>
                    <a:pt x="20295" y="13265"/>
                    <a:pt x="20864" y="14149"/>
                  </a:cubicBezTo>
                  <a:cubicBezTo>
                    <a:pt x="21432" y="15032"/>
                    <a:pt x="21432" y="16014"/>
                    <a:pt x="20864" y="16898"/>
                  </a:cubicBezTo>
                  <a:cubicBezTo>
                    <a:pt x="20295" y="17781"/>
                    <a:pt x="19158" y="18567"/>
                    <a:pt x="18021" y="18567"/>
                  </a:cubicBezTo>
                  <a:cubicBezTo>
                    <a:pt x="16885" y="18567"/>
                    <a:pt x="15748" y="17781"/>
                    <a:pt x="16127" y="17291"/>
                  </a:cubicBezTo>
                  <a:cubicBezTo>
                    <a:pt x="16506" y="16800"/>
                    <a:pt x="18400" y="16603"/>
                    <a:pt x="20295" y="16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426699" y="6118722"/>
              <a:ext cx="53748" cy="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919" fill="norm" stroke="1" extrusionOk="0">
                  <a:moveTo>
                    <a:pt x="19938" y="2247"/>
                  </a:moveTo>
                  <a:cubicBezTo>
                    <a:pt x="14123" y="5935"/>
                    <a:pt x="8308" y="9623"/>
                    <a:pt x="4985" y="12784"/>
                  </a:cubicBezTo>
                  <a:cubicBezTo>
                    <a:pt x="1662" y="15945"/>
                    <a:pt x="831" y="18579"/>
                    <a:pt x="2492" y="19896"/>
                  </a:cubicBezTo>
                  <a:cubicBezTo>
                    <a:pt x="4154" y="21213"/>
                    <a:pt x="8308" y="21213"/>
                    <a:pt x="11631" y="20159"/>
                  </a:cubicBezTo>
                  <a:cubicBezTo>
                    <a:pt x="14954" y="19106"/>
                    <a:pt x="17446" y="16998"/>
                    <a:pt x="19108" y="14364"/>
                  </a:cubicBezTo>
                  <a:cubicBezTo>
                    <a:pt x="20769" y="11730"/>
                    <a:pt x="21600" y="8569"/>
                    <a:pt x="20769" y="5935"/>
                  </a:cubicBezTo>
                  <a:cubicBezTo>
                    <a:pt x="19938" y="3301"/>
                    <a:pt x="17446" y="1193"/>
                    <a:pt x="13708" y="403"/>
                  </a:cubicBezTo>
                  <a:cubicBezTo>
                    <a:pt x="9969" y="-387"/>
                    <a:pt x="4985" y="140"/>
                    <a:pt x="0" y="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376812" y="5732919"/>
              <a:ext cx="87989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73" fill="norm" stroke="1" extrusionOk="0">
                  <a:moveTo>
                    <a:pt x="5949" y="6708"/>
                  </a:moveTo>
                  <a:cubicBezTo>
                    <a:pt x="3892" y="9443"/>
                    <a:pt x="1835" y="12177"/>
                    <a:pt x="807" y="14227"/>
                  </a:cubicBezTo>
                  <a:cubicBezTo>
                    <a:pt x="-222" y="16278"/>
                    <a:pt x="-222" y="17645"/>
                    <a:pt x="549" y="17372"/>
                  </a:cubicBezTo>
                  <a:cubicBezTo>
                    <a:pt x="1321" y="17098"/>
                    <a:pt x="2864" y="15184"/>
                    <a:pt x="4149" y="12450"/>
                  </a:cubicBezTo>
                  <a:cubicBezTo>
                    <a:pt x="5435" y="9716"/>
                    <a:pt x="6464" y="6162"/>
                    <a:pt x="8007" y="3701"/>
                  </a:cubicBezTo>
                  <a:cubicBezTo>
                    <a:pt x="9549" y="1240"/>
                    <a:pt x="11607" y="-127"/>
                    <a:pt x="13149" y="10"/>
                  </a:cubicBezTo>
                  <a:cubicBezTo>
                    <a:pt x="14692" y="146"/>
                    <a:pt x="15721" y="1787"/>
                    <a:pt x="17007" y="5615"/>
                  </a:cubicBezTo>
                  <a:cubicBezTo>
                    <a:pt x="18292" y="9443"/>
                    <a:pt x="19835" y="15458"/>
                    <a:pt x="21378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268455" y="6439750"/>
              <a:ext cx="94275" cy="37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45" fill="norm" stroke="1" extrusionOk="0">
                  <a:moveTo>
                    <a:pt x="12845" y="20338"/>
                  </a:moveTo>
                  <a:cubicBezTo>
                    <a:pt x="12365" y="20944"/>
                    <a:pt x="11885" y="21551"/>
                    <a:pt x="11405" y="21430"/>
                  </a:cubicBezTo>
                  <a:cubicBezTo>
                    <a:pt x="10925" y="21308"/>
                    <a:pt x="10445" y="20459"/>
                    <a:pt x="8765" y="18093"/>
                  </a:cubicBezTo>
                  <a:cubicBezTo>
                    <a:pt x="7085" y="15726"/>
                    <a:pt x="4205" y="11843"/>
                    <a:pt x="2525" y="9173"/>
                  </a:cubicBezTo>
                  <a:cubicBezTo>
                    <a:pt x="845" y="6504"/>
                    <a:pt x="365" y="5048"/>
                    <a:pt x="125" y="3834"/>
                  </a:cubicBezTo>
                  <a:cubicBezTo>
                    <a:pt x="-115" y="2621"/>
                    <a:pt x="-115" y="1650"/>
                    <a:pt x="1085" y="1043"/>
                  </a:cubicBezTo>
                  <a:cubicBezTo>
                    <a:pt x="2285" y="436"/>
                    <a:pt x="4685" y="194"/>
                    <a:pt x="7325" y="72"/>
                  </a:cubicBezTo>
                  <a:cubicBezTo>
                    <a:pt x="9965" y="-49"/>
                    <a:pt x="12845" y="-49"/>
                    <a:pt x="15245" y="315"/>
                  </a:cubicBezTo>
                  <a:cubicBezTo>
                    <a:pt x="17645" y="679"/>
                    <a:pt x="19565" y="1407"/>
                    <a:pt x="20525" y="2075"/>
                  </a:cubicBezTo>
                  <a:cubicBezTo>
                    <a:pt x="21485" y="2742"/>
                    <a:pt x="21485" y="3349"/>
                    <a:pt x="21245" y="4016"/>
                  </a:cubicBezTo>
                  <a:cubicBezTo>
                    <a:pt x="21005" y="4684"/>
                    <a:pt x="20525" y="5412"/>
                    <a:pt x="19325" y="5958"/>
                  </a:cubicBezTo>
                  <a:cubicBezTo>
                    <a:pt x="18125" y="6504"/>
                    <a:pt x="16205" y="6868"/>
                    <a:pt x="15725" y="7353"/>
                  </a:cubicBezTo>
                  <a:cubicBezTo>
                    <a:pt x="15245" y="7839"/>
                    <a:pt x="16205" y="8445"/>
                    <a:pt x="16205" y="9416"/>
                  </a:cubicBezTo>
                  <a:cubicBezTo>
                    <a:pt x="16205" y="10387"/>
                    <a:pt x="15245" y="11722"/>
                    <a:pt x="14285" y="13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394949" y="66103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268313" y="6302286"/>
              <a:ext cx="94888" cy="8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89" fill="norm" stroke="1" extrusionOk="0">
                  <a:moveTo>
                    <a:pt x="5678" y="4177"/>
                  </a:moveTo>
                  <a:cubicBezTo>
                    <a:pt x="4718" y="7500"/>
                    <a:pt x="3758" y="10823"/>
                    <a:pt x="2798" y="14146"/>
                  </a:cubicBezTo>
                  <a:cubicBezTo>
                    <a:pt x="1838" y="17469"/>
                    <a:pt x="878" y="20792"/>
                    <a:pt x="398" y="21069"/>
                  </a:cubicBezTo>
                  <a:cubicBezTo>
                    <a:pt x="-82" y="21346"/>
                    <a:pt x="-82" y="18577"/>
                    <a:pt x="158" y="15531"/>
                  </a:cubicBezTo>
                  <a:cubicBezTo>
                    <a:pt x="398" y="12484"/>
                    <a:pt x="878" y="9161"/>
                    <a:pt x="2078" y="6115"/>
                  </a:cubicBezTo>
                  <a:cubicBezTo>
                    <a:pt x="3278" y="3069"/>
                    <a:pt x="5198" y="300"/>
                    <a:pt x="6878" y="23"/>
                  </a:cubicBezTo>
                  <a:cubicBezTo>
                    <a:pt x="8558" y="-254"/>
                    <a:pt x="9998" y="1961"/>
                    <a:pt x="12398" y="5561"/>
                  </a:cubicBezTo>
                  <a:cubicBezTo>
                    <a:pt x="14798" y="9161"/>
                    <a:pt x="18158" y="14146"/>
                    <a:pt x="21518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318749" y="5875866"/>
              <a:ext cx="265643" cy="98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3371" y="1071"/>
                  </a:moveTo>
                  <a:cubicBezTo>
                    <a:pt x="13886" y="838"/>
                    <a:pt x="14400" y="605"/>
                    <a:pt x="15429" y="396"/>
                  </a:cubicBezTo>
                  <a:cubicBezTo>
                    <a:pt x="16457" y="186"/>
                    <a:pt x="18000" y="0"/>
                    <a:pt x="19114" y="0"/>
                  </a:cubicBezTo>
                  <a:cubicBezTo>
                    <a:pt x="20229" y="0"/>
                    <a:pt x="20914" y="186"/>
                    <a:pt x="21257" y="582"/>
                  </a:cubicBezTo>
                  <a:cubicBezTo>
                    <a:pt x="21600" y="978"/>
                    <a:pt x="21600" y="1583"/>
                    <a:pt x="21257" y="2653"/>
                  </a:cubicBezTo>
                  <a:cubicBezTo>
                    <a:pt x="20914" y="3724"/>
                    <a:pt x="20229" y="5260"/>
                    <a:pt x="19629" y="6936"/>
                  </a:cubicBezTo>
                  <a:cubicBezTo>
                    <a:pt x="19029" y="8612"/>
                    <a:pt x="18514" y="10428"/>
                    <a:pt x="17829" y="12150"/>
                  </a:cubicBezTo>
                  <a:cubicBezTo>
                    <a:pt x="17143" y="13872"/>
                    <a:pt x="16286" y="15502"/>
                    <a:pt x="15857" y="16572"/>
                  </a:cubicBezTo>
                  <a:cubicBezTo>
                    <a:pt x="15429" y="17643"/>
                    <a:pt x="15429" y="18155"/>
                    <a:pt x="15600" y="18644"/>
                  </a:cubicBezTo>
                  <a:cubicBezTo>
                    <a:pt x="15771" y="19133"/>
                    <a:pt x="16114" y="19598"/>
                    <a:pt x="16371" y="19947"/>
                  </a:cubicBezTo>
                  <a:cubicBezTo>
                    <a:pt x="16629" y="20297"/>
                    <a:pt x="16800" y="20529"/>
                    <a:pt x="15000" y="20762"/>
                  </a:cubicBezTo>
                  <a:cubicBezTo>
                    <a:pt x="13200" y="20995"/>
                    <a:pt x="9429" y="21228"/>
                    <a:pt x="6600" y="21367"/>
                  </a:cubicBezTo>
                  <a:cubicBezTo>
                    <a:pt x="3771" y="21507"/>
                    <a:pt x="1886" y="215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8128470" y="5586777"/>
              <a:ext cx="1459401" cy="71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73" fill="norm" stroke="1" extrusionOk="0">
                  <a:moveTo>
                    <a:pt x="11528" y="2159"/>
                  </a:moveTo>
                  <a:cubicBezTo>
                    <a:pt x="11465" y="1837"/>
                    <a:pt x="11403" y="1516"/>
                    <a:pt x="11059" y="1323"/>
                  </a:cubicBezTo>
                  <a:cubicBezTo>
                    <a:pt x="10715" y="1130"/>
                    <a:pt x="10090" y="1066"/>
                    <a:pt x="9199" y="1162"/>
                  </a:cubicBezTo>
                  <a:cubicBezTo>
                    <a:pt x="8308" y="1259"/>
                    <a:pt x="7151" y="1516"/>
                    <a:pt x="6182" y="2094"/>
                  </a:cubicBezTo>
                  <a:cubicBezTo>
                    <a:pt x="5213" y="2673"/>
                    <a:pt x="4432" y="3573"/>
                    <a:pt x="3713" y="4441"/>
                  </a:cubicBezTo>
                  <a:cubicBezTo>
                    <a:pt x="2994" y="5309"/>
                    <a:pt x="2337" y="6144"/>
                    <a:pt x="1759" y="7012"/>
                  </a:cubicBezTo>
                  <a:cubicBezTo>
                    <a:pt x="1181" y="7880"/>
                    <a:pt x="681" y="8780"/>
                    <a:pt x="415" y="10194"/>
                  </a:cubicBezTo>
                  <a:cubicBezTo>
                    <a:pt x="149" y="11609"/>
                    <a:pt x="118" y="13537"/>
                    <a:pt x="87" y="14887"/>
                  </a:cubicBezTo>
                  <a:cubicBezTo>
                    <a:pt x="56" y="16237"/>
                    <a:pt x="24" y="17009"/>
                    <a:pt x="9" y="17555"/>
                  </a:cubicBezTo>
                  <a:cubicBezTo>
                    <a:pt x="-7" y="18102"/>
                    <a:pt x="-7" y="18423"/>
                    <a:pt x="56" y="18680"/>
                  </a:cubicBezTo>
                  <a:cubicBezTo>
                    <a:pt x="118" y="18937"/>
                    <a:pt x="243" y="19130"/>
                    <a:pt x="728" y="19419"/>
                  </a:cubicBezTo>
                  <a:cubicBezTo>
                    <a:pt x="1212" y="19709"/>
                    <a:pt x="2056" y="20094"/>
                    <a:pt x="3025" y="20448"/>
                  </a:cubicBezTo>
                  <a:cubicBezTo>
                    <a:pt x="3994" y="20802"/>
                    <a:pt x="5088" y="21123"/>
                    <a:pt x="6214" y="21316"/>
                  </a:cubicBezTo>
                  <a:cubicBezTo>
                    <a:pt x="7339" y="21509"/>
                    <a:pt x="8495" y="21573"/>
                    <a:pt x="9574" y="21573"/>
                  </a:cubicBezTo>
                  <a:cubicBezTo>
                    <a:pt x="10652" y="21573"/>
                    <a:pt x="11653" y="21509"/>
                    <a:pt x="12622" y="21284"/>
                  </a:cubicBezTo>
                  <a:cubicBezTo>
                    <a:pt x="13591" y="21059"/>
                    <a:pt x="14528" y="20673"/>
                    <a:pt x="15404" y="20448"/>
                  </a:cubicBezTo>
                  <a:cubicBezTo>
                    <a:pt x="16279" y="20223"/>
                    <a:pt x="17092" y="20159"/>
                    <a:pt x="17654" y="20094"/>
                  </a:cubicBezTo>
                  <a:cubicBezTo>
                    <a:pt x="18217" y="20030"/>
                    <a:pt x="18530" y="19966"/>
                    <a:pt x="18858" y="19580"/>
                  </a:cubicBezTo>
                  <a:cubicBezTo>
                    <a:pt x="19186" y="19194"/>
                    <a:pt x="19530" y="18487"/>
                    <a:pt x="19968" y="17137"/>
                  </a:cubicBezTo>
                  <a:cubicBezTo>
                    <a:pt x="20405" y="15787"/>
                    <a:pt x="20937" y="13794"/>
                    <a:pt x="21234" y="12027"/>
                  </a:cubicBezTo>
                  <a:cubicBezTo>
                    <a:pt x="21530" y="10259"/>
                    <a:pt x="21593" y="8716"/>
                    <a:pt x="21530" y="7430"/>
                  </a:cubicBezTo>
                  <a:cubicBezTo>
                    <a:pt x="21468" y="6144"/>
                    <a:pt x="21280" y="5116"/>
                    <a:pt x="21124" y="4505"/>
                  </a:cubicBezTo>
                  <a:cubicBezTo>
                    <a:pt x="20968" y="3894"/>
                    <a:pt x="20843" y="3702"/>
                    <a:pt x="20671" y="3766"/>
                  </a:cubicBezTo>
                  <a:cubicBezTo>
                    <a:pt x="20499" y="3830"/>
                    <a:pt x="20280" y="4152"/>
                    <a:pt x="19999" y="4216"/>
                  </a:cubicBezTo>
                  <a:cubicBezTo>
                    <a:pt x="19717" y="4280"/>
                    <a:pt x="19374" y="4087"/>
                    <a:pt x="18748" y="3637"/>
                  </a:cubicBezTo>
                  <a:cubicBezTo>
                    <a:pt x="18123" y="3187"/>
                    <a:pt x="17217" y="2480"/>
                    <a:pt x="16170" y="1902"/>
                  </a:cubicBezTo>
                  <a:cubicBezTo>
                    <a:pt x="15122" y="1323"/>
                    <a:pt x="13935" y="873"/>
                    <a:pt x="12840" y="552"/>
                  </a:cubicBezTo>
                  <a:cubicBezTo>
                    <a:pt x="11746" y="230"/>
                    <a:pt x="10746" y="37"/>
                    <a:pt x="10090" y="5"/>
                  </a:cubicBezTo>
                  <a:cubicBezTo>
                    <a:pt x="9433" y="-27"/>
                    <a:pt x="9121" y="102"/>
                    <a:pt x="8808" y="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068042" y="5467350"/>
              <a:ext cx="702074" cy="154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66" fill="norm" stroke="1" extrusionOk="0">
                  <a:moveTo>
                    <a:pt x="14494" y="1418"/>
                  </a:moveTo>
                  <a:cubicBezTo>
                    <a:pt x="13975" y="1152"/>
                    <a:pt x="13456" y="886"/>
                    <a:pt x="12840" y="768"/>
                  </a:cubicBezTo>
                  <a:cubicBezTo>
                    <a:pt x="12223" y="650"/>
                    <a:pt x="11510" y="680"/>
                    <a:pt x="10537" y="960"/>
                  </a:cubicBezTo>
                  <a:cubicBezTo>
                    <a:pt x="9564" y="1241"/>
                    <a:pt x="8332" y="1773"/>
                    <a:pt x="7164" y="2438"/>
                  </a:cubicBezTo>
                  <a:cubicBezTo>
                    <a:pt x="5996" y="3103"/>
                    <a:pt x="4894" y="3900"/>
                    <a:pt x="4018" y="4787"/>
                  </a:cubicBezTo>
                  <a:cubicBezTo>
                    <a:pt x="3142" y="5673"/>
                    <a:pt x="2494" y="6648"/>
                    <a:pt x="2007" y="7624"/>
                  </a:cubicBezTo>
                  <a:cubicBezTo>
                    <a:pt x="1521" y="8599"/>
                    <a:pt x="1196" y="9574"/>
                    <a:pt x="969" y="10460"/>
                  </a:cubicBezTo>
                  <a:cubicBezTo>
                    <a:pt x="742" y="11347"/>
                    <a:pt x="613" y="12144"/>
                    <a:pt x="450" y="13001"/>
                  </a:cubicBezTo>
                  <a:cubicBezTo>
                    <a:pt x="288" y="13858"/>
                    <a:pt x="94" y="14774"/>
                    <a:pt x="29" y="15646"/>
                  </a:cubicBezTo>
                  <a:cubicBezTo>
                    <a:pt x="-36" y="16518"/>
                    <a:pt x="29" y="17345"/>
                    <a:pt x="29" y="18128"/>
                  </a:cubicBezTo>
                  <a:cubicBezTo>
                    <a:pt x="29" y="18911"/>
                    <a:pt x="-36" y="19650"/>
                    <a:pt x="61" y="20152"/>
                  </a:cubicBezTo>
                  <a:cubicBezTo>
                    <a:pt x="159" y="20654"/>
                    <a:pt x="418" y="20920"/>
                    <a:pt x="1132" y="21127"/>
                  </a:cubicBezTo>
                  <a:cubicBezTo>
                    <a:pt x="1845" y="21334"/>
                    <a:pt x="3013" y="21482"/>
                    <a:pt x="4407" y="21541"/>
                  </a:cubicBezTo>
                  <a:cubicBezTo>
                    <a:pt x="5802" y="21600"/>
                    <a:pt x="7423" y="21570"/>
                    <a:pt x="8883" y="21260"/>
                  </a:cubicBezTo>
                  <a:cubicBezTo>
                    <a:pt x="10342" y="20950"/>
                    <a:pt x="11640" y="20359"/>
                    <a:pt x="12840" y="19605"/>
                  </a:cubicBezTo>
                  <a:cubicBezTo>
                    <a:pt x="14040" y="18852"/>
                    <a:pt x="15142" y="17936"/>
                    <a:pt x="16180" y="16902"/>
                  </a:cubicBezTo>
                  <a:cubicBezTo>
                    <a:pt x="17218" y="15868"/>
                    <a:pt x="18191" y="14715"/>
                    <a:pt x="19034" y="13607"/>
                  </a:cubicBezTo>
                  <a:cubicBezTo>
                    <a:pt x="19878" y="12499"/>
                    <a:pt x="20591" y="11435"/>
                    <a:pt x="21013" y="10312"/>
                  </a:cubicBezTo>
                  <a:cubicBezTo>
                    <a:pt x="21434" y="9190"/>
                    <a:pt x="21564" y="8008"/>
                    <a:pt x="21499" y="6900"/>
                  </a:cubicBezTo>
                  <a:cubicBezTo>
                    <a:pt x="21434" y="5792"/>
                    <a:pt x="21175" y="4757"/>
                    <a:pt x="20688" y="3812"/>
                  </a:cubicBezTo>
                  <a:cubicBezTo>
                    <a:pt x="20202" y="2866"/>
                    <a:pt x="19488" y="2009"/>
                    <a:pt x="18580" y="1389"/>
                  </a:cubicBezTo>
                  <a:cubicBezTo>
                    <a:pt x="17672" y="768"/>
                    <a:pt x="16569" y="384"/>
                    <a:pt x="15694" y="192"/>
                  </a:cubicBezTo>
                  <a:cubicBezTo>
                    <a:pt x="14818" y="0"/>
                    <a:pt x="14169" y="0"/>
                    <a:pt x="13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1178971" y="5803900"/>
              <a:ext cx="703010" cy="60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51" fill="norm" stroke="1" extrusionOk="0">
                  <a:moveTo>
                    <a:pt x="18728" y="6322"/>
                  </a:moveTo>
                  <a:cubicBezTo>
                    <a:pt x="18858" y="4817"/>
                    <a:pt x="18987" y="3311"/>
                    <a:pt x="18631" y="2295"/>
                  </a:cubicBezTo>
                  <a:cubicBezTo>
                    <a:pt x="18275" y="1279"/>
                    <a:pt x="17435" y="753"/>
                    <a:pt x="15980" y="489"/>
                  </a:cubicBezTo>
                  <a:cubicBezTo>
                    <a:pt x="14525" y="226"/>
                    <a:pt x="12455" y="226"/>
                    <a:pt x="10580" y="640"/>
                  </a:cubicBezTo>
                  <a:cubicBezTo>
                    <a:pt x="8704" y="1054"/>
                    <a:pt x="7023" y="1882"/>
                    <a:pt x="5762" y="2860"/>
                  </a:cubicBezTo>
                  <a:cubicBezTo>
                    <a:pt x="4501" y="3838"/>
                    <a:pt x="3660" y="4967"/>
                    <a:pt x="2949" y="6623"/>
                  </a:cubicBezTo>
                  <a:cubicBezTo>
                    <a:pt x="2237" y="8279"/>
                    <a:pt x="1655" y="10461"/>
                    <a:pt x="1138" y="12343"/>
                  </a:cubicBezTo>
                  <a:cubicBezTo>
                    <a:pt x="620" y="14224"/>
                    <a:pt x="168" y="15805"/>
                    <a:pt x="38" y="16971"/>
                  </a:cubicBezTo>
                  <a:cubicBezTo>
                    <a:pt x="-91" y="18138"/>
                    <a:pt x="103" y="18891"/>
                    <a:pt x="653" y="19568"/>
                  </a:cubicBezTo>
                  <a:cubicBezTo>
                    <a:pt x="1202" y="20245"/>
                    <a:pt x="2108" y="20847"/>
                    <a:pt x="3725" y="21186"/>
                  </a:cubicBezTo>
                  <a:cubicBezTo>
                    <a:pt x="5341" y="21525"/>
                    <a:pt x="7669" y="21600"/>
                    <a:pt x="9480" y="21525"/>
                  </a:cubicBezTo>
                  <a:cubicBezTo>
                    <a:pt x="11291" y="21449"/>
                    <a:pt x="12584" y="21224"/>
                    <a:pt x="13910" y="20772"/>
                  </a:cubicBezTo>
                  <a:cubicBezTo>
                    <a:pt x="15236" y="20321"/>
                    <a:pt x="16594" y="19643"/>
                    <a:pt x="17726" y="18740"/>
                  </a:cubicBezTo>
                  <a:cubicBezTo>
                    <a:pt x="18858" y="17837"/>
                    <a:pt x="19763" y="16708"/>
                    <a:pt x="20410" y="15015"/>
                  </a:cubicBezTo>
                  <a:cubicBezTo>
                    <a:pt x="21056" y="13321"/>
                    <a:pt x="21444" y="11063"/>
                    <a:pt x="21477" y="8843"/>
                  </a:cubicBezTo>
                  <a:cubicBezTo>
                    <a:pt x="21509" y="6623"/>
                    <a:pt x="21186" y="4440"/>
                    <a:pt x="20442" y="2973"/>
                  </a:cubicBezTo>
                  <a:cubicBezTo>
                    <a:pt x="19698" y="1505"/>
                    <a:pt x="18534" y="753"/>
                    <a:pt x="17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14" name="Drawing"/>
          <p:cNvGrpSpPr/>
          <p:nvPr/>
        </p:nvGrpSpPr>
        <p:grpSpPr>
          <a:xfrm>
            <a:off x="7949787" y="1920585"/>
            <a:ext cx="1899064" cy="555915"/>
            <a:chOff x="0" y="0"/>
            <a:chExt cx="1899062" cy="555914"/>
          </a:xfrm>
        </p:grpSpPr>
        <p:sp>
          <p:nvSpPr>
            <p:cNvPr id="2304" name="Line"/>
            <p:cNvSpPr/>
            <p:nvPr/>
          </p:nvSpPr>
          <p:spPr>
            <a:xfrm>
              <a:off x="-1" y="0"/>
              <a:ext cx="209964" cy="38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06" fill="norm" stroke="1" extrusionOk="0">
                  <a:moveTo>
                    <a:pt x="21214" y="2281"/>
                  </a:moveTo>
                  <a:cubicBezTo>
                    <a:pt x="21214" y="1700"/>
                    <a:pt x="21214" y="1119"/>
                    <a:pt x="20572" y="655"/>
                  </a:cubicBezTo>
                  <a:cubicBezTo>
                    <a:pt x="19931" y="190"/>
                    <a:pt x="18648" y="-158"/>
                    <a:pt x="15333" y="74"/>
                  </a:cubicBezTo>
                  <a:cubicBezTo>
                    <a:pt x="12018" y="307"/>
                    <a:pt x="6671" y="1119"/>
                    <a:pt x="3570" y="2107"/>
                  </a:cubicBezTo>
                  <a:cubicBezTo>
                    <a:pt x="469" y="3094"/>
                    <a:pt x="-386" y="4255"/>
                    <a:pt x="149" y="5474"/>
                  </a:cubicBezTo>
                  <a:cubicBezTo>
                    <a:pt x="683" y="6694"/>
                    <a:pt x="2608" y="7971"/>
                    <a:pt x="5816" y="9481"/>
                  </a:cubicBezTo>
                  <a:cubicBezTo>
                    <a:pt x="9024" y="10990"/>
                    <a:pt x="13515" y="12732"/>
                    <a:pt x="16081" y="14358"/>
                  </a:cubicBezTo>
                  <a:cubicBezTo>
                    <a:pt x="18648" y="15984"/>
                    <a:pt x="19289" y="17494"/>
                    <a:pt x="18541" y="18655"/>
                  </a:cubicBezTo>
                  <a:cubicBezTo>
                    <a:pt x="17792" y="19816"/>
                    <a:pt x="15654" y="20629"/>
                    <a:pt x="13408" y="21036"/>
                  </a:cubicBezTo>
                  <a:cubicBezTo>
                    <a:pt x="11163" y="21442"/>
                    <a:pt x="8810" y="21442"/>
                    <a:pt x="7313" y="20687"/>
                  </a:cubicBezTo>
                  <a:cubicBezTo>
                    <a:pt x="5816" y="19932"/>
                    <a:pt x="5174" y="18423"/>
                    <a:pt x="5816" y="17145"/>
                  </a:cubicBezTo>
                  <a:cubicBezTo>
                    <a:pt x="6458" y="15868"/>
                    <a:pt x="8382" y="14823"/>
                    <a:pt x="10307" y="13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76743" y="92364"/>
              <a:ext cx="155470" cy="28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41" fill="norm" stroke="1" extrusionOk="0">
                  <a:moveTo>
                    <a:pt x="4738" y="0"/>
                  </a:moveTo>
                  <a:cubicBezTo>
                    <a:pt x="3874" y="4196"/>
                    <a:pt x="3010" y="8391"/>
                    <a:pt x="2434" y="10955"/>
                  </a:cubicBezTo>
                  <a:cubicBezTo>
                    <a:pt x="1858" y="13519"/>
                    <a:pt x="1570" y="14452"/>
                    <a:pt x="994" y="16083"/>
                  </a:cubicBezTo>
                  <a:cubicBezTo>
                    <a:pt x="418" y="17715"/>
                    <a:pt x="-446" y="20046"/>
                    <a:pt x="274" y="20823"/>
                  </a:cubicBezTo>
                  <a:cubicBezTo>
                    <a:pt x="994" y="21600"/>
                    <a:pt x="3298" y="20823"/>
                    <a:pt x="7042" y="19891"/>
                  </a:cubicBezTo>
                  <a:cubicBezTo>
                    <a:pt x="10786" y="18958"/>
                    <a:pt x="15970" y="17871"/>
                    <a:pt x="21154" y="16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07189" y="9298"/>
              <a:ext cx="159974" cy="38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06" fill="norm" stroke="1" extrusionOk="0">
                  <a:moveTo>
                    <a:pt x="3575" y="7150"/>
                  </a:moveTo>
                  <a:cubicBezTo>
                    <a:pt x="3859" y="9879"/>
                    <a:pt x="4143" y="12609"/>
                    <a:pt x="4001" y="14805"/>
                  </a:cubicBezTo>
                  <a:cubicBezTo>
                    <a:pt x="3859" y="17000"/>
                    <a:pt x="3291" y="18662"/>
                    <a:pt x="2722" y="19789"/>
                  </a:cubicBezTo>
                  <a:cubicBezTo>
                    <a:pt x="2154" y="20917"/>
                    <a:pt x="1585" y="21510"/>
                    <a:pt x="1017" y="21391"/>
                  </a:cubicBezTo>
                  <a:cubicBezTo>
                    <a:pt x="448" y="21273"/>
                    <a:pt x="-120" y="20442"/>
                    <a:pt x="22" y="18068"/>
                  </a:cubicBezTo>
                  <a:cubicBezTo>
                    <a:pt x="164" y="15695"/>
                    <a:pt x="1017" y="11778"/>
                    <a:pt x="2438" y="8692"/>
                  </a:cubicBezTo>
                  <a:cubicBezTo>
                    <a:pt x="3859" y="5607"/>
                    <a:pt x="5848" y="3352"/>
                    <a:pt x="7269" y="1987"/>
                  </a:cubicBezTo>
                  <a:cubicBezTo>
                    <a:pt x="8691" y="622"/>
                    <a:pt x="9543" y="147"/>
                    <a:pt x="10680" y="29"/>
                  </a:cubicBezTo>
                  <a:cubicBezTo>
                    <a:pt x="11817" y="-90"/>
                    <a:pt x="13238" y="147"/>
                    <a:pt x="14233" y="919"/>
                  </a:cubicBezTo>
                  <a:cubicBezTo>
                    <a:pt x="15227" y="1690"/>
                    <a:pt x="15796" y="2996"/>
                    <a:pt x="15512" y="4835"/>
                  </a:cubicBezTo>
                  <a:cubicBezTo>
                    <a:pt x="15227" y="6675"/>
                    <a:pt x="14091" y="9048"/>
                    <a:pt x="12527" y="10710"/>
                  </a:cubicBezTo>
                  <a:cubicBezTo>
                    <a:pt x="10964" y="12372"/>
                    <a:pt x="8975" y="13321"/>
                    <a:pt x="7127" y="13974"/>
                  </a:cubicBezTo>
                  <a:cubicBezTo>
                    <a:pt x="5280" y="14626"/>
                    <a:pt x="3575" y="14983"/>
                    <a:pt x="3148" y="15398"/>
                  </a:cubicBezTo>
                  <a:cubicBezTo>
                    <a:pt x="2722" y="15813"/>
                    <a:pt x="3575" y="16288"/>
                    <a:pt x="6133" y="16941"/>
                  </a:cubicBezTo>
                  <a:cubicBezTo>
                    <a:pt x="8691" y="17594"/>
                    <a:pt x="12954" y="18424"/>
                    <a:pt x="15796" y="18840"/>
                  </a:cubicBezTo>
                  <a:cubicBezTo>
                    <a:pt x="18638" y="19255"/>
                    <a:pt x="20059" y="19255"/>
                    <a:pt x="21480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756062" y="17491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762412" y="33366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410112" y="225714"/>
              <a:ext cx="980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314"/>
                    <a:pt x="17280" y="10629"/>
                    <a:pt x="19440" y="14229"/>
                  </a:cubicBezTo>
                  <a:cubicBezTo>
                    <a:pt x="21600" y="17829"/>
                    <a:pt x="17280" y="1971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392713" y="219364"/>
              <a:ext cx="138050" cy="22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02" fill="norm" stroke="1" extrusionOk="0">
                  <a:moveTo>
                    <a:pt x="21345" y="0"/>
                  </a:moveTo>
                  <a:cubicBezTo>
                    <a:pt x="15781" y="4937"/>
                    <a:pt x="10218" y="9874"/>
                    <a:pt x="6618" y="12960"/>
                  </a:cubicBezTo>
                  <a:cubicBezTo>
                    <a:pt x="3018" y="16046"/>
                    <a:pt x="1381" y="17280"/>
                    <a:pt x="563" y="18411"/>
                  </a:cubicBezTo>
                  <a:cubicBezTo>
                    <a:pt x="-255" y="19543"/>
                    <a:pt x="-255" y="20571"/>
                    <a:pt x="1054" y="21086"/>
                  </a:cubicBezTo>
                  <a:cubicBezTo>
                    <a:pt x="2363" y="21600"/>
                    <a:pt x="4981" y="21600"/>
                    <a:pt x="8418" y="21291"/>
                  </a:cubicBezTo>
                  <a:cubicBezTo>
                    <a:pt x="11854" y="20983"/>
                    <a:pt x="16109" y="20366"/>
                    <a:pt x="20363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645062" y="314614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630621" y="428914"/>
              <a:ext cx="90642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873" fill="norm" stroke="1" extrusionOk="0">
                  <a:moveTo>
                    <a:pt x="3349" y="0"/>
                  </a:moveTo>
                  <a:cubicBezTo>
                    <a:pt x="1386" y="7200"/>
                    <a:pt x="-578" y="14400"/>
                    <a:pt x="158" y="18000"/>
                  </a:cubicBezTo>
                  <a:cubicBezTo>
                    <a:pt x="895" y="21600"/>
                    <a:pt x="4331" y="21600"/>
                    <a:pt x="8258" y="19200"/>
                  </a:cubicBezTo>
                  <a:cubicBezTo>
                    <a:pt x="12186" y="16800"/>
                    <a:pt x="16604" y="12000"/>
                    <a:pt x="2102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854612" y="320964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6032"/>
                    <a:pt x="9257" y="12065"/>
                    <a:pt x="5657" y="15665"/>
                  </a:cubicBezTo>
                  <a:cubicBezTo>
                    <a:pt x="2057" y="19265"/>
                    <a:pt x="1029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0" name="Drawing"/>
          <p:cNvGrpSpPr/>
          <p:nvPr/>
        </p:nvGrpSpPr>
        <p:grpSpPr>
          <a:xfrm>
            <a:off x="775651" y="1398821"/>
            <a:ext cx="12013250" cy="6887929"/>
            <a:chOff x="0" y="0"/>
            <a:chExt cx="12013248" cy="6887928"/>
          </a:xfrm>
        </p:grpSpPr>
        <p:sp>
          <p:nvSpPr>
            <p:cNvPr id="2316" name="Line"/>
            <p:cNvSpPr/>
            <p:nvPr/>
          </p:nvSpPr>
          <p:spPr>
            <a:xfrm>
              <a:off x="1651056" y="240109"/>
              <a:ext cx="251177" cy="69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21" fill="norm" stroke="1" extrusionOk="0">
                  <a:moveTo>
                    <a:pt x="2614" y="6792"/>
                  </a:moveTo>
                  <a:cubicBezTo>
                    <a:pt x="2614" y="8024"/>
                    <a:pt x="2614" y="9256"/>
                    <a:pt x="2614" y="11202"/>
                  </a:cubicBezTo>
                  <a:cubicBezTo>
                    <a:pt x="2614" y="13148"/>
                    <a:pt x="2614" y="15808"/>
                    <a:pt x="2614" y="17527"/>
                  </a:cubicBezTo>
                  <a:cubicBezTo>
                    <a:pt x="2614" y="19246"/>
                    <a:pt x="2614" y="20024"/>
                    <a:pt x="2704" y="20575"/>
                  </a:cubicBezTo>
                  <a:cubicBezTo>
                    <a:pt x="2794" y="21127"/>
                    <a:pt x="2974" y="21451"/>
                    <a:pt x="3064" y="21419"/>
                  </a:cubicBezTo>
                  <a:cubicBezTo>
                    <a:pt x="3154" y="21386"/>
                    <a:pt x="3154" y="20997"/>
                    <a:pt x="2884" y="19667"/>
                  </a:cubicBezTo>
                  <a:cubicBezTo>
                    <a:pt x="2614" y="18337"/>
                    <a:pt x="2074" y="16067"/>
                    <a:pt x="1534" y="13862"/>
                  </a:cubicBezTo>
                  <a:cubicBezTo>
                    <a:pt x="994" y="11656"/>
                    <a:pt x="454" y="9516"/>
                    <a:pt x="184" y="7537"/>
                  </a:cubicBezTo>
                  <a:cubicBezTo>
                    <a:pt x="-86" y="5559"/>
                    <a:pt x="-86" y="3743"/>
                    <a:pt x="364" y="2510"/>
                  </a:cubicBezTo>
                  <a:cubicBezTo>
                    <a:pt x="814" y="1278"/>
                    <a:pt x="1714" y="629"/>
                    <a:pt x="3064" y="273"/>
                  </a:cubicBezTo>
                  <a:cubicBezTo>
                    <a:pt x="4414" y="-84"/>
                    <a:pt x="6214" y="-149"/>
                    <a:pt x="8014" y="435"/>
                  </a:cubicBezTo>
                  <a:cubicBezTo>
                    <a:pt x="9814" y="1019"/>
                    <a:pt x="11614" y="2251"/>
                    <a:pt x="12154" y="3451"/>
                  </a:cubicBezTo>
                  <a:cubicBezTo>
                    <a:pt x="12694" y="4651"/>
                    <a:pt x="11974" y="5819"/>
                    <a:pt x="11344" y="6532"/>
                  </a:cubicBezTo>
                  <a:cubicBezTo>
                    <a:pt x="10714" y="7246"/>
                    <a:pt x="10174" y="7505"/>
                    <a:pt x="10444" y="7505"/>
                  </a:cubicBezTo>
                  <a:cubicBezTo>
                    <a:pt x="10714" y="7505"/>
                    <a:pt x="11794" y="7246"/>
                    <a:pt x="13324" y="7116"/>
                  </a:cubicBezTo>
                  <a:cubicBezTo>
                    <a:pt x="14854" y="6986"/>
                    <a:pt x="16834" y="6986"/>
                    <a:pt x="18274" y="7116"/>
                  </a:cubicBezTo>
                  <a:cubicBezTo>
                    <a:pt x="19714" y="7246"/>
                    <a:pt x="20614" y="7505"/>
                    <a:pt x="21064" y="7959"/>
                  </a:cubicBezTo>
                  <a:cubicBezTo>
                    <a:pt x="21514" y="8413"/>
                    <a:pt x="21514" y="9062"/>
                    <a:pt x="20614" y="9808"/>
                  </a:cubicBezTo>
                  <a:cubicBezTo>
                    <a:pt x="19714" y="10554"/>
                    <a:pt x="17914" y="11397"/>
                    <a:pt x="15754" y="11883"/>
                  </a:cubicBezTo>
                  <a:cubicBezTo>
                    <a:pt x="13594" y="12370"/>
                    <a:pt x="11074" y="12500"/>
                    <a:pt x="9454" y="12305"/>
                  </a:cubicBezTo>
                  <a:cubicBezTo>
                    <a:pt x="7834" y="12110"/>
                    <a:pt x="7114" y="11592"/>
                    <a:pt x="6394" y="1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669804" y="0"/>
              <a:ext cx="177095" cy="15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071" fill="norm" stroke="1" extrusionOk="0">
                  <a:moveTo>
                    <a:pt x="677" y="3166"/>
                  </a:moveTo>
                  <a:cubicBezTo>
                    <a:pt x="169" y="6576"/>
                    <a:pt x="-339" y="9987"/>
                    <a:pt x="296" y="9560"/>
                  </a:cubicBezTo>
                  <a:cubicBezTo>
                    <a:pt x="932" y="9134"/>
                    <a:pt x="2710" y="4871"/>
                    <a:pt x="4235" y="2455"/>
                  </a:cubicBezTo>
                  <a:cubicBezTo>
                    <a:pt x="5760" y="39"/>
                    <a:pt x="7030" y="-529"/>
                    <a:pt x="8555" y="466"/>
                  </a:cubicBezTo>
                  <a:cubicBezTo>
                    <a:pt x="10080" y="1460"/>
                    <a:pt x="11859" y="4018"/>
                    <a:pt x="14019" y="7713"/>
                  </a:cubicBezTo>
                  <a:cubicBezTo>
                    <a:pt x="16179" y="11408"/>
                    <a:pt x="18720" y="16239"/>
                    <a:pt x="21261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025641" y="626895"/>
              <a:ext cx="86823" cy="16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068" fill="norm" stroke="1" extrusionOk="0">
                  <a:moveTo>
                    <a:pt x="19367" y="2483"/>
                  </a:moveTo>
                  <a:cubicBezTo>
                    <a:pt x="16353" y="1652"/>
                    <a:pt x="13339" y="822"/>
                    <a:pt x="10827" y="822"/>
                  </a:cubicBezTo>
                  <a:cubicBezTo>
                    <a:pt x="8316" y="822"/>
                    <a:pt x="6306" y="1652"/>
                    <a:pt x="4297" y="4699"/>
                  </a:cubicBezTo>
                  <a:cubicBezTo>
                    <a:pt x="2288" y="7745"/>
                    <a:pt x="278" y="13006"/>
                    <a:pt x="27" y="16191"/>
                  </a:cubicBezTo>
                  <a:cubicBezTo>
                    <a:pt x="-224" y="19376"/>
                    <a:pt x="1283" y="20483"/>
                    <a:pt x="3292" y="20899"/>
                  </a:cubicBezTo>
                  <a:cubicBezTo>
                    <a:pt x="5302" y="21314"/>
                    <a:pt x="7813" y="21037"/>
                    <a:pt x="11078" y="19237"/>
                  </a:cubicBezTo>
                  <a:cubicBezTo>
                    <a:pt x="14343" y="17437"/>
                    <a:pt x="18362" y="14114"/>
                    <a:pt x="19869" y="10791"/>
                  </a:cubicBezTo>
                  <a:cubicBezTo>
                    <a:pt x="21376" y="7468"/>
                    <a:pt x="20371" y="4145"/>
                    <a:pt x="18613" y="2206"/>
                  </a:cubicBezTo>
                  <a:cubicBezTo>
                    <a:pt x="16855" y="268"/>
                    <a:pt x="14343" y="-286"/>
                    <a:pt x="13590" y="129"/>
                  </a:cubicBezTo>
                  <a:cubicBezTo>
                    <a:pt x="12836" y="545"/>
                    <a:pt x="13841" y="1929"/>
                    <a:pt x="14846" y="3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197156" y="607778"/>
              <a:ext cx="125993" cy="19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0" fill="norm" stroke="1" extrusionOk="0">
                  <a:moveTo>
                    <a:pt x="3069" y="0"/>
                  </a:moveTo>
                  <a:cubicBezTo>
                    <a:pt x="1989" y="5342"/>
                    <a:pt x="909" y="10684"/>
                    <a:pt x="369" y="14284"/>
                  </a:cubicBezTo>
                  <a:cubicBezTo>
                    <a:pt x="-171" y="17884"/>
                    <a:pt x="-171" y="19742"/>
                    <a:pt x="729" y="20671"/>
                  </a:cubicBezTo>
                  <a:cubicBezTo>
                    <a:pt x="1629" y="21600"/>
                    <a:pt x="3429" y="21600"/>
                    <a:pt x="7029" y="20903"/>
                  </a:cubicBezTo>
                  <a:cubicBezTo>
                    <a:pt x="10629" y="20206"/>
                    <a:pt x="16029" y="18813"/>
                    <a:pt x="21429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323148" y="588728"/>
              <a:ext cx="11709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600" fill="norm" stroke="1" extrusionOk="0">
                  <a:moveTo>
                    <a:pt x="15916" y="3877"/>
                  </a:moveTo>
                  <a:cubicBezTo>
                    <a:pt x="15158" y="2954"/>
                    <a:pt x="14400" y="2031"/>
                    <a:pt x="13263" y="1292"/>
                  </a:cubicBezTo>
                  <a:cubicBezTo>
                    <a:pt x="12126" y="554"/>
                    <a:pt x="10611" y="0"/>
                    <a:pt x="9095" y="0"/>
                  </a:cubicBezTo>
                  <a:cubicBezTo>
                    <a:pt x="7579" y="0"/>
                    <a:pt x="6063" y="554"/>
                    <a:pt x="4547" y="1846"/>
                  </a:cubicBezTo>
                  <a:cubicBezTo>
                    <a:pt x="3032" y="3138"/>
                    <a:pt x="1516" y="5169"/>
                    <a:pt x="2463" y="6831"/>
                  </a:cubicBezTo>
                  <a:cubicBezTo>
                    <a:pt x="3411" y="8492"/>
                    <a:pt x="6821" y="9785"/>
                    <a:pt x="10421" y="10985"/>
                  </a:cubicBezTo>
                  <a:cubicBezTo>
                    <a:pt x="14021" y="12185"/>
                    <a:pt x="17811" y="13292"/>
                    <a:pt x="19705" y="14308"/>
                  </a:cubicBezTo>
                  <a:cubicBezTo>
                    <a:pt x="21600" y="15323"/>
                    <a:pt x="21600" y="16246"/>
                    <a:pt x="18000" y="17446"/>
                  </a:cubicBezTo>
                  <a:cubicBezTo>
                    <a:pt x="14400" y="18646"/>
                    <a:pt x="7200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111499" y="238255"/>
              <a:ext cx="195650" cy="82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77" fill="norm" stroke="1" extrusionOk="0">
                  <a:moveTo>
                    <a:pt x="21240" y="198"/>
                  </a:moveTo>
                  <a:cubicBezTo>
                    <a:pt x="19402" y="87"/>
                    <a:pt x="17563" y="-23"/>
                    <a:pt x="16185" y="5"/>
                  </a:cubicBezTo>
                  <a:cubicBezTo>
                    <a:pt x="14806" y="32"/>
                    <a:pt x="13887" y="198"/>
                    <a:pt x="11934" y="1192"/>
                  </a:cubicBezTo>
                  <a:cubicBezTo>
                    <a:pt x="9980" y="2187"/>
                    <a:pt x="6993" y="4010"/>
                    <a:pt x="4695" y="5971"/>
                  </a:cubicBezTo>
                  <a:cubicBezTo>
                    <a:pt x="2397" y="7932"/>
                    <a:pt x="789" y="10031"/>
                    <a:pt x="214" y="11909"/>
                  </a:cubicBezTo>
                  <a:cubicBezTo>
                    <a:pt x="-360" y="13788"/>
                    <a:pt x="100" y="15445"/>
                    <a:pt x="3087" y="17019"/>
                  </a:cubicBezTo>
                  <a:cubicBezTo>
                    <a:pt x="6074" y="18594"/>
                    <a:pt x="11589" y="20085"/>
                    <a:pt x="17104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723198" y="220428"/>
              <a:ext cx="112583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200" y="0"/>
                  </a:moveTo>
                  <a:cubicBezTo>
                    <a:pt x="3200" y="57"/>
                    <a:pt x="5200" y="113"/>
                    <a:pt x="8200" y="992"/>
                  </a:cubicBezTo>
                  <a:cubicBezTo>
                    <a:pt x="11200" y="1871"/>
                    <a:pt x="15200" y="3572"/>
                    <a:pt x="17800" y="5414"/>
                  </a:cubicBezTo>
                  <a:cubicBezTo>
                    <a:pt x="20400" y="7257"/>
                    <a:pt x="21600" y="9241"/>
                    <a:pt x="21200" y="11310"/>
                  </a:cubicBezTo>
                  <a:cubicBezTo>
                    <a:pt x="20800" y="13380"/>
                    <a:pt x="18800" y="15534"/>
                    <a:pt x="15000" y="17263"/>
                  </a:cubicBezTo>
                  <a:cubicBezTo>
                    <a:pt x="11200" y="18992"/>
                    <a:pt x="5600" y="20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754940" y="1084028"/>
              <a:ext cx="8255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21062" y="0"/>
                  </a:moveTo>
                  <a:cubicBezTo>
                    <a:pt x="16202" y="1029"/>
                    <a:pt x="11342" y="2057"/>
                    <a:pt x="7562" y="4629"/>
                  </a:cubicBezTo>
                  <a:cubicBezTo>
                    <a:pt x="3782" y="7200"/>
                    <a:pt x="1082" y="11314"/>
                    <a:pt x="272" y="14253"/>
                  </a:cubicBezTo>
                  <a:cubicBezTo>
                    <a:pt x="-538" y="17192"/>
                    <a:pt x="542" y="18955"/>
                    <a:pt x="2432" y="19984"/>
                  </a:cubicBezTo>
                  <a:cubicBezTo>
                    <a:pt x="4322" y="21012"/>
                    <a:pt x="7022" y="21306"/>
                    <a:pt x="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903892" y="1109428"/>
              <a:ext cx="980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83"/>
                    <a:pt x="-1585" y="8765"/>
                    <a:pt x="575" y="12365"/>
                  </a:cubicBezTo>
                  <a:cubicBezTo>
                    <a:pt x="2735" y="15965"/>
                    <a:pt x="11375" y="1878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900977" y="1166578"/>
              <a:ext cx="107972" cy="15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57" fill="norm" stroke="1" extrusionOk="0">
                  <a:moveTo>
                    <a:pt x="17451" y="0"/>
                  </a:moveTo>
                  <a:cubicBezTo>
                    <a:pt x="13712" y="4500"/>
                    <a:pt x="9974" y="9000"/>
                    <a:pt x="7274" y="11850"/>
                  </a:cubicBezTo>
                  <a:cubicBezTo>
                    <a:pt x="4574" y="14700"/>
                    <a:pt x="2912" y="15900"/>
                    <a:pt x="1666" y="17250"/>
                  </a:cubicBezTo>
                  <a:cubicBezTo>
                    <a:pt x="420" y="18600"/>
                    <a:pt x="-411" y="20100"/>
                    <a:pt x="212" y="20850"/>
                  </a:cubicBezTo>
                  <a:cubicBezTo>
                    <a:pt x="835" y="21600"/>
                    <a:pt x="2912" y="21600"/>
                    <a:pt x="6651" y="21150"/>
                  </a:cubicBezTo>
                  <a:cubicBezTo>
                    <a:pt x="10389" y="20700"/>
                    <a:pt x="15789" y="19800"/>
                    <a:pt x="21189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047048" y="1274528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109325" y="1198328"/>
              <a:ext cx="1392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933"/>
                    <a:pt x="1783" y="5867"/>
                    <a:pt x="240" y="9467"/>
                  </a:cubicBezTo>
                  <a:cubicBezTo>
                    <a:pt x="-1303" y="13067"/>
                    <a:pt x="4868" y="1733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199448" y="1217378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243898" y="1134828"/>
              <a:ext cx="8601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600" fill="norm" stroke="1" extrusionOk="0">
                  <a:moveTo>
                    <a:pt x="0" y="0"/>
                  </a:moveTo>
                  <a:cubicBezTo>
                    <a:pt x="5526" y="1600"/>
                    <a:pt x="11051" y="3200"/>
                    <a:pt x="15070" y="5600"/>
                  </a:cubicBezTo>
                  <a:cubicBezTo>
                    <a:pt x="19088" y="8000"/>
                    <a:pt x="21600" y="11200"/>
                    <a:pt x="19842" y="14000"/>
                  </a:cubicBezTo>
                  <a:cubicBezTo>
                    <a:pt x="18084" y="16800"/>
                    <a:pt x="12056" y="19200"/>
                    <a:pt x="6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478848" y="1198328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00" y="5959"/>
                    <a:pt x="13600" y="11917"/>
                    <a:pt x="17200" y="15517"/>
                  </a:cubicBezTo>
                  <a:cubicBezTo>
                    <a:pt x="20800" y="19117"/>
                    <a:pt x="212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495781" y="1160228"/>
              <a:ext cx="9736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7004" y="2291"/>
                    <a:pt x="12868" y="4582"/>
                    <a:pt x="9191" y="7691"/>
                  </a:cubicBezTo>
                  <a:cubicBezTo>
                    <a:pt x="5514" y="10800"/>
                    <a:pt x="2297" y="14727"/>
                    <a:pt x="919" y="17182"/>
                  </a:cubicBezTo>
                  <a:cubicBezTo>
                    <a:pt x="-460" y="19636"/>
                    <a:pt x="0" y="20618"/>
                    <a:pt x="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682048" y="1179278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32"/>
                    <a:pt x="7200" y="12065"/>
                    <a:pt x="3600" y="15665"/>
                  </a:cubicBezTo>
                  <a:cubicBezTo>
                    <a:pt x="0" y="19265"/>
                    <a:pt x="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450398" y="810978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463098" y="963378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200"/>
                    <a:pt x="11859" y="10800"/>
                    <a:pt x="15459" y="7200"/>
                  </a:cubicBezTo>
                  <a:cubicBezTo>
                    <a:pt x="19059" y="3600"/>
                    <a:pt x="203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510848" y="709378"/>
              <a:ext cx="1968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3273"/>
                    <a:pt x="9755" y="6545"/>
                    <a:pt x="13355" y="9818"/>
                  </a:cubicBezTo>
                  <a:cubicBezTo>
                    <a:pt x="16955" y="13091"/>
                    <a:pt x="19277" y="16364"/>
                    <a:pt x="20439" y="18327"/>
                  </a:cubicBezTo>
                  <a:cubicBezTo>
                    <a:pt x="21600" y="20291"/>
                    <a:pt x="216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508836" y="709378"/>
              <a:ext cx="186163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9161" y="992"/>
                    <a:pt x="16976" y="1984"/>
                    <a:pt x="14671" y="3967"/>
                  </a:cubicBezTo>
                  <a:cubicBezTo>
                    <a:pt x="12365" y="5951"/>
                    <a:pt x="9938" y="8927"/>
                    <a:pt x="7511" y="11847"/>
                  </a:cubicBezTo>
                  <a:cubicBezTo>
                    <a:pt x="5084" y="14767"/>
                    <a:pt x="2657" y="17633"/>
                    <a:pt x="1323" y="19341"/>
                  </a:cubicBezTo>
                  <a:cubicBezTo>
                    <a:pt x="-12" y="21049"/>
                    <a:pt x="-255" y="21600"/>
                    <a:pt x="230" y="21600"/>
                  </a:cubicBezTo>
                  <a:cubicBezTo>
                    <a:pt x="716" y="21600"/>
                    <a:pt x="1929" y="21049"/>
                    <a:pt x="3143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847398" y="544278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565"/>
                    <a:pt x="7200" y="13129"/>
                    <a:pt x="3600" y="16729"/>
                  </a:cubicBezTo>
                  <a:cubicBezTo>
                    <a:pt x="0" y="20329"/>
                    <a:pt x="0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726748" y="525228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6200"/>
                    <a:pt x="10716" y="10800"/>
                    <a:pt x="14316" y="7200"/>
                  </a:cubicBezTo>
                  <a:cubicBezTo>
                    <a:pt x="17916" y="3600"/>
                    <a:pt x="1975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253798" y="842728"/>
              <a:ext cx="190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136"/>
                    <a:pt x="10080" y="8272"/>
                    <a:pt x="13680" y="11872"/>
                  </a:cubicBezTo>
                  <a:cubicBezTo>
                    <a:pt x="17280" y="15472"/>
                    <a:pt x="19440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285548" y="817328"/>
              <a:ext cx="190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36"/>
                    <a:pt x="19200" y="272"/>
                    <a:pt x="18360" y="679"/>
                  </a:cubicBezTo>
                  <a:cubicBezTo>
                    <a:pt x="17520" y="1087"/>
                    <a:pt x="17040" y="1766"/>
                    <a:pt x="15240" y="4008"/>
                  </a:cubicBezTo>
                  <a:cubicBezTo>
                    <a:pt x="13440" y="6249"/>
                    <a:pt x="10320" y="10053"/>
                    <a:pt x="7560" y="13245"/>
                  </a:cubicBezTo>
                  <a:cubicBezTo>
                    <a:pt x="4800" y="16438"/>
                    <a:pt x="2400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571298" y="639528"/>
              <a:ext cx="191019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17609" y="0"/>
                  </a:moveTo>
                  <a:cubicBezTo>
                    <a:pt x="18783" y="2517"/>
                    <a:pt x="19957" y="5033"/>
                    <a:pt x="20661" y="7130"/>
                  </a:cubicBezTo>
                  <a:cubicBezTo>
                    <a:pt x="21365" y="9227"/>
                    <a:pt x="21600" y="10905"/>
                    <a:pt x="19839" y="12932"/>
                  </a:cubicBezTo>
                  <a:cubicBezTo>
                    <a:pt x="18078" y="14959"/>
                    <a:pt x="14322" y="17336"/>
                    <a:pt x="10683" y="18839"/>
                  </a:cubicBezTo>
                  <a:cubicBezTo>
                    <a:pt x="7043" y="20342"/>
                    <a:pt x="3522" y="20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145434" y="638315"/>
              <a:ext cx="193965" cy="62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96" fill="norm" stroke="1" extrusionOk="0">
                  <a:moveTo>
                    <a:pt x="21283" y="2669"/>
                  </a:moveTo>
                  <a:cubicBezTo>
                    <a:pt x="20818" y="2158"/>
                    <a:pt x="20354" y="1647"/>
                    <a:pt x="19657" y="1173"/>
                  </a:cubicBezTo>
                  <a:cubicBezTo>
                    <a:pt x="18960" y="699"/>
                    <a:pt x="18031" y="261"/>
                    <a:pt x="16986" y="78"/>
                  </a:cubicBezTo>
                  <a:cubicBezTo>
                    <a:pt x="15941" y="-104"/>
                    <a:pt x="14780" y="-31"/>
                    <a:pt x="12573" y="991"/>
                  </a:cubicBezTo>
                  <a:cubicBezTo>
                    <a:pt x="10367" y="2012"/>
                    <a:pt x="7115" y="3982"/>
                    <a:pt x="4677" y="6172"/>
                  </a:cubicBezTo>
                  <a:cubicBezTo>
                    <a:pt x="2238" y="8361"/>
                    <a:pt x="612" y="10769"/>
                    <a:pt x="148" y="13141"/>
                  </a:cubicBezTo>
                  <a:cubicBezTo>
                    <a:pt x="-317" y="15512"/>
                    <a:pt x="380" y="17847"/>
                    <a:pt x="1309" y="19234"/>
                  </a:cubicBezTo>
                  <a:cubicBezTo>
                    <a:pt x="2238" y="20620"/>
                    <a:pt x="3399" y="21058"/>
                    <a:pt x="456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799898" y="423628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066598" y="322028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377748" y="804628"/>
              <a:ext cx="2032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571"/>
                    <a:pt x="5400" y="5143"/>
                    <a:pt x="8775" y="8126"/>
                  </a:cubicBezTo>
                  <a:cubicBezTo>
                    <a:pt x="12150" y="11109"/>
                    <a:pt x="16200" y="14503"/>
                    <a:pt x="18450" y="16817"/>
                  </a:cubicBezTo>
                  <a:cubicBezTo>
                    <a:pt x="20700" y="19131"/>
                    <a:pt x="2115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384098" y="804628"/>
              <a:ext cx="2286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440"/>
                    <a:pt x="16000" y="2880"/>
                    <a:pt x="13000" y="5232"/>
                  </a:cubicBezTo>
                  <a:cubicBezTo>
                    <a:pt x="10000" y="7584"/>
                    <a:pt x="6800" y="10848"/>
                    <a:pt x="4600" y="13728"/>
                  </a:cubicBezTo>
                  <a:cubicBezTo>
                    <a:pt x="2400" y="16608"/>
                    <a:pt x="1200" y="191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740203" y="582378"/>
              <a:ext cx="3124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4186"/>
                    <a:pt x="6856" y="8372"/>
                    <a:pt x="3256" y="11888"/>
                  </a:cubicBezTo>
                  <a:cubicBezTo>
                    <a:pt x="-344" y="15405"/>
                    <a:pt x="-344" y="18251"/>
                    <a:pt x="376" y="19758"/>
                  </a:cubicBezTo>
                  <a:cubicBezTo>
                    <a:pt x="1096" y="21265"/>
                    <a:pt x="2536" y="21433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612698" y="576028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840"/>
                    <a:pt x="9257" y="10080"/>
                    <a:pt x="12857" y="6480"/>
                  </a:cubicBezTo>
                  <a:cubicBezTo>
                    <a:pt x="16457" y="2880"/>
                    <a:pt x="190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8158798" y="868128"/>
              <a:ext cx="196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4413"/>
                    <a:pt x="7897" y="8826"/>
                    <a:pt x="11497" y="12426"/>
                  </a:cubicBezTo>
                  <a:cubicBezTo>
                    <a:pt x="15097" y="16026"/>
                    <a:pt x="18348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268564" y="855428"/>
              <a:ext cx="214085" cy="51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25" fill="norm" stroke="1" extrusionOk="0">
                  <a:moveTo>
                    <a:pt x="21418" y="0"/>
                  </a:moveTo>
                  <a:cubicBezTo>
                    <a:pt x="18242" y="2053"/>
                    <a:pt x="15065" y="4106"/>
                    <a:pt x="12524" y="6516"/>
                  </a:cubicBezTo>
                  <a:cubicBezTo>
                    <a:pt x="9983" y="8926"/>
                    <a:pt x="8077" y="11693"/>
                    <a:pt x="6065" y="14058"/>
                  </a:cubicBezTo>
                  <a:cubicBezTo>
                    <a:pt x="4053" y="16423"/>
                    <a:pt x="1936" y="18387"/>
                    <a:pt x="877" y="19592"/>
                  </a:cubicBezTo>
                  <a:cubicBezTo>
                    <a:pt x="-182" y="20797"/>
                    <a:pt x="-182" y="21243"/>
                    <a:pt x="347" y="21421"/>
                  </a:cubicBezTo>
                  <a:cubicBezTo>
                    <a:pt x="877" y="21600"/>
                    <a:pt x="1936" y="21511"/>
                    <a:pt x="299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-1" y="2436578"/>
              <a:ext cx="92446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43" y="11232"/>
                  </a:moveTo>
                  <a:cubicBezTo>
                    <a:pt x="23" y="10800"/>
                    <a:pt x="3" y="10368"/>
                    <a:pt x="0" y="9792"/>
                  </a:cubicBezTo>
                  <a:cubicBezTo>
                    <a:pt x="-2" y="9216"/>
                    <a:pt x="13" y="8496"/>
                    <a:pt x="92" y="7992"/>
                  </a:cubicBezTo>
                  <a:cubicBezTo>
                    <a:pt x="171" y="7488"/>
                    <a:pt x="314" y="7200"/>
                    <a:pt x="483" y="6984"/>
                  </a:cubicBezTo>
                  <a:cubicBezTo>
                    <a:pt x="651" y="6768"/>
                    <a:pt x="844" y="6624"/>
                    <a:pt x="1044" y="6336"/>
                  </a:cubicBezTo>
                  <a:cubicBezTo>
                    <a:pt x="1244" y="6048"/>
                    <a:pt x="1452" y="5616"/>
                    <a:pt x="1655" y="5256"/>
                  </a:cubicBezTo>
                  <a:cubicBezTo>
                    <a:pt x="1857" y="4896"/>
                    <a:pt x="2055" y="4608"/>
                    <a:pt x="2228" y="4320"/>
                  </a:cubicBezTo>
                  <a:cubicBezTo>
                    <a:pt x="2401" y="4032"/>
                    <a:pt x="2550" y="3744"/>
                    <a:pt x="2713" y="3528"/>
                  </a:cubicBezTo>
                  <a:cubicBezTo>
                    <a:pt x="2876" y="3312"/>
                    <a:pt x="3054" y="3168"/>
                    <a:pt x="3239" y="2952"/>
                  </a:cubicBezTo>
                  <a:cubicBezTo>
                    <a:pt x="3425" y="2736"/>
                    <a:pt x="3618" y="2448"/>
                    <a:pt x="3823" y="2232"/>
                  </a:cubicBezTo>
                  <a:cubicBezTo>
                    <a:pt x="4028" y="2016"/>
                    <a:pt x="4246" y="1872"/>
                    <a:pt x="4411" y="1728"/>
                  </a:cubicBezTo>
                  <a:cubicBezTo>
                    <a:pt x="4577" y="1584"/>
                    <a:pt x="4691" y="1440"/>
                    <a:pt x="4819" y="1368"/>
                  </a:cubicBezTo>
                  <a:cubicBezTo>
                    <a:pt x="4948" y="1296"/>
                    <a:pt x="5091" y="1296"/>
                    <a:pt x="5215" y="1224"/>
                  </a:cubicBezTo>
                  <a:cubicBezTo>
                    <a:pt x="5339" y="1152"/>
                    <a:pt x="5443" y="1008"/>
                    <a:pt x="5566" y="936"/>
                  </a:cubicBezTo>
                  <a:cubicBezTo>
                    <a:pt x="5690" y="864"/>
                    <a:pt x="5833" y="864"/>
                    <a:pt x="5982" y="792"/>
                  </a:cubicBezTo>
                  <a:cubicBezTo>
                    <a:pt x="6130" y="720"/>
                    <a:pt x="6283" y="576"/>
                    <a:pt x="6434" y="504"/>
                  </a:cubicBezTo>
                  <a:cubicBezTo>
                    <a:pt x="6585" y="432"/>
                    <a:pt x="6733" y="432"/>
                    <a:pt x="6874" y="432"/>
                  </a:cubicBezTo>
                  <a:cubicBezTo>
                    <a:pt x="7015" y="432"/>
                    <a:pt x="7149" y="432"/>
                    <a:pt x="7297" y="360"/>
                  </a:cubicBezTo>
                  <a:cubicBezTo>
                    <a:pt x="7445" y="288"/>
                    <a:pt x="7608" y="144"/>
                    <a:pt x="7769" y="72"/>
                  </a:cubicBezTo>
                  <a:cubicBezTo>
                    <a:pt x="7930" y="0"/>
                    <a:pt x="8088" y="0"/>
                    <a:pt x="8246" y="0"/>
                  </a:cubicBezTo>
                  <a:cubicBezTo>
                    <a:pt x="8405" y="0"/>
                    <a:pt x="8563" y="0"/>
                    <a:pt x="8719" y="0"/>
                  </a:cubicBezTo>
                  <a:cubicBezTo>
                    <a:pt x="8874" y="0"/>
                    <a:pt x="9028" y="0"/>
                    <a:pt x="9191" y="72"/>
                  </a:cubicBezTo>
                  <a:cubicBezTo>
                    <a:pt x="9354" y="144"/>
                    <a:pt x="9527" y="288"/>
                    <a:pt x="9695" y="432"/>
                  </a:cubicBezTo>
                  <a:cubicBezTo>
                    <a:pt x="9863" y="576"/>
                    <a:pt x="10027" y="720"/>
                    <a:pt x="10195" y="792"/>
                  </a:cubicBezTo>
                  <a:cubicBezTo>
                    <a:pt x="10363" y="864"/>
                    <a:pt x="10536" y="864"/>
                    <a:pt x="10699" y="936"/>
                  </a:cubicBezTo>
                  <a:cubicBezTo>
                    <a:pt x="10862" y="1008"/>
                    <a:pt x="11016" y="1152"/>
                    <a:pt x="11184" y="1296"/>
                  </a:cubicBezTo>
                  <a:cubicBezTo>
                    <a:pt x="11352" y="1440"/>
                    <a:pt x="11535" y="1584"/>
                    <a:pt x="11710" y="1728"/>
                  </a:cubicBezTo>
                  <a:cubicBezTo>
                    <a:pt x="11886" y="1872"/>
                    <a:pt x="12054" y="2016"/>
                    <a:pt x="12227" y="2088"/>
                  </a:cubicBezTo>
                  <a:cubicBezTo>
                    <a:pt x="12400" y="2160"/>
                    <a:pt x="12578" y="2160"/>
                    <a:pt x="12746" y="2232"/>
                  </a:cubicBezTo>
                  <a:cubicBezTo>
                    <a:pt x="12914" y="2304"/>
                    <a:pt x="13073" y="2448"/>
                    <a:pt x="13243" y="2592"/>
                  </a:cubicBezTo>
                  <a:cubicBezTo>
                    <a:pt x="13414" y="2736"/>
                    <a:pt x="13597" y="2880"/>
                    <a:pt x="13777" y="3024"/>
                  </a:cubicBezTo>
                  <a:cubicBezTo>
                    <a:pt x="13958" y="3168"/>
                    <a:pt x="14136" y="3312"/>
                    <a:pt x="14314" y="3456"/>
                  </a:cubicBezTo>
                  <a:cubicBezTo>
                    <a:pt x="14492" y="3600"/>
                    <a:pt x="14670" y="3744"/>
                    <a:pt x="14841" y="3960"/>
                  </a:cubicBezTo>
                  <a:cubicBezTo>
                    <a:pt x="15011" y="4176"/>
                    <a:pt x="15174" y="4464"/>
                    <a:pt x="15350" y="4680"/>
                  </a:cubicBezTo>
                  <a:cubicBezTo>
                    <a:pt x="15525" y="4896"/>
                    <a:pt x="15713" y="5040"/>
                    <a:pt x="15894" y="5184"/>
                  </a:cubicBezTo>
                  <a:cubicBezTo>
                    <a:pt x="16074" y="5328"/>
                    <a:pt x="16247" y="5472"/>
                    <a:pt x="16423" y="5688"/>
                  </a:cubicBezTo>
                  <a:cubicBezTo>
                    <a:pt x="16599" y="5904"/>
                    <a:pt x="16777" y="6192"/>
                    <a:pt x="17034" y="6624"/>
                  </a:cubicBezTo>
                  <a:cubicBezTo>
                    <a:pt x="17291" y="7056"/>
                    <a:pt x="17627" y="7632"/>
                    <a:pt x="17877" y="8136"/>
                  </a:cubicBezTo>
                  <a:cubicBezTo>
                    <a:pt x="18127" y="8640"/>
                    <a:pt x="18290" y="9072"/>
                    <a:pt x="18450" y="9504"/>
                  </a:cubicBezTo>
                  <a:cubicBezTo>
                    <a:pt x="18611" y="9936"/>
                    <a:pt x="18769" y="10368"/>
                    <a:pt x="18994" y="11016"/>
                  </a:cubicBezTo>
                  <a:cubicBezTo>
                    <a:pt x="19219" y="11664"/>
                    <a:pt x="19511" y="12528"/>
                    <a:pt x="19786" y="13464"/>
                  </a:cubicBezTo>
                  <a:cubicBezTo>
                    <a:pt x="20060" y="14400"/>
                    <a:pt x="20317" y="15408"/>
                    <a:pt x="20562" y="16488"/>
                  </a:cubicBezTo>
                  <a:cubicBezTo>
                    <a:pt x="20807" y="17568"/>
                    <a:pt x="21039" y="18720"/>
                    <a:pt x="21210" y="19584"/>
                  </a:cubicBezTo>
                  <a:cubicBezTo>
                    <a:pt x="21380" y="20448"/>
                    <a:pt x="21489" y="21024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38798" y="3010449"/>
              <a:ext cx="154047" cy="34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27" fill="norm" stroke="1" extrusionOk="0">
                  <a:moveTo>
                    <a:pt x="19265" y="1806"/>
                  </a:moveTo>
                  <a:cubicBezTo>
                    <a:pt x="16638" y="1025"/>
                    <a:pt x="14011" y="244"/>
                    <a:pt x="11384" y="49"/>
                  </a:cubicBezTo>
                  <a:cubicBezTo>
                    <a:pt x="8757" y="-146"/>
                    <a:pt x="6130" y="244"/>
                    <a:pt x="3941" y="1090"/>
                  </a:cubicBezTo>
                  <a:cubicBezTo>
                    <a:pt x="1751" y="1936"/>
                    <a:pt x="0" y="3237"/>
                    <a:pt x="0" y="4668"/>
                  </a:cubicBezTo>
                  <a:cubicBezTo>
                    <a:pt x="0" y="6100"/>
                    <a:pt x="1751" y="7661"/>
                    <a:pt x="4816" y="9158"/>
                  </a:cubicBezTo>
                  <a:cubicBezTo>
                    <a:pt x="7881" y="10654"/>
                    <a:pt x="12259" y="12085"/>
                    <a:pt x="15324" y="13517"/>
                  </a:cubicBezTo>
                  <a:cubicBezTo>
                    <a:pt x="18389" y="14948"/>
                    <a:pt x="20141" y="16379"/>
                    <a:pt x="20870" y="17420"/>
                  </a:cubicBezTo>
                  <a:cubicBezTo>
                    <a:pt x="21600" y="18461"/>
                    <a:pt x="21308" y="19112"/>
                    <a:pt x="19557" y="19762"/>
                  </a:cubicBezTo>
                  <a:cubicBezTo>
                    <a:pt x="17805" y="20413"/>
                    <a:pt x="14595" y="21064"/>
                    <a:pt x="12259" y="21259"/>
                  </a:cubicBezTo>
                  <a:cubicBezTo>
                    <a:pt x="9924" y="21454"/>
                    <a:pt x="8465" y="21194"/>
                    <a:pt x="7005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38848" y="3198578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38848" y="3293828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550183" y="3001728"/>
              <a:ext cx="264966" cy="32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3" fill="norm" stroke="1" extrusionOk="0">
                  <a:moveTo>
                    <a:pt x="17719" y="0"/>
                  </a:moveTo>
                  <a:cubicBezTo>
                    <a:pt x="14318" y="1523"/>
                    <a:pt x="10916" y="3046"/>
                    <a:pt x="8535" y="4223"/>
                  </a:cubicBezTo>
                  <a:cubicBezTo>
                    <a:pt x="6154" y="5400"/>
                    <a:pt x="4793" y="6231"/>
                    <a:pt x="3858" y="6923"/>
                  </a:cubicBezTo>
                  <a:cubicBezTo>
                    <a:pt x="2922" y="7615"/>
                    <a:pt x="2412" y="8169"/>
                    <a:pt x="2412" y="8723"/>
                  </a:cubicBezTo>
                  <a:cubicBezTo>
                    <a:pt x="2412" y="9277"/>
                    <a:pt x="2922" y="9831"/>
                    <a:pt x="5048" y="10108"/>
                  </a:cubicBezTo>
                  <a:cubicBezTo>
                    <a:pt x="7174" y="10385"/>
                    <a:pt x="10916" y="10385"/>
                    <a:pt x="13212" y="10454"/>
                  </a:cubicBezTo>
                  <a:cubicBezTo>
                    <a:pt x="15508" y="10523"/>
                    <a:pt x="16359" y="10662"/>
                    <a:pt x="16444" y="11146"/>
                  </a:cubicBezTo>
                  <a:cubicBezTo>
                    <a:pt x="16529" y="11631"/>
                    <a:pt x="15848" y="12462"/>
                    <a:pt x="13552" y="13638"/>
                  </a:cubicBezTo>
                  <a:cubicBezTo>
                    <a:pt x="11256" y="14815"/>
                    <a:pt x="7345" y="16338"/>
                    <a:pt x="4878" y="17377"/>
                  </a:cubicBezTo>
                  <a:cubicBezTo>
                    <a:pt x="2412" y="18415"/>
                    <a:pt x="1392" y="18969"/>
                    <a:pt x="711" y="19592"/>
                  </a:cubicBezTo>
                  <a:cubicBezTo>
                    <a:pt x="31" y="20215"/>
                    <a:pt x="-309" y="20908"/>
                    <a:pt x="371" y="21254"/>
                  </a:cubicBezTo>
                  <a:cubicBezTo>
                    <a:pt x="1052" y="21600"/>
                    <a:pt x="2752" y="21600"/>
                    <a:pt x="6409" y="21254"/>
                  </a:cubicBezTo>
                  <a:cubicBezTo>
                    <a:pt x="10066" y="20908"/>
                    <a:pt x="15678" y="20215"/>
                    <a:pt x="21291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083107" y="2945520"/>
              <a:ext cx="189242" cy="40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550" fill="norm" stroke="1" extrusionOk="0">
                  <a:moveTo>
                    <a:pt x="20765" y="625"/>
                  </a:moveTo>
                  <a:cubicBezTo>
                    <a:pt x="19836" y="288"/>
                    <a:pt x="18907" y="-50"/>
                    <a:pt x="17746" y="6"/>
                  </a:cubicBezTo>
                  <a:cubicBezTo>
                    <a:pt x="16584" y="63"/>
                    <a:pt x="15191" y="513"/>
                    <a:pt x="12288" y="2425"/>
                  </a:cubicBezTo>
                  <a:cubicBezTo>
                    <a:pt x="9384" y="4338"/>
                    <a:pt x="4971" y="7713"/>
                    <a:pt x="2417" y="10525"/>
                  </a:cubicBezTo>
                  <a:cubicBezTo>
                    <a:pt x="-138" y="13338"/>
                    <a:pt x="-835" y="15588"/>
                    <a:pt x="1139" y="17331"/>
                  </a:cubicBezTo>
                  <a:cubicBezTo>
                    <a:pt x="3113" y="19075"/>
                    <a:pt x="7759" y="20313"/>
                    <a:pt x="12404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380298" y="2989028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6218"/>
                    <a:pt x="11657" y="12436"/>
                    <a:pt x="15257" y="16036"/>
                  </a:cubicBezTo>
                  <a:cubicBezTo>
                    <a:pt x="18857" y="19636"/>
                    <a:pt x="20229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497955" y="2950928"/>
              <a:ext cx="7284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8152" y="282"/>
                    <a:pt x="15067" y="565"/>
                    <a:pt x="12289" y="1482"/>
                  </a:cubicBezTo>
                  <a:cubicBezTo>
                    <a:pt x="9512" y="2400"/>
                    <a:pt x="7044" y="3953"/>
                    <a:pt x="4884" y="6494"/>
                  </a:cubicBezTo>
                  <a:cubicBezTo>
                    <a:pt x="2724" y="9035"/>
                    <a:pt x="872" y="12565"/>
                    <a:pt x="255" y="15247"/>
                  </a:cubicBezTo>
                  <a:cubicBezTo>
                    <a:pt x="-362" y="17929"/>
                    <a:pt x="255" y="19765"/>
                    <a:pt x="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602548" y="3255728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634298" y="310967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920048" y="3179528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212148" y="2976328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541"/>
                    <a:pt x="6857" y="5082"/>
                    <a:pt x="10457" y="8682"/>
                  </a:cubicBezTo>
                  <a:cubicBezTo>
                    <a:pt x="14057" y="12282"/>
                    <a:pt x="17829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320098" y="2976328"/>
              <a:ext cx="1143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14"/>
                    <a:pt x="14400" y="3228"/>
                    <a:pt x="10800" y="5959"/>
                  </a:cubicBezTo>
                  <a:cubicBezTo>
                    <a:pt x="7200" y="8690"/>
                    <a:pt x="3600" y="12538"/>
                    <a:pt x="1800" y="15331"/>
                  </a:cubicBezTo>
                  <a:cubicBezTo>
                    <a:pt x="0" y="18124"/>
                    <a:pt x="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447098" y="3306528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491548" y="315412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292391" y="2795734"/>
              <a:ext cx="161058" cy="10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98" fill="norm" stroke="1" extrusionOk="0">
                  <a:moveTo>
                    <a:pt x="2831" y="3227"/>
                  </a:moveTo>
                  <a:cubicBezTo>
                    <a:pt x="1989" y="7635"/>
                    <a:pt x="1148" y="12043"/>
                    <a:pt x="587" y="15349"/>
                  </a:cubicBezTo>
                  <a:cubicBezTo>
                    <a:pt x="26" y="18655"/>
                    <a:pt x="-255" y="20859"/>
                    <a:pt x="306" y="21080"/>
                  </a:cubicBezTo>
                  <a:cubicBezTo>
                    <a:pt x="867" y="21300"/>
                    <a:pt x="2270" y="19537"/>
                    <a:pt x="3672" y="16231"/>
                  </a:cubicBezTo>
                  <a:cubicBezTo>
                    <a:pt x="5075" y="12924"/>
                    <a:pt x="6477" y="8076"/>
                    <a:pt x="7740" y="4990"/>
                  </a:cubicBezTo>
                  <a:cubicBezTo>
                    <a:pt x="9002" y="1904"/>
                    <a:pt x="10124" y="582"/>
                    <a:pt x="11387" y="141"/>
                  </a:cubicBezTo>
                  <a:cubicBezTo>
                    <a:pt x="12649" y="-300"/>
                    <a:pt x="14051" y="141"/>
                    <a:pt x="15735" y="3667"/>
                  </a:cubicBezTo>
                  <a:cubicBezTo>
                    <a:pt x="17418" y="7194"/>
                    <a:pt x="19381" y="13806"/>
                    <a:pt x="21345" y="2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605848" y="2950928"/>
              <a:ext cx="87904" cy="41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90" fill="norm" stroke="1" extrusionOk="0">
                  <a:moveTo>
                    <a:pt x="1543" y="0"/>
                  </a:moveTo>
                  <a:cubicBezTo>
                    <a:pt x="6171" y="2279"/>
                    <a:pt x="10800" y="4559"/>
                    <a:pt x="14657" y="7489"/>
                  </a:cubicBezTo>
                  <a:cubicBezTo>
                    <a:pt x="18514" y="10420"/>
                    <a:pt x="21600" y="14002"/>
                    <a:pt x="21343" y="16498"/>
                  </a:cubicBezTo>
                  <a:cubicBezTo>
                    <a:pt x="21086" y="18995"/>
                    <a:pt x="17486" y="20406"/>
                    <a:pt x="13371" y="21003"/>
                  </a:cubicBezTo>
                  <a:cubicBezTo>
                    <a:pt x="9257" y="21600"/>
                    <a:pt x="4629" y="21383"/>
                    <a:pt x="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702040" y="2723739"/>
              <a:ext cx="157809" cy="17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9" fill="norm" stroke="1" extrusionOk="0">
                  <a:moveTo>
                    <a:pt x="1600" y="5229"/>
                  </a:moveTo>
                  <a:cubicBezTo>
                    <a:pt x="736" y="4200"/>
                    <a:pt x="-128" y="3172"/>
                    <a:pt x="16" y="2272"/>
                  </a:cubicBezTo>
                  <a:cubicBezTo>
                    <a:pt x="160" y="1372"/>
                    <a:pt x="1312" y="600"/>
                    <a:pt x="2608" y="215"/>
                  </a:cubicBezTo>
                  <a:cubicBezTo>
                    <a:pt x="3904" y="-171"/>
                    <a:pt x="5344" y="-171"/>
                    <a:pt x="6784" y="1372"/>
                  </a:cubicBezTo>
                  <a:cubicBezTo>
                    <a:pt x="8224" y="2915"/>
                    <a:pt x="9664" y="6000"/>
                    <a:pt x="9376" y="8700"/>
                  </a:cubicBezTo>
                  <a:cubicBezTo>
                    <a:pt x="9088" y="11400"/>
                    <a:pt x="7072" y="13715"/>
                    <a:pt x="5488" y="15643"/>
                  </a:cubicBezTo>
                  <a:cubicBezTo>
                    <a:pt x="3904" y="17572"/>
                    <a:pt x="2752" y="19115"/>
                    <a:pt x="3472" y="19886"/>
                  </a:cubicBezTo>
                  <a:cubicBezTo>
                    <a:pt x="4192" y="20658"/>
                    <a:pt x="6784" y="20658"/>
                    <a:pt x="10096" y="20786"/>
                  </a:cubicBezTo>
                  <a:cubicBezTo>
                    <a:pt x="13408" y="20915"/>
                    <a:pt x="17440" y="21172"/>
                    <a:pt x="21472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4342448" y="3186820"/>
              <a:ext cx="234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059" y="6132"/>
                    <a:pt x="10119" y="-1068"/>
                    <a:pt x="13719" y="132"/>
                  </a:cubicBezTo>
                  <a:cubicBezTo>
                    <a:pt x="17319" y="1332"/>
                    <a:pt x="1945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4380292" y="3306528"/>
              <a:ext cx="222507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700" fill="norm" stroke="1" extrusionOk="0">
                  <a:moveTo>
                    <a:pt x="3081" y="0"/>
                  </a:moveTo>
                  <a:cubicBezTo>
                    <a:pt x="1655" y="7200"/>
                    <a:pt x="229" y="14400"/>
                    <a:pt x="25" y="18000"/>
                  </a:cubicBezTo>
                  <a:cubicBezTo>
                    <a:pt x="-179" y="21600"/>
                    <a:pt x="840" y="21600"/>
                    <a:pt x="4610" y="18000"/>
                  </a:cubicBezTo>
                  <a:cubicBezTo>
                    <a:pt x="8379" y="14400"/>
                    <a:pt x="14900" y="720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010141" y="2997495"/>
              <a:ext cx="272108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3488" y="2683"/>
                  </a:moveTo>
                  <a:cubicBezTo>
                    <a:pt x="14158" y="2147"/>
                    <a:pt x="14827" y="1610"/>
                    <a:pt x="15832" y="1073"/>
                  </a:cubicBezTo>
                  <a:cubicBezTo>
                    <a:pt x="16837" y="537"/>
                    <a:pt x="18176" y="0"/>
                    <a:pt x="18427" y="0"/>
                  </a:cubicBezTo>
                  <a:cubicBezTo>
                    <a:pt x="18678" y="0"/>
                    <a:pt x="17841" y="537"/>
                    <a:pt x="15413" y="1610"/>
                  </a:cubicBezTo>
                  <a:cubicBezTo>
                    <a:pt x="12985" y="2683"/>
                    <a:pt x="8967" y="4293"/>
                    <a:pt x="6539" y="5366"/>
                  </a:cubicBezTo>
                  <a:cubicBezTo>
                    <a:pt x="4111" y="6440"/>
                    <a:pt x="3274" y="6976"/>
                    <a:pt x="2437" y="7647"/>
                  </a:cubicBezTo>
                  <a:cubicBezTo>
                    <a:pt x="1599" y="8318"/>
                    <a:pt x="762" y="9123"/>
                    <a:pt x="846" y="9660"/>
                  </a:cubicBezTo>
                  <a:cubicBezTo>
                    <a:pt x="930" y="10196"/>
                    <a:pt x="1934" y="10465"/>
                    <a:pt x="3525" y="10666"/>
                  </a:cubicBezTo>
                  <a:cubicBezTo>
                    <a:pt x="5116" y="10867"/>
                    <a:pt x="7292" y="11001"/>
                    <a:pt x="9051" y="11270"/>
                  </a:cubicBezTo>
                  <a:cubicBezTo>
                    <a:pt x="10809" y="11538"/>
                    <a:pt x="12148" y="11940"/>
                    <a:pt x="12567" y="12477"/>
                  </a:cubicBezTo>
                  <a:cubicBezTo>
                    <a:pt x="12985" y="13014"/>
                    <a:pt x="12483" y="13684"/>
                    <a:pt x="10725" y="14557"/>
                  </a:cubicBezTo>
                  <a:cubicBezTo>
                    <a:pt x="8967" y="15429"/>
                    <a:pt x="5953" y="16502"/>
                    <a:pt x="4111" y="17240"/>
                  </a:cubicBezTo>
                  <a:cubicBezTo>
                    <a:pt x="2269" y="17978"/>
                    <a:pt x="1599" y="18380"/>
                    <a:pt x="1013" y="18850"/>
                  </a:cubicBezTo>
                  <a:cubicBezTo>
                    <a:pt x="427" y="19319"/>
                    <a:pt x="-75" y="19856"/>
                    <a:pt x="9" y="20325"/>
                  </a:cubicBezTo>
                  <a:cubicBezTo>
                    <a:pt x="92" y="20795"/>
                    <a:pt x="762" y="21198"/>
                    <a:pt x="3860" y="21399"/>
                  </a:cubicBezTo>
                  <a:cubicBezTo>
                    <a:pt x="6958" y="21600"/>
                    <a:pt x="12483" y="21600"/>
                    <a:pt x="15832" y="21600"/>
                  </a:cubicBezTo>
                  <a:cubicBezTo>
                    <a:pt x="19181" y="21600"/>
                    <a:pt x="20353" y="21600"/>
                    <a:pt x="21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464117" y="2997080"/>
              <a:ext cx="211832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93" fill="norm" stroke="1" extrusionOk="0">
                  <a:moveTo>
                    <a:pt x="21193" y="1493"/>
                  </a:moveTo>
                  <a:cubicBezTo>
                    <a:pt x="19922" y="960"/>
                    <a:pt x="18652" y="426"/>
                    <a:pt x="17487" y="160"/>
                  </a:cubicBezTo>
                  <a:cubicBezTo>
                    <a:pt x="16322" y="-107"/>
                    <a:pt x="15264" y="-107"/>
                    <a:pt x="13464" y="693"/>
                  </a:cubicBezTo>
                  <a:cubicBezTo>
                    <a:pt x="11664" y="1493"/>
                    <a:pt x="9122" y="3093"/>
                    <a:pt x="6687" y="5693"/>
                  </a:cubicBezTo>
                  <a:cubicBezTo>
                    <a:pt x="4252" y="8293"/>
                    <a:pt x="1922" y="11893"/>
                    <a:pt x="758" y="14426"/>
                  </a:cubicBezTo>
                  <a:cubicBezTo>
                    <a:pt x="-407" y="16960"/>
                    <a:pt x="-407" y="18426"/>
                    <a:pt x="2028" y="19426"/>
                  </a:cubicBezTo>
                  <a:cubicBezTo>
                    <a:pt x="4464" y="20426"/>
                    <a:pt x="9334" y="20960"/>
                    <a:pt x="1420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702631" y="3053974"/>
              <a:ext cx="227318" cy="24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98" fill="norm" stroke="1" extrusionOk="0">
                  <a:moveTo>
                    <a:pt x="21479" y="2621"/>
                  </a:moveTo>
                  <a:cubicBezTo>
                    <a:pt x="21279" y="1706"/>
                    <a:pt x="21079" y="790"/>
                    <a:pt x="20479" y="333"/>
                  </a:cubicBezTo>
                  <a:cubicBezTo>
                    <a:pt x="19879" y="-125"/>
                    <a:pt x="18879" y="-125"/>
                    <a:pt x="17079" y="424"/>
                  </a:cubicBezTo>
                  <a:cubicBezTo>
                    <a:pt x="15279" y="973"/>
                    <a:pt x="12679" y="2072"/>
                    <a:pt x="10979" y="2987"/>
                  </a:cubicBezTo>
                  <a:cubicBezTo>
                    <a:pt x="9279" y="3902"/>
                    <a:pt x="8479" y="4634"/>
                    <a:pt x="8279" y="5458"/>
                  </a:cubicBezTo>
                  <a:cubicBezTo>
                    <a:pt x="8079" y="6282"/>
                    <a:pt x="8479" y="7197"/>
                    <a:pt x="9179" y="7655"/>
                  </a:cubicBezTo>
                  <a:cubicBezTo>
                    <a:pt x="9879" y="8112"/>
                    <a:pt x="10879" y="8112"/>
                    <a:pt x="11079" y="8478"/>
                  </a:cubicBezTo>
                  <a:cubicBezTo>
                    <a:pt x="11279" y="8844"/>
                    <a:pt x="10679" y="9577"/>
                    <a:pt x="9279" y="10492"/>
                  </a:cubicBezTo>
                  <a:cubicBezTo>
                    <a:pt x="7879" y="11407"/>
                    <a:pt x="5679" y="12506"/>
                    <a:pt x="3979" y="13604"/>
                  </a:cubicBezTo>
                  <a:cubicBezTo>
                    <a:pt x="2279" y="14702"/>
                    <a:pt x="1079" y="15800"/>
                    <a:pt x="479" y="16899"/>
                  </a:cubicBezTo>
                  <a:cubicBezTo>
                    <a:pt x="-121" y="17997"/>
                    <a:pt x="-121" y="19095"/>
                    <a:pt x="279" y="19919"/>
                  </a:cubicBezTo>
                  <a:cubicBezTo>
                    <a:pt x="679" y="20743"/>
                    <a:pt x="1479" y="21292"/>
                    <a:pt x="3979" y="21383"/>
                  </a:cubicBezTo>
                  <a:cubicBezTo>
                    <a:pt x="6479" y="21475"/>
                    <a:pt x="10679" y="21109"/>
                    <a:pt x="13279" y="20651"/>
                  </a:cubicBezTo>
                  <a:cubicBezTo>
                    <a:pt x="15879" y="20194"/>
                    <a:pt x="16879" y="19644"/>
                    <a:pt x="17879" y="1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961698" y="3300178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961698" y="317317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831770" y="2905594"/>
              <a:ext cx="110879" cy="8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66" fill="norm" stroke="1" extrusionOk="0">
                  <a:moveTo>
                    <a:pt x="7900" y="3381"/>
                  </a:moveTo>
                  <a:cubicBezTo>
                    <a:pt x="6270" y="4961"/>
                    <a:pt x="4640" y="6542"/>
                    <a:pt x="3213" y="8386"/>
                  </a:cubicBezTo>
                  <a:cubicBezTo>
                    <a:pt x="1787" y="10229"/>
                    <a:pt x="564" y="12337"/>
                    <a:pt x="157" y="12073"/>
                  </a:cubicBezTo>
                  <a:cubicBezTo>
                    <a:pt x="-251" y="11810"/>
                    <a:pt x="157" y="9176"/>
                    <a:pt x="1175" y="6805"/>
                  </a:cubicBezTo>
                  <a:cubicBezTo>
                    <a:pt x="2194" y="4434"/>
                    <a:pt x="3824" y="2327"/>
                    <a:pt x="5658" y="1010"/>
                  </a:cubicBezTo>
                  <a:cubicBezTo>
                    <a:pt x="7492" y="-307"/>
                    <a:pt x="9530" y="-834"/>
                    <a:pt x="12179" y="2590"/>
                  </a:cubicBezTo>
                  <a:cubicBezTo>
                    <a:pt x="14828" y="6015"/>
                    <a:pt x="18089" y="13390"/>
                    <a:pt x="21349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056948" y="2995378"/>
              <a:ext cx="94752" cy="40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34" fill="norm" stroke="1" extrusionOk="0">
                  <a:moveTo>
                    <a:pt x="0" y="0"/>
                  </a:moveTo>
                  <a:cubicBezTo>
                    <a:pt x="5635" y="1583"/>
                    <a:pt x="11270" y="3166"/>
                    <a:pt x="15261" y="5202"/>
                  </a:cubicBezTo>
                  <a:cubicBezTo>
                    <a:pt x="19252" y="7238"/>
                    <a:pt x="21600" y="9726"/>
                    <a:pt x="20896" y="12383"/>
                  </a:cubicBezTo>
                  <a:cubicBezTo>
                    <a:pt x="20191" y="15041"/>
                    <a:pt x="16435" y="17868"/>
                    <a:pt x="13617" y="19451"/>
                  </a:cubicBezTo>
                  <a:cubicBezTo>
                    <a:pt x="10800" y="21035"/>
                    <a:pt x="8922" y="21374"/>
                    <a:pt x="6809" y="21487"/>
                  </a:cubicBezTo>
                  <a:cubicBezTo>
                    <a:pt x="4696" y="21600"/>
                    <a:pt x="2348" y="21487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6209348" y="2812551"/>
              <a:ext cx="133351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500"/>
                  </a:moveTo>
                  <a:cubicBezTo>
                    <a:pt x="0" y="2934"/>
                    <a:pt x="0" y="1369"/>
                    <a:pt x="1029" y="587"/>
                  </a:cubicBezTo>
                  <a:cubicBezTo>
                    <a:pt x="2057" y="-196"/>
                    <a:pt x="4114" y="-196"/>
                    <a:pt x="5657" y="587"/>
                  </a:cubicBezTo>
                  <a:cubicBezTo>
                    <a:pt x="7200" y="1369"/>
                    <a:pt x="8229" y="2934"/>
                    <a:pt x="7543" y="5439"/>
                  </a:cubicBezTo>
                  <a:cubicBezTo>
                    <a:pt x="6857" y="7943"/>
                    <a:pt x="4457" y="11387"/>
                    <a:pt x="2743" y="13734"/>
                  </a:cubicBezTo>
                  <a:cubicBezTo>
                    <a:pt x="1029" y="16082"/>
                    <a:pt x="0" y="17334"/>
                    <a:pt x="514" y="18274"/>
                  </a:cubicBezTo>
                  <a:cubicBezTo>
                    <a:pt x="1029" y="19213"/>
                    <a:pt x="3086" y="19839"/>
                    <a:pt x="6857" y="20308"/>
                  </a:cubicBezTo>
                  <a:cubicBezTo>
                    <a:pt x="10629" y="20778"/>
                    <a:pt x="16114" y="21091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358061" y="3221428"/>
              <a:ext cx="281634" cy="29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58" fill="norm" stroke="1" extrusionOk="0">
                  <a:moveTo>
                    <a:pt x="18538" y="3378"/>
                  </a:moveTo>
                  <a:cubicBezTo>
                    <a:pt x="19178" y="2921"/>
                    <a:pt x="19818" y="2465"/>
                    <a:pt x="20378" y="1933"/>
                  </a:cubicBezTo>
                  <a:cubicBezTo>
                    <a:pt x="20938" y="1400"/>
                    <a:pt x="21418" y="792"/>
                    <a:pt x="21258" y="411"/>
                  </a:cubicBezTo>
                  <a:cubicBezTo>
                    <a:pt x="21098" y="31"/>
                    <a:pt x="20298" y="-121"/>
                    <a:pt x="18058" y="107"/>
                  </a:cubicBezTo>
                  <a:cubicBezTo>
                    <a:pt x="15818" y="335"/>
                    <a:pt x="12138" y="944"/>
                    <a:pt x="9178" y="2085"/>
                  </a:cubicBezTo>
                  <a:cubicBezTo>
                    <a:pt x="6218" y="3225"/>
                    <a:pt x="3978" y="4899"/>
                    <a:pt x="3018" y="6572"/>
                  </a:cubicBezTo>
                  <a:cubicBezTo>
                    <a:pt x="2058" y="8245"/>
                    <a:pt x="2378" y="9918"/>
                    <a:pt x="3578" y="10983"/>
                  </a:cubicBezTo>
                  <a:cubicBezTo>
                    <a:pt x="4778" y="12048"/>
                    <a:pt x="6858" y="12504"/>
                    <a:pt x="8378" y="12809"/>
                  </a:cubicBezTo>
                  <a:cubicBezTo>
                    <a:pt x="9898" y="13113"/>
                    <a:pt x="10858" y="13265"/>
                    <a:pt x="11018" y="13645"/>
                  </a:cubicBezTo>
                  <a:cubicBezTo>
                    <a:pt x="11178" y="14025"/>
                    <a:pt x="10538" y="14634"/>
                    <a:pt x="8698" y="15623"/>
                  </a:cubicBezTo>
                  <a:cubicBezTo>
                    <a:pt x="6858" y="16611"/>
                    <a:pt x="3818" y="17980"/>
                    <a:pt x="2058" y="18969"/>
                  </a:cubicBezTo>
                  <a:cubicBezTo>
                    <a:pt x="298" y="19958"/>
                    <a:pt x="-182" y="20566"/>
                    <a:pt x="58" y="20947"/>
                  </a:cubicBezTo>
                  <a:cubicBezTo>
                    <a:pt x="298" y="21327"/>
                    <a:pt x="1258" y="21479"/>
                    <a:pt x="4378" y="21251"/>
                  </a:cubicBezTo>
                  <a:cubicBezTo>
                    <a:pt x="7498" y="21023"/>
                    <a:pt x="12778" y="20414"/>
                    <a:pt x="18058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513180" y="2962549"/>
              <a:ext cx="147269" cy="10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362" fill="norm" stroke="1" extrusionOk="0">
                  <a:moveTo>
                    <a:pt x="6658" y="1458"/>
                  </a:moveTo>
                  <a:cubicBezTo>
                    <a:pt x="4806" y="5196"/>
                    <a:pt x="2955" y="8935"/>
                    <a:pt x="1720" y="12466"/>
                  </a:cubicBezTo>
                  <a:cubicBezTo>
                    <a:pt x="486" y="15996"/>
                    <a:pt x="-131" y="19319"/>
                    <a:pt x="23" y="20150"/>
                  </a:cubicBezTo>
                  <a:cubicBezTo>
                    <a:pt x="178" y="20981"/>
                    <a:pt x="1103" y="19319"/>
                    <a:pt x="3109" y="15996"/>
                  </a:cubicBezTo>
                  <a:cubicBezTo>
                    <a:pt x="5115" y="12673"/>
                    <a:pt x="8200" y="7689"/>
                    <a:pt x="10515" y="4366"/>
                  </a:cubicBezTo>
                  <a:cubicBezTo>
                    <a:pt x="12829" y="1043"/>
                    <a:pt x="14372" y="-619"/>
                    <a:pt x="16069" y="212"/>
                  </a:cubicBezTo>
                  <a:cubicBezTo>
                    <a:pt x="17766" y="1043"/>
                    <a:pt x="19618" y="4366"/>
                    <a:pt x="20543" y="7066"/>
                  </a:cubicBezTo>
                  <a:cubicBezTo>
                    <a:pt x="21469" y="9766"/>
                    <a:pt x="21469" y="11843"/>
                    <a:pt x="21469" y="13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882698" y="3198578"/>
              <a:ext cx="11509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7958" y="0"/>
                  </a:moveTo>
                  <a:cubicBezTo>
                    <a:pt x="12884" y="2535"/>
                    <a:pt x="17811" y="5070"/>
                    <a:pt x="19705" y="7910"/>
                  </a:cubicBezTo>
                  <a:cubicBezTo>
                    <a:pt x="21600" y="10749"/>
                    <a:pt x="20463" y="13893"/>
                    <a:pt x="16674" y="16225"/>
                  </a:cubicBezTo>
                  <a:cubicBezTo>
                    <a:pt x="12884" y="18558"/>
                    <a:pt x="6442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129845" y="3185878"/>
              <a:ext cx="15595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20940" y="547"/>
                  </a:moveTo>
                  <a:cubicBezTo>
                    <a:pt x="19803" y="273"/>
                    <a:pt x="18666" y="0"/>
                    <a:pt x="16677" y="0"/>
                  </a:cubicBezTo>
                  <a:cubicBezTo>
                    <a:pt x="14687" y="0"/>
                    <a:pt x="11845" y="273"/>
                    <a:pt x="8719" y="1595"/>
                  </a:cubicBezTo>
                  <a:cubicBezTo>
                    <a:pt x="5593" y="2916"/>
                    <a:pt x="2182" y="5286"/>
                    <a:pt x="761" y="8111"/>
                  </a:cubicBezTo>
                  <a:cubicBezTo>
                    <a:pt x="-660" y="10937"/>
                    <a:pt x="-92" y="14218"/>
                    <a:pt x="2466" y="16542"/>
                  </a:cubicBezTo>
                  <a:cubicBezTo>
                    <a:pt x="5024" y="18866"/>
                    <a:pt x="9572" y="20233"/>
                    <a:pt x="141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038538" y="3590325"/>
              <a:ext cx="117211" cy="17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9" fill="norm" stroke="1" extrusionOk="0">
                  <a:moveTo>
                    <a:pt x="6316" y="3999"/>
                  </a:moveTo>
                  <a:cubicBezTo>
                    <a:pt x="5159" y="8771"/>
                    <a:pt x="4002" y="13543"/>
                    <a:pt x="2845" y="16557"/>
                  </a:cubicBezTo>
                  <a:cubicBezTo>
                    <a:pt x="1688" y="19571"/>
                    <a:pt x="530" y="20827"/>
                    <a:pt x="145" y="20450"/>
                  </a:cubicBezTo>
                  <a:cubicBezTo>
                    <a:pt x="-241" y="20073"/>
                    <a:pt x="145" y="18064"/>
                    <a:pt x="1302" y="14924"/>
                  </a:cubicBezTo>
                  <a:cubicBezTo>
                    <a:pt x="2459" y="11785"/>
                    <a:pt x="4388" y="7515"/>
                    <a:pt x="5930" y="4752"/>
                  </a:cubicBezTo>
                  <a:cubicBezTo>
                    <a:pt x="7473" y="1989"/>
                    <a:pt x="8630" y="734"/>
                    <a:pt x="10173" y="231"/>
                  </a:cubicBezTo>
                  <a:cubicBezTo>
                    <a:pt x="11716" y="-271"/>
                    <a:pt x="13645" y="-20"/>
                    <a:pt x="15188" y="1613"/>
                  </a:cubicBezTo>
                  <a:cubicBezTo>
                    <a:pt x="16730" y="3245"/>
                    <a:pt x="17888" y="6259"/>
                    <a:pt x="18852" y="9776"/>
                  </a:cubicBezTo>
                  <a:cubicBezTo>
                    <a:pt x="19816" y="13292"/>
                    <a:pt x="20588" y="17310"/>
                    <a:pt x="21359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9231948" y="3643078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9212898" y="3643078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538"/>
                    <a:pt x="9120" y="11077"/>
                    <a:pt x="5520" y="14677"/>
                  </a:cubicBezTo>
                  <a:cubicBezTo>
                    <a:pt x="1920" y="18277"/>
                    <a:pt x="96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9320848" y="3630378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720898" y="3503378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758998" y="3585928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042807" y="3199526"/>
              <a:ext cx="408342" cy="115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33" fill="norm" stroke="1" extrusionOk="0">
                  <a:moveTo>
                    <a:pt x="21479" y="337"/>
                  </a:moveTo>
                  <a:cubicBezTo>
                    <a:pt x="20143" y="179"/>
                    <a:pt x="18807" y="21"/>
                    <a:pt x="17192" y="2"/>
                  </a:cubicBezTo>
                  <a:cubicBezTo>
                    <a:pt x="15578" y="-18"/>
                    <a:pt x="13685" y="100"/>
                    <a:pt x="12293" y="535"/>
                  </a:cubicBezTo>
                  <a:cubicBezTo>
                    <a:pt x="10902" y="969"/>
                    <a:pt x="10011" y="1719"/>
                    <a:pt x="9454" y="2766"/>
                  </a:cubicBezTo>
                  <a:cubicBezTo>
                    <a:pt x="8898" y="3812"/>
                    <a:pt x="8675" y="5155"/>
                    <a:pt x="8397" y="6498"/>
                  </a:cubicBezTo>
                  <a:cubicBezTo>
                    <a:pt x="8118" y="7840"/>
                    <a:pt x="7784" y="9183"/>
                    <a:pt x="7172" y="10624"/>
                  </a:cubicBezTo>
                  <a:cubicBezTo>
                    <a:pt x="6559" y="12065"/>
                    <a:pt x="5669" y="13605"/>
                    <a:pt x="4722" y="15126"/>
                  </a:cubicBezTo>
                  <a:cubicBezTo>
                    <a:pt x="3776" y="16646"/>
                    <a:pt x="2774" y="18147"/>
                    <a:pt x="1994" y="19114"/>
                  </a:cubicBezTo>
                  <a:cubicBezTo>
                    <a:pt x="1215" y="20081"/>
                    <a:pt x="658" y="20516"/>
                    <a:pt x="324" y="20851"/>
                  </a:cubicBezTo>
                  <a:cubicBezTo>
                    <a:pt x="-10" y="21187"/>
                    <a:pt x="-121" y="21424"/>
                    <a:pt x="157" y="21503"/>
                  </a:cubicBezTo>
                  <a:cubicBezTo>
                    <a:pt x="436" y="21582"/>
                    <a:pt x="1104" y="21503"/>
                    <a:pt x="2551" y="21286"/>
                  </a:cubicBezTo>
                  <a:cubicBezTo>
                    <a:pt x="3999" y="21069"/>
                    <a:pt x="6225" y="20713"/>
                    <a:pt x="8007" y="20437"/>
                  </a:cubicBezTo>
                  <a:cubicBezTo>
                    <a:pt x="9788" y="20160"/>
                    <a:pt x="11124" y="19963"/>
                    <a:pt x="12460" y="19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0457490" y="3245271"/>
              <a:ext cx="190509" cy="25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14" fill="norm" stroke="1" extrusionOk="0">
                  <a:moveTo>
                    <a:pt x="21364" y="4029"/>
                  </a:moveTo>
                  <a:cubicBezTo>
                    <a:pt x="21364" y="2624"/>
                    <a:pt x="21364" y="1219"/>
                    <a:pt x="20771" y="516"/>
                  </a:cubicBezTo>
                  <a:cubicBezTo>
                    <a:pt x="20177" y="-186"/>
                    <a:pt x="18990" y="-186"/>
                    <a:pt x="16498" y="604"/>
                  </a:cubicBezTo>
                  <a:cubicBezTo>
                    <a:pt x="14006" y="1394"/>
                    <a:pt x="10208" y="2975"/>
                    <a:pt x="7716" y="4643"/>
                  </a:cubicBezTo>
                  <a:cubicBezTo>
                    <a:pt x="5223" y="6312"/>
                    <a:pt x="4037" y="8068"/>
                    <a:pt x="3680" y="9385"/>
                  </a:cubicBezTo>
                  <a:cubicBezTo>
                    <a:pt x="3324" y="10702"/>
                    <a:pt x="3799" y="11580"/>
                    <a:pt x="4630" y="12194"/>
                  </a:cubicBezTo>
                  <a:cubicBezTo>
                    <a:pt x="5461" y="12809"/>
                    <a:pt x="6648" y="13160"/>
                    <a:pt x="6648" y="13512"/>
                  </a:cubicBezTo>
                  <a:cubicBezTo>
                    <a:pt x="6648" y="13863"/>
                    <a:pt x="5461" y="14214"/>
                    <a:pt x="4274" y="14565"/>
                  </a:cubicBezTo>
                  <a:cubicBezTo>
                    <a:pt x="3087" y="14916"/>
                    <a:pt x="1900" y="15268"/>
                    <a:pt x="1069" y="15882"/>
                  </a:cubicBezTo>
                  <a:cubicBezTo>
                    <a:pt x="239" y="16497"/>
                    <a:pt x="-236" y="17375"/>
                    <a:pt x="120" y="18077"/>
                  </a:cubicBezTo>
                  <a:cubicBezTo>
                    <a:pt x="476" y="18780"/>
                    <a:pt x="1663" y="19307"/>
                    <a:pt x="4749" y="19834"/>
                  </a:cubicBezTo>
                  <a:cubicBezTo>
                    <a:pt x="7834" y="20360"/>
                    <a:pt x="12819" y="20887"/>
                    <a:pt x="17804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0641648" y="3497028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611618" y="3017515"/>
              <a:ext cx="11893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54" fill="norm" stroke="1" extrusionOk="0">
                  <a:moveTo>
                    <a:pt x="4239" y="5254"/>
                  </a:moveTo>
                  <a:cubicBezTo>
                    <a:pt x="2724" y="6207"/>
                    <a:pt x="1208" y="7160"/>
                    <a:pt x="1397" y="7636"/>
                  </a:cubicBezTo>
                  <a:cubicBezTo>
                    <a:pt x="1587" y="8113"/>
                    <a:pt x="3481" y="8113"/>
                    <a:pt x="5376" y="8272"/>
                  </a:cubicBezTo>
                  <a:cubicBezTo>
                    <a:pt x="7271" y="8430"/>
                    <a:pt x="9166" y="8748"/>
                    <a:pt x="9924" y="9701"/>
                  </a:cubicBezTo>
                  <a:cubicBezTo>
                    <a:pt x="10681" y="10654"/>
                    <a:pt x="10303" y="12242"/>
                    <a:pt x="9166" y="13354"/>
                  </a:cubicBezTo>
                  <a:cubicBezTo>
                    <a:pt x="8029" y="14466"/>
                    <a:pt x="6134" y="15101"/>
                    <a:pt x="4239" y="15736"/>
                  </a:cubicBezTo>
                  <a:cubicBezTo>
                    <a:pt x="2345" y="16372"/>
                    <a:pt x="450" y="17007"/>
                    <a:pt x="71" y="16689"/>
                  </a:cubicBezTo>
                  <a:cubicBezTo>
                    <a:pt x="-308" y="16372"/>
                    <a:pt x="829" y="15101"/>
                    <a:pt x="3481" y="12560"/>
                  </a:cubicBezTo>
                  <a:cubicBezTo>
                    <a:pt x="6134" y="10019"/>
                    <a:pt x="10303" y="6207"/>
                    <a:pt x="13145" y="3666"/>
                  </a:cubicBezTo>
                  <a:cubicBezTo>
                    <a:pt x="15987" y="1125"/>
                    <a:pt x="17503" y="-146"/>
                    <a:pt x="18260" y="13"/>
                  </a:cubicBezTo>
                  <a:cubicBezTo>
                    <a:pt x="19018" y="172"/>
                    <a:pt x="19018" y="1760"/>
                    <a:pt x="19397" y="5572"/>
                  </a:cubicBezTo>
                  <a:cubicBezTo>
                    <a:pt x="19776" y="9383"/>
                    <a:pt x="20534" y="15419"/>
                    <a:pt x="2129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0597198" y="3700228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0552748" y="395422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0368691" y="4216280"/>
              <a:ext cx="196758" cy="22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36" fill="norm" stroke="1" extrusionOk="0">
                  <a:moveTo>
                    <a:pt x="21360" y="2281"/>
                  </a:moveTo>
                  <a:cubicBezTo>
                    <a:pt x="18143" y="1262"/>
                    <a:pt x="14926" y="244"/>
                    <a:pt x="12169" y="40"/>
                  </a:cubicBezTo>
                  <a:cubicBezTo>
                    <a:pt x="9411" y="-164"/>
                    <a:pt x="7113" y="447"/>
                    <a:pt x="5505" y="1059"/>
                  </a:cubicBezTo>
                  <a:cubicBezTo>
                    <a:pt x="3896" y="1670"/>
                    <a:pt x="2977" y="2281"/>
                    <a:pt x="2517" y="3096"/>
                  </a:cubicBezTo>
                  <a:cubicBezTo>
                    <a:pt x="2058" y="3911"/>
                    <a:pt x="2058" y="4930"/>
                    <a:pt x="3322" y="5745"/>
                  </a:cubicBezTo>
                  <a:cubicBezTo>
                    <a:pt x="4586" y="6561"/>
                    <a:pt x="7113" y="7172"/>
                    <a:pt x="9296" y="7681"/>
                  </a:cubicBezTo>
                  <a:cubicBezTo>
                    <a:pt x="11479" y="8191"/>
                    <a:pt x="13317" y="8598"/>
                    <a:pt x="13547" y="9108"/>
                  </a:cubicBezTo>
                  <a:cubicBezTo>
                    <a:pt x="13777" y="9617"/>
                    <a:pt x="12398" y="10228"/>
                    <a:pt x="9986" y="11451"/>
                  </a:cubicBezTo>
                  <a:cubicBezTo>
                    <a:pt x="7573" y="12674"/>
                    <a:pt x="4126" y="14508"/>
                    <a:pt x="2173" y="16138"/>
                  </a:cubicBezTo>
                  <a:cubicBezTo>
                    <a:pt x="220" y="17768"/>
                    <a:pt x="-240" y="19194"/>
                    <a:pt x="105" y="20111"/>
                  </a:cubicBezTo>
                  <a:cubicBezTo>
                    <a:pt x="449" y="21028"/>
                    <a:pt x="1598" y="21436"/>
                    <a:pt x="4471" y="21436"/>
                  </a:cubicBezTo>
                  <a:cubicBezTo>
                    <a:pt x="7343" y="21436"/>
                    <a:pt x="11939" y="21028"/>
                    <a:pt x="16534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0536603" y="4394755"/>
              <a:ext cx="85462" cy="11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816" fill="norm" stroke="1" extrusionOk="0">
                  <a:moveTo>
                    <a:pt x="5599" y="5450"/>
                  </a:moveTo>
                  <a:cubicBezTo>
                    <a:pt x="4019" y="9377"/>
                    <a:pt x="2438" y="13304"/>
                    <a:pt x="1384" y="16250"/>
                  </a:cubicBezTo>
                  <a:cubicBezTo>
                    <a:pt x="331" y="19195"/>
                    <a:pt x="-196" y="21159"/>
                    <a:pt x="67" y="20766"/>
                  </a:cubicBezTo>
                  <a:cubicBezTo>
                    <a:pt x="331" y="20374"/>
                    <a:pt x="1384" y="17624"/>
                    <a:pt x="3492" y="14090"/>
                  </a:cubicBezTo>
                  <a:cubicBezTo>
                    <a:pt x="5599" y="10555"/>
                    <a:pt x="8760" y="6235"/>
                    <a:pt x="11921" y="3486"/>
                  </a:cubicBezTo>
                  <a:cubicBezTo>
                    <a:pt x="15082" y="737"/>
                    <a:pt x="18243" y="-441"/>
                    <a:pt x="19824" y="148"/>
                  </a:cubicBezTo>
                  <a:cubicBezTo>
                    <a:pt x="21404" y="737"/>
                    <a:pt x="21404" y="3094"/>
                    <a:pt x="21141" y="6235"/>
                  </a:cubicBezTo>
                  <a:cubicBezTo>
                    <a:pt x="20877" y="9377"/>
                    <a:pt x="20350" y="13304"/>
                    <a:pt x="19824" y="1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0499831" y="4033365"/>
              <a:ext cx="97368" cy="10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8922" y="3224"/>
                  </a:moveTo>
                  <a:cubicBezTo>
                    <a:pt x="6574" y="7459"/>
                    <a:pt x="4226" y="11694"/>
                    <a:pt x="2583" y="15083"/>
                  </a:cubicBezTo>
                  <a:cubicBezTo>
                    <a:pt x="939" y="18471"/>
                    <a:pt x="0" y="21012"/>
                    <a:pt x="0" y="20800"/>
                  </a:cubicBezTo>
                  <a:cubicBezTo>
                    <a:pt x="0" y="20588"/>
                    <a:pt x="939" y="17624"/>
                    <a:pt x="2817" y="14024"/>
                  </a:cubicBezTo>
                  <a:cubicBezTo>
                    <a:pt x="4696" y="10424"/>
                    <a:pt x="7513" y="6188"/>
                    <a:pt x="9861" y="3436"/>
                  </a:cubicBezTo>
                  <a:cubicBezTo>
                    <a:pt x="12209" y="683"/>
                    <a:pt x="14087" y="-588"/>
                    <a:pt x="15496" y="259"/>
                  </a:cubicBezTo>
                  <a:cubicBezTo>
                    <a:pt x="16904" y="1106"/>
                    <a:pt x="17843" y="4071"/>
                    <a:pt x="18783" y="7459"/>
                  </a:cubicBezTo>
                  <a:cubicBezTo>
                    <a:pt x="19722" y="10847"/>
                    <a:pt x="20661" y="14659"/>
                    <a:pt x="21600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0724198" y="3262078"/>
              <a:ext cx="288631" cy="119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85" fill="norm" stroke="1" extrusionOk="0">
                  <a:moveTo>
                    <a:pt x="12771" y="1259"/>
                  </a:moveTo>
                  <a:cubicBezTo>
                    <a:pt x="12298" y="1107"/>
                    <a:pt x="11825" y="954"/>
                    <a:pt x="11431" y="763"/>
                  </a:cubicBezTo>
                  <a:cubicBezTo>
                    <a:pt x="11036" y="572"/>
                    <a:pt x="10721" y="343"/>
                    <a:pt x="11036" y="210"/>
                  </a:cubicBezTo>
                  <a:cubicBezTo>
                    <a:pt x="11352" y="76"/>
                    <a:pt x="12298" y="38"/>
                    <a:pt x="13559" y="19"/>
                  </a:cubicBezTo>
                  <a:cubicBezTo>
                    <a:pt x="14820" y="0"/>
                    <a:pt x="16397" y="0"/>
                    <a:pt x="17580" y="0"/>
                  </a:cubicBezTo>
                  <a:cubicBezTo>
                    <a:pt x="18762" y="0"/>
                    <a:pt x="19550" y="0"/>
                    <a:pt x="20181" y="76"/>
                  </a:cubicBezTo>
                  <a:cubicBezTo>
                    <a:pt x="20812" y="153"/>
                    <a:pt x="21285" y="305"/>
                    <a:pt x="21442" y="782"/>
                  </a:cubicBezTo>
                  <a:cubicBezTo>
                    <a:pt x="21600" y="1259"/>
                    <a:pt x="21442" y="2061"/>
                    <a:pt x="20812" y="3187"/>
                  </a:cubicBezTo>
                  <a:cubicBezTo>
                    <a:pt x="20181" y="4312"/>
                    <a:pt x="19077" y="5763"/>
                    <a:pt x="18131" y="7194"/>
                  </a:cubicBezTo>
                  <a:cubicBezTo>
                    <a:pt x="17185" y="8625"/>
                    <a:pt x="16397" y="10037"/>
                    <a:pt x="15530" y="11334"/>
                  </a:cubicBezTo>
                  <a:cubicBezTo>
                    <a:pt x="14663" y="12632"/>
                    <a:pt x="13717" y="13815"/>
                    <a:pt x="12613" y="15131"/>
                  </a:cubicBezTo>
                  <a:cubicBezTo>
                    <a:pt x="11509" y="16448"/>
                    <a:pt x="10248" y="17898"/>
                    <a:pt x="9775" y="18833"/>
                  </a:cubicBezTo>
                  <a:cubicBezTo>
                    <a:pt x="9302" y="19768"/>
                    <a:pt x="9618" y="20188"/>
                    <a:pt x="9933" y="20551"/>
                  </a:cubicBezTo>
                  <a:cubicBezTo>
                    <a:pt x="10248" y="20913"/>
                    <a:pt x="10564" y="21218"/>
                    <a:pt x="10327" y="21390"/>
                  </a:cubicBezTo>
                  <a:cubicBezTo>
                    <a:pt x="10091" y="21562"/>
                    <a:pt x="9302" y="21600"/>
                    <a:pt x="7489" y="21581"/>
                  </a:cubicBezTo>
                  <a:cubicBezTo>
                    <a:pt x="5676" y="21562"/>
                    <a:pt x="2838" y="21486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16648" y="4280195"/>
              <a:ext cx="2222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67448" y="442412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975914" y="4231184"/>
              <a:ext cx="210213" cy="30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96" fill="norm" stroke="1" extrusionOk="0">
                  <a:moveTo>
                    <a:pt x="20968" y="3256"/>
                  </a:moveTo>
                  <a:cubicBezTo>
                    <a:pt x="21182" y="2521"/>
                    <a:pt x="21396" y="1786"/>
                    <a:pt x="21075" y="1125"/>
                  </a:cubicBezTo>
                  <a:cubicBezTo>
                    <a:pt x="20754" y="464"/>
                    <a:pt x="19899" y="-124"/>
                    <a:pt x="17760" y="23"/>
                  </a:cubicBezTo>
                  <a:cubicBezTo>
                    <a:pt x="15622" y="170"/>
                    <a:pt x="12200" y="1052"/>
                    <a:pt x="9527" y="2521"/>
                  </a:cubicBezTo>
                  <a:cubicBezTo>
                    <a:pt x="6853" y="3990"/>
                    <a:pt x="4929" y="6047"/>
                    <a:pt x="3966" y="7443"/>
                  </a:cubicBezTo>
                  <a:cubicBezTo>
                    <a:pt x="3004" y="8839"/>
                    <a:pt x="3004" y="9574"/>
                    <a:pt x="3325" y="10235"/>
                  </a:cubicBezTo>
                  <a:cubicBezTo>
                    <a:pt x="3646" y="10896"/>
                    <a:pt x="4287" y="11484"/>
                    <a:pt x="5249" y="11778"/>
                  </a:cubicBezTo>
                  <a:cubicBezTo>
                    <a:pt x="6212" y="12072"/>
                    <a:pt x="7495" y="12072"/>
                    <a:pt x="8671" y="11998"/>
                  </a:cubicBezTo>
                  <a:cubicBezTo>
                    <a:pt x="9847" y="11925"/>
                    <a:pt x="10917" y="11778"/>
                    <a:pt x="10810" y="11925"/>
                  </a:cubicBezTo>
                  <a:cubicBezTo>
                    <a:pt x="10703" y="12072"/>
                    <a:pt x="9420" y="12513"/>
                    <a:pt x="7388" y="13541"/>
                  </a:cubicBezTo>
                  <a:cubicBezTo>
                    <a:pt x="5356" y="14570"/>
                    <a:pt x="2576" y="16186"/>
                    <a:pt x="1186" y="17509"/>
                  </a:cubicBezTo>
                  <a:cubicBezTo>
                    <a:pt x="-204" y="18831"/>
                    <a:pt x="-204" y="19860"/>
                    <a:pt x="331" y="20521"/>
                  </a:cubicBezTo>
                  <a:cubicBezTo>
                    <a:pt x="865" y="21182"/>
                    <a:pt x="1935" y="21476"/>
                    <a:pt x="5143" y="21182"/>
                  </a:cubicBezTo>
                  <a:cubicBezTo>
                    <a:pt x="8350" y="20888"/>
                    <a:pt x="13697" y="20007"/>
                    <a:pt x="19044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026815" y="4018257"/>
              <a:ext cx="112184" cy="9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815" y="8335"/>
                  </a:moveTo>
                  <a:cubicBezTo>
                    <a:pt x="815" y="10683"/>
                    <a:pt x="815" y="13030"/>
                    <a:pt x="611" y="15378"/>
                  </a:cubicBezTo>
                  <a:cubicBezTo>
                    <a:pt x="408" y="17726"/>
                    <a:pt x="0" y="20074"/>
                    <a:pt x="0" y="20074"/>
                  </a:cubicBezTo>
                  <a:cubicBezTo>
                    <a:pt x="0" y="20074"/>
                    <a:pt x="408" y="17726"/>
                    <a:pt x="1834" y="14204"/>
                  </a:cubicBezTo>
                  <a:cubicBezTo>
                    <a:pt x="3260" y="10683"/>
                    <a:pt x="5706" y="5987"/>
                    <a:pt x="7947" y="3170"/>
                  </a:cubicBezTo>
                  <a:cubicBezTo>
                    <a:pt x="10189" y="352"/>
                    <a:pt x="12226" y="-587"/>
                    <a:pt x="13653" y="352"/>
                  </a:cubicBezTo>
                  <a:cubicBezTo>
                    <a:pt x="15079" y="1291"/>
                    <a:pt x="15894" y="4109"/>
                    <a:pt x="17117" y="7865"/>
                  </a:cubicBezTo>
                  <a:cubicBezTo>
                    <a:pt x="18340" y="11622"/>
                    <a:pt x="19970" y="16317"/>
                    <a:pt x="21600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380298" y="4132028"/>
              <a:ext cx="14068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4696" y="0"/>
                  </a:moveTo>
                  <a:cubicBezTo>
                    <a:pt x="10330" y="2367"/>
                    <a:pt x="15965" y="4734"/>
                    <a:pt x="18783" y="7447"/>
                  </a:cubicBezTo>
                  <a:cubicBezTo>
                    <a:pt x="21600" y="10159"/>
                    <a:pt x="21600" y="13216"/>
                    <a:pt x="18000" y="15633"/>
                  </a:cubicBezTo>
                  <a:cubicBezTo>
                    <a:pt x="14400" y="18049"/>
                    <a:pt x="7200" y="19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679607" y="4199762"/>
              <a:ext cx="129192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490" fill="norm" stroke="1" extrusionOk="0">
                  <a:moveTo>
                    <a:pt x="16549" y="109"/>
                  </a:moveTo>
                  <a:cubicBezTo>
                    <a:pt x="14524" y="0"/>
                    <a:pt x="12499" y="-110"/>
                    <a:pt x="10137" y="219"/>
                  </a:cubicBezTo>
                  <a:cubicBezTo>
                    <a:pt x="7774" y="548"/>
                    <a:pt x="5074" y="1315"/>
                    <a:pt x="2880" y="3289"/>
                  </a:cubicBezTo>
                  <a:cubicBezTo>
                    <a:pt x="687" y="5263"/>
                    <a:pt x="-1001" y="8442"/>
                    <a:pt x="687" y="11512"/>
                  </a:cubicBezTo>
                  <a:cubicBezTo>
                    <a:pt x="2374" y="14582"/>
                    <a:pt x="7436" y="17543"/>
                    <a:pt x="11318" y="19187"/>
                  </a:cubicBezTo>
                  <a:cubicBezTo>
                    <a:pt x="15199" y="20832"/>
                    <a:pt x="17899" y="21161"/>
                    <a:pt x="2059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615248" y="3909778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547"/>
                    <a:pt x="12960" y="9095"/>
                    <a:pt x="9360" y="12695"/>
                  </a:cubicBezTo>
                  <a:cubicBezTo>
                    <a:pt x="5760" y="16295"/>
                    <a:pt x="288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494598" y="3884378"/>
              <a:ext cx="311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3" y="16200"/>
                    <a:pt x="7347" y="10800"/>
                    <a:pt x="10947" y="7200"/>
                  </a:cubicBezTo>
                  <a:cubicBezTo>
                    <a:pt x="14547" y="3600"/>
                    <a:pt x="180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967585" y="4247139"/>
              <a:ext cx="244564" cy="28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10" fill="norm" stroke="1" extrusionOk="0">
                  <a:moveTo>
                    <a:pt x="17046" y="2798"/>
                  </a:moveTo>
                  <a:cubicBezTo>
                    <a:pt x="17046" y="2004"/>
                    <a:pt x="17046" y="1209"/>
                    <a:pt x="16581" y="654"/>
                  </a:cubicBezTo>
                  <a:cubicBezTo>
                    <a:pt x="16115" y="98"/>
                    <a:pt x="15184" y="-220"/>
                    <a:pt x="13136" y="177"/>
                  </a:cubicBezTo>
                  <a:cubicBezTo>
                    <a:pt x="11087" y="574"/>
                    <a:pt x="7922" y="1686"/>
                    <a:pt x="5967" y="2639"/>
                  </a:cubicBezTo>
                  <a:cubicBezTo>
                    <a:pt x="4012" y="3592"/>
                    <a:pt x="3267" y="4386"/>
                    <a:pt x="2801" y="5180"/>
                  </a:cubicBezTo>
                  <a:cubicBezTo>
                    <a:pt x="2336" y="5974"/>
                    <a:pt x="2149" y="6768"/>
                    <a:pt x="2429" y="7404"/>
                  </a:cubicBezTo>
                  <a:cubicBezTo>
                    <a:pt x="2708" y="8039"/>
                    <a:pt x="3453" y="8515"/>
                    <a:pt x="4291" y="8912"/>
                  </a:cubicBezTo>
                  <a:cubicBezTo>
                    <a:pt x="5129" y="9309"/>
                    <a:pt x="6060" y="9627"/>
                    <a:pt x="7084" y="10024"/>
                  </a:cubicBezTo>
                  <a:cubicBezTo>
                    <a:pt x="8108" y="10421"/>
                    <a:pt x="9225" y="10898"/>
                    <a:pt x="9505" y="11454"/>
                  </a:cubicBezTo>
                  <a:cubicBezTo>
                    <a:pt x="9784" y="12009"/>
                    <a:pt x="9225" y="12645"/>
                    <a:pt x="7736" y="13598"/>
                  </a:cubicBezTo>
                  <a:cubicBezTo>
                    <a:pt x="6246" y="14551"/>
                    <a:pt x="3825" y="15821"/>
                    <a:pt x="2243" y="17012"/>
                  </a:cubicBezTo>
                  <a:cubicBezTo>
                    <a:pt x="660" y="18204"/>
                    <a:pt x="-85" y="19315"/>
                    <a:pt x="8" y="20109"/>
                  </a:cubicBezTo>
                  <a:cubicBezTo>
                    <a:pt x="101" y="20904"/>
                    <a:pt x="1032" y="21380"/>
                    <a:pt x="3639" y="21301"/>
                  </a:cubicBezTo>
                  <a:cubicBezTo>
                    <a:pt x="6246" y="21221"/>
                    <a:pt x="10529" y="20586"/>
                    <a:pt x="13787" y="20109"/>
                  </a:cubicBezTo>
                  <a:cubicBezTo>
                    <a:pt x="17046" y="19633"/>
                    <a:pt x="19281" y="19315"/>
                    <a:pt x="21515" y="1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023765" y="4089695"/>
              <a:ext cx="86784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5795"/>
                  </a:moveTo>
                  <a:cubicBezTo>
                    <a:pt x="2107" y="8429"/>
                    <a:pt x="1580" y="11063"/>
                    <a:pt x="1054" y="13698"/>
                  </a:cubicBezTo>
                  <a:cubicBezTo>
                    <a:pt x="527" y="16332"/>
                    <a:pt x="0" y="18966"/>
                    <a:pt x="0" y="18966"/>
                  </a:cubicBezTo>
                  <a:cubicBezTo>
                    <a:pt x="0" y="18966"/>
                    <a:pt x="527" y="16332"/>
                    <a:pt x="1317" y="13434"/>
                  </a:cubicBezTo>
                  <a:cubicBezTo>
                    <a:pt x="2107" y="10537"/>
                    <a:pt x="3161" y="7376"/>
                    <a:pt x="4478" y="4741"/>
                  </a:cubicBezTo>
                  <a:cubicBezTo>
                    <a:pt x="5795" y="2107"/>
                    <a:pt x="7376" y="0"/>
                    <a:pt x="9220" y="0"/>
                  </a:cubicBezTo>
                  <a:cubicBezTo>
                    <a:pt x="11063" y="0"/>
                    <a:pt x="13171" y="2107"/>
                    <a:pt x="15278" y="6059"/>
                  </a:cubicBezTo>
                  <a:cubicBezTo>
                    <a:pt x="17385" y="10010"/>
                    <a:pt x="19493" y="158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615423" y="4906165"/>
              <a:ext cx="936326" cy="3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609" fill="norm" stroke="1" extrusionOk="0">
                  <a:moveTo>
                    <a:pt x="1817" y="20609"/>
                  </a:moveTo>
                  <a:cubicBezTo>
                    <a:pt x="1574" y="20609"/>
                    <a:pt x="1331" y="20609"/>
                    <a:pt x="966" y="19934"/>
                  </a:cubicBezTo>
                  <a:cubicBezTo>
                    <a:pt x="601" y="19259"/>
                    <a:pt x="115" y="17909"/>
                    <a:pt x="17" y="17234"/>
                  </a:cubicBezTo>
                  <a:cubicBezTo>
                    <a:pt x="-80" y="16559"/>
                    <a:pt x="212" y="16559"/>
                    <a:pt x="1355" y="15884"/>
                  </a:cubicBezTo>
                  <a:cubicBezTo>
                    <a:pt x="2498" y="15209"/>
                    <a:pt x="4493" y="13859"/>
                    <a:pt x="6390" y="11834"/>
                  </a:cubicBezTo>
                  <a:cubicBezTo>
                    <a:pt x="8288" y="9809"/>
                    <a:pt x="10088" y="7109"/>
                    <a:pt x="12034" y="4409"/>
                  </a:cubicBezTo>
                  <a:cubicBezTo>
                    <a:pt x="13979" y="1709"/>
                    <a:pt x="16071" y="-991"/>
                    <a:pt x="17677" y="359"/>
                  </a:cubicBezTo>
                  <a:cubicBezTo>
                    <a:pt x="19282" y="1709"/>
                    <a:pt x="20401" y="7109"/>
                    <a:pt x="21520" y="1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651046" y="5021028"/>
              <a:ext cx="77370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857" y="21600"/>
                  </a:moveTo>
                  <a:cubicBezTo>
                    <a:pt x="444" y="20700"/>
                    <a:pt x="31" y="19800"/>
                    <a:pt x="2" y="19350"/>
                  </a:cubicBezTo>
                  <a:cubicBezTo>
                    <a:pt x="-28" y="18900"/>
                    <a:pt x="326" y="18900"/>
                    <a:pt x="1536" y="16650"/>
                  </a:cubicBezTo>
                  <a:cubicBezTo>
                    <a:pt x="2746" y="14400"/>
                    <a:pt x="4811" y="9900"/>
                    <a:pt x="7231" y="6750"/>
                  </a:cubicBezTo>
                  <a:cubicBezTo>
                    <a:pt x="9651" y="3600"/>
                    <a:pt x="12424" y="1800"/>
                    <a:pt x="14874" y="900"/>
                  </a:cubicBezTo>
                  <a:cubicBezTo>
                    <a:pt x="17323" y="0"/>
                    <a:pt x="19447" y="0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486231" y="5465528"/>
              <a:ext cx="176518" cy="43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37" fill="norm" stroke="1" extrusionOk="0">
                  <a:moveTo>
                    <a:pt x="21444" y="0"/>
                  </a:moveTo>
                  <a:cubicBezTo>
                    <a:pt x="15787" y="104"/>
                    <a:pt x="10130" y="209"/>
                    <a:pt x="6787" y="417"/>
                  </a:cubicBezTo>
                  <a:cubicBezTo>
                    <a:pt x="3444" y="626"/>
                    <a:pt x="2415" y="939"/>
                    <a:pt x="1901" y="1357"/>
                  </a:cubicBezTo>
                  <a:cubicBezTo>
                    <a:pt x="1387" y="1774"/>
                    <a:pt x="1387" y="2296"/>
                    <a:pt x="1644" y="4017"/>
                  </a:cubicBezTo>
                  <a:cubicBezTo>
                    <a:pt x="1901" y="5739"/>
                    <a:pt x="2415" y="8661"/>
                    <a:pt x="2158" y="11322"/>
                  </a:cubicBezTo>
                  <a:cubicBezTo>
                    <a:pt x="1901" y="13983"/>
                    <a:pt x="873" y="16383"/>
                    <a:pt x="358" y="18052"/>
                  </a:cubicBezTo>
                  <a:cubicBezTo>
                    <a:pt x="-156" y="19722"/>
                    <a:pt x="-156" y="20661"/>
                    <a:pt x="615" y="21130"/>
                  </a:cubicBezTo>
                  <a:cubicBezTo>
                    <a:pt x="1387" y="21600"/>
                    <a:pt x="2930" y="21600"/>
                    <a:pt x="6015" y="21443"/>
                  </a:cubicBezTo>
                  <a:cubicBezTo>
                    <a:pt x="9101" y="21287"/>
                    <a:pt x="13730" y="20974"/>
                    <a:pt x="18358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671479" y="5543430"/>
              <a:ext cx="200820" cy="22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38" fill="norm" stroke="1" extrusionOk="0">
                  <a:moveTo>
                    <a:pt x="21347" y="1049"/>
                  </a:moveTo>
                  <a:cubicBezTo>
                    <a:pt x="20447" y="444"/>
                    <a:pt x="19547" y="-162"/>
                    <a:pt x="17522" y="40"/>
                  </a:cubicBezTo>
                  <a:cubicBezTo>
                    <a:pt x="15497" y="242"/>
                    <a:pt x="12347" y="1251"/>
                    <a:pt x="9872" y="2664"/>
                  </a:cubicBezTo>
                  <a:cubicBezTo>
                    <a:pt x="7397" y="4077"/>
                    <a:pt x="5597" y="5894"/>
                    <a:pt x="4922" y="7307"/>
                  </a:cubicBezTo>
                  <a:cubicBezTo>
                    <a:pt x="4247" y="8720"/>
                    <a:pt x="4697" y="9730"/>
                    <a:pt x="5485" y="10335"/>
                  </a:cubicBezTo>
                  <a:cubicBezTo>
                    <a:pt x="6272" y="10941"/>
                    <a:pt x="7397" y="11143"/>
                    <a:pt x="8522" y="11244"/>
                  </a:cubicBezTo>
                  <a:cubicBezTo>
                    <a:pt x="9647" y="11345"/>
                    <a:pt x="10772" y="11345"/>
                    <a:pt x="10885" y="11748"/>
                  </a:cubicBezTo>
                  <a:cubicBezTo>
                    <a:pt x="10997" y="12152"/>
                    <a:pt x="10097" y="12959"/>
                    <a:pt x="8297" y="14070"/>
                  </a:cubicBezTo>
                  <a:cubicBezTo>
                    <a:pt x="6497" y="15180"/>
                    <a:pt x="3797" y="16593"/>
                    <a:pt x="2109" y="17804"/>
                  </a:cubicBezTo>
                  <a:cubicBezTo>
                    <a:pt x="422" y="19016"/>
                    <a:pt x="-253" y="20025"/>
                    <a:pt x="85" y="20631"/>
                  </a:cubicBezTo>
                  <a:cubicBezTo>
                    <a:pt x="422" y="21236"/>
                    <a:pt x="1772" y="21438"/>
                    <a:pt x="4360" y="21438"/>
                  </a:cubicBezTo>
                  <a:cubicBezTo>
                    <a:pt x="6947" y="21438"/>
                    <a:pt x="10772" y="21236"/>
                    <a:pt x="13810" y="20933"/>
                  </a:cubicBezTo>
                  <a:cubicBezTo>
                    <a:pt x="16847" y="20631"/>
                    <a:pt x="19097" y="20227"/>
                    <a:pt x="21347" y="19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891348" y="5763978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787631" y="5391705"/>
              <a:ext cx="110068" cy="8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5400" y="1040"/>
                  </a:moveTo>
                  <a:cubicBezTo>
                    <a:pt x="4154" y="3255"/>
                    <a:pt x="2908" y="5470"/>
                    <a:pt x="1869" y="8240"/>
                  </a:cubicBezTo>
                  <a:cubicBezTo>
                    <a:pt x="831" y="11009"/>
                    <a:pt x="0" y="14332"/>
                    <a:pt x="0" y="14332"/>
                  </a:cubicBezTo>
                  <a:cubicBezTo>
                    <a:pt x="0" y="14332"/>
                    <a:pt x="831" y="11009"/>
                    <a:pt x="2285" y="7686"/>
                  </a:cubicBezTo>
                  <a:cubicBezTo>
                    <a:pt x="3738" y="4363"/>
                    <a:pt x="5815" y="1040"/>
                    <a:pt x="7685" y="209"/>
                  </a:cubicBezTo>
                  <a:cubicBezTo>
                    <a:pt x="9554" y="-622"/>
                    <a:pt x="11215" y="1040"/>
                    <a:pt x="13500" y="4916"/>
                  </a:cubicBezTo>
                  <a:cubicBezTo>
                    <a:pt x="15785" y="8793"/>
                    <a:pt x="18692" y="14886"/>
                    <a:pt x="2160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189798" y="5744928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450148" y="5757628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615248" y="573222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878529" y="5490928"/>
              <a:ext cx="202948" cy="28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33" fill="norm" stroke="1" extrusionOk="0">
                  <a:moveTo>
                    <a:pt x="21069" y="3812"/>
                  </a:moveTo>
                  <a:cubicBezTo>
                    <a:pt x="21291" y="2859"/>
                    <a:pt x="21514" y="1906"/>
                    <a:pt x="21180" y="1191"/>
                  </a:cubicBezTo>
                  <a:cubicBezTo>
                    <a:pt x="20846" y="476"/>
                    <a:pt x="19955" y="0"/>
                    <a:pt x="17840" y="0"/>
                  </a:cubicBezTo>
                  <a:cubicBezTo>
                    <a:pt x="15724" y="0"/>
                    <a:pt x="12384" y="476"/>
                    <a:pt x="9712" y="1429"/>
                  </a:cubicBezTo>
                  <a:cubicBezTo>
                    <a:pt x="7040" y="2382"/>
                    <a:pt x="5036" y="3812"/>
                    <a:pt x="3811" y="4924"/>
                  </a:cubicBezTo>
                  <a:cubicBezTo>
                    <a:pt x="2586" y="6035"/>
                    <a:pt x="2141" y="6829"/>
                    <a:pt x="2141" y="7624"/>
                  </a:cubicBezTo>
                  <a:cubicBezTo>
                    <a:pt x="2141" y="8418"/>
                    <a:pt x="2586" y="9212"/>
                    <a:pt x="3811" y="9926"/>
                  </a:cubicBezTo>
                  <a:cubicBezTo>
                    <a:pt x="5036" y="10641"/>
                    <a:pt x="7040" y="11276"/>
                    <a:pt x="7596" y="11832"/>
                  </a:cubicBezTo>
                  <a:cubicBezTo>
                    <a:pt x="8153" y="12388"/>
                    <a:pt x="7262" y="12865"/>
                    <a:pt x="5815" y="13500"/>
                  </a:cubicBezTo>
                  <a:cubicBezTo>
                    <a:pt x="4368" y="14135"/>
                    <a:pt x="2363" y="14929"/>
                    <a:pt x="1250" y="15724"/>
                  </a:cubicBezTo>
                  <a:cubicBezTo>
                    <a:pt x="137" y="16518"/>
                    <a:pt x="-86" y="17312"/>
                    <a:pt x="25" y="18106"/>
                  </a:cubicBezTo>
                  <a:cubicBezTo>
                    <a:pt x="137" y="18900"/>
                    <a:pt x="582" y="19694"/>
                    <a:pt x="2363" y="20329"/>
                  </a:cubicBezTo>
                  <a:cubicBezTo>
                    <a:pt x="4145" y="20965"/>
                    <a:pt x="7262" y="21441"/>
                    <a:pt x="10046" y="21521"/>
                  </a:cubicBezTo>
                  <a:cubicBezTo>
                    <a:pt x="12829" y="21600"/>
                    <a:pt x="15279" y="21282"/>
                    <a:pt x="17728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094392" y="5736597"/>
              <a:ext cx="73307" cy="9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11" fill="norm" stroke="1" extrusionOk="0">
                  <a:moveTo>
                    <a:pt x="1008" y="7324"/>
                  </a:moveTo>
                  <a:cubicBezTo>
                    <a:pt x="391" y="10081"/>
                    <a:pt x="-226" y="12839"/>
                    <a:pt x="83" y="11690"/>
                  </a:cubicBezTo>
                  <a:cubicBezTo>
                    <a:pt x="391" y="10541"/>
                    <a:pt x="1625" y="5485"/>
                    <a:pt x="3785" y="2728"/>
                  </a:cubicBezTo>
                  <a:cubicBezTo>
                    <a:pt x="5945" y="-29"/>
                    <a:pt x="9031" y="-489"/>
                    <a:pt x="11808" y="430"/>
                  </a:cubicBezTo>
                  <a:cubicBezTo>
                    <a:pt x="14585" y="1349"/>
                    <a:pt x="17054" y="3647"/>
                    <a:pt x="18597" y="7324"/>
                  </a:cubicBezTo>
                  <a:cubicBezTo>
                    <a:pt x="20140" y="11000"/>
                    <a:pt x="20757" y="16056"/>
                    <a:pt x="21374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952592" y="5357058"/>
              <a:ext cx="100807" cy="10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67" fill="norm" stroke="1" extrusionOk="0">
                  <a:moveTo>
                    <a:pt x="5231" y="1430"/>
                  </a:moveTo>
                  <a:cubicBezTo>
                    <a:pt x="4331" y="3634"/>
                    <a:pt x="3431" y="5838"/>
                    <a:pt x="2531" y="8043"/>
                  </a:cubicBezTo>
                  <a:cubicBezTo>
                    <a:pt x="1631" y="10247"/>
                    <a:pt x="731" y="12451"/>
                    <a:pt x="281" y="11349"/>
                  </a:cubicBezTo>
                  <a:cubicBezTo>
                    <a:pt x="-169" y="10247"/>
                    <a:pt x="-169" y="5838"/>
                    <a:pt x="956" y="3194"/>
                  </a:cubicBezTo>
                  <a:cubicBezTo>
                    <a:pt x="2081" y="549"/>
                    <a:pt x="4331" y="-333"/>
                    <a:pt x="6131" y="108"/>
                  </a:cubicBezTo>
                  <a:cubicBezTo>
                    <a:pt x="7931" y="549"/>
                    <a:pt x="9281" y="2312"/>
                    <a:pt x="11756" y="6059"/>
                  </a:cubicBezTo>
                  <a:cubicBezTo>
                    <a:pt x="14231" y="9806"/>
                    <a:pt x="17831" y="15536"/>
                    <a:pt x="21431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154998" y="5352450"/>
              <a:ext cx="179742" cy="49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47" fill="norm" stroke="1" extrusionOk="0">
                  <a:moveTo>
                    <a:pt x="0" y="2162"/>
                  </a:moveTo>
                  <a:cubicBezTo>
                    <a:pt x="753" y="1701"/>
                    <a:pt x="1507" y="1239"/>
                    <a:pt x="3265" y="870"/>
                  </a:cubicBezTo>
                  <a:cubicBezTo>
                    <a:pt x="5023" y="501"/>
                    <a:pt x="7786" y="224"/>
                    <a:pt x="10298" y="85"/>
                  </a:cubicBezTo>
                  <a:cubicBezTo>
                    <a:pt x="12809" y="-53"/>
                    <a:pt x="15070" y="-53"/>
                    <a:pt x="16074" y="316"/>
                  </a:cubicBezTo>
                  <a:cubicBezTo>
                    <a:pt x="17079" y="685"/>
                    <a:pt x="16828" y="1424"/>
                    <a:pt x="16828" y="3178"/>
                  </a:cubicBezTo>
                  <a:cubicBezTo>
                    <a:pt x="16828" y="4932"/>
                    <a:pt x="17079" y="7701"/>
                    <a:pt x="17833" y="10378"/>
                  </a:cubicBezTo>
                  <a:cubicBezTo>
                    <a:pt x="18586" y="13055"/>
                    <a:pt x="19842" y="15639"/>
                    <a:pt x="20595" y="17301"/>
                  </a:cubicBezTo>
                  <a:cubicBezTo>
                    <a:pt x="21349" y="18962"/>
                    <a:pt x="21600" y="19701"/>
                    <a:pt x="20972" y="20162"/>
                  </a:cubicBezTo>
                  <a:cubicBezTo>
                    <a:pt x="20344" y="20624"/>
                    <a:pt x="18837" y="20809"/>
                    <a:pt x="15698" y="20993"/>
                  </a:cubicBezTo>
                  <a:cubicBezTo>
                    <a:pt x="12558" y="21178"/>
                    <a:pt x="7786" y="21362"/>
                    <a:pt x="3014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114411" y="4620978"/>
              <a:ext cx="154553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124" y="0"/>
                  </a:moveTo>
                  <a:cubicBezTo>
                    <a:pt x="183" y="522"/>
                    <a:pt x="242" y="1043"/>
                    <a:pt x="212" y="2087"/>
                  </a:cubicBezTo>
                  <a:cubicBezTo>
                    <a:pt x="183" y="3130"/>
                    <a:pt x="65" y="4696"/>
                    <a:pt x="20" y="6000"/>
                  </a:cubicBezTo>
                  <a:cubicBezTo>
                    <a:pt x="-24" y="7304"/>
                    <a:pt x="6" y="8348"/>
                    <a:pt x="109" y="9026"/>
                  </a:cubicBezTo>
                  <a:cubicBezTo>
                    <a:pt x="212" y="9704"/>
                    <a:pt x="390" y="10017"/>
                    <a:pt x="951" y="9965"/>
                  </a:cubicBezTo>
                  <a:cubicBezTo>
                    <a:pt x="1513" y="9913"/>
                    <a:pt x="2458" y="9496"/>
                    <a:pt x="3522" y="9078"/>
                  </a:cubicBezTo>
                  <a:cubicBezTo>
                    <a:pt x="4586" y="8661"/>
                    <a:pt x="5768" y="8243"/>
                    <a:pt x="6920" y="7878"/>
                  </a:cubicBezTo>
                  <a:cubicBezTo>
                    <a:pt x="8072" y="7513"/>
                    <a:pt x="9195" y="7200"/>
                    <a:pt x="10333" y="6939"/>
                  </a:cubicBezTo>
                  <a:cubicBezTo>
                    <a:pt x="11470" y="6678"/>
                    <a:pt x="12623" y="6470"/>
                    <a:pt x="13760" y="6261"/>
                  </a:cubicBezTo>
                  <a:cubicBezTo>
                    <a:pt x="14898" y="6052"/>
                    <a:pt x="16021" y="5843"/>
                    <a:pt x="17011" y="5739"/>
                  </a:cubicBezTo>
                  <a:cubicBezTo>
                    <a:pt x="18001" y="5635"/>
                    <a:pt x="18858" y="5635"/>
                    <a:pt x="19389" y="5687"/>
                  </a:cubicBezTo>
                  <a:cubicBezTo>
                    <a:pt x="19921" y="5739"/>
                    <a:pt x="20128" y="5843"/>
                    <a:pt x="20350" y="6000"/>
                  </a:cubicBezTo>
                  <a:cubicBezTo>
                    <a:pt x="20571" y="6157"/>
                    <a:pt x="20808" y="6365"/>
                    <a:pt x="20926" y="6835"/>
                  </a:cubicBezTo>
                  <a:cubicBezTo>
                    <a:pt x="21044" y="7304"/>
                    <a:pt x="21044" y="8035"/>
                    <a:pt x="21088" y="9757"/>
                  </a:cubicBezTo>
                  <a:cubicBezTo>
                    <a:pt x="21133" y="11478"/>
                    <a:pt x="21221" y="14191"/>
                    <a:pt x="21310" y="16330"/>
                  </a:cubicBezTo>
                  <a:cubicBezTo>
                    <a:pt x="21399" y="18470"/>
                    <a:pt x="21487" y="20035"/>
                    <a:pt x="215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475798" y="5040078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602798" y="5008328"/>
              <a:ext cx="133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748887" y="5275028"/>
              <a:ext cx="320512" cy="160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66" fill="norm" stroke="1" extrusionOk="0">
                  <a:moveTo>
                    <a:pt x="21377" y="0"/>
                  </a:moveTo>
                  <a:cubicBezTo>
                    <a:pt x="17565" y="114"/>
                    <a:pt x="13753" y="227"/>
                    <a:pt x="10859" y="468"/>
                  </a:cubicBezTo>
                  <a:cubicBezTo>
                    <a:pt x="7965" y="710"/>
                    <a:pt x="5989" y="1079"/>
                    <a:pt x="4718" y="1760"/>
                  </a:cubicBezTo>
                  <a:cubicBezTo>
                    <a:pt x="3448" y="2441"/>
                    <a:pt x="2883" y="3434"/>
                    <a:pt x="3024" y="4470"/>
                  </a:cubicBezTo>
                  <a:cubicBezTo>
                    <a:pt x="3165" y="5506"/>
                    <a:pt x="4012" y="6585"/>
                    <a:pt x="4577" y="7621"/>
                  </a:cubicBezTo>
                  <a:cubicBezTo>
                    <a:pt x="5142" y="8657"/>
                    <a:pt x="5424" y="9650"/>
                    <a:pt x="5565" y="10715"/>
                  </a:cubicBezTo>
                  <a:cubicBezTo>
                    <a:pt x="5706" y="11779"/>
                    <a:pt x="5706" y="12915"/>
                    <a:pt x="5636" y="14050"/>
                  </a:cubicBezTo>
                  <a:cubicBezTo>
                    <a:pt x="5565" y="15185"/>
                    <a:pt x="5424" y="16321"/>
                    <a:pt x="4859" y="17328"/>
                  </a:cubicBezTo>
                  <a:cubicBezTo>
                    <a:pt x="4295" y="18336"/>
                    <a:pt x="3306" y="19216"/>
                    <a:pt x="2530" y="19826"/>
                  </a:cubicBezTo>
                  <a:cubicBezTo>
                    <a:pt x="1753" y="20436"/>
                    <a:pt x="1189" y="20777"/>
                    <a:pt x="695" y="21032"/>
                  </a:cubicBezTo>
                  <a:cubicBezTo>
                    <a:pt x="201" y="21288"/>
                    <a:pt x="-223" y="21458"/>
                    <a:pt x="130" y="21529"/>
                  </a:cubicBezTo>
                  <a:cubicBezTo>
                    <a:pt x="483" y="21600"/>
                    <a:pt x="1612" y="21572"/>
                    <a:pt x="3659" y="21430"/>
                  </a:cubicBezTo>
                  <a:cubicBezTo>
                    <a:pt x="5706" y="21288"/>
                    <a:pt x="8671" y="21032"/>
                    <a:pt x="11636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060205" y="5454644"/>
              <a:ext cx="180644" cy="28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47" fill="norm" stroke="1" extrusionOk="0">
                  <a:moveTo>
                    <a:pt x="21435" y="4629"/>
                  </a:moveTo>
                  <a:cubicBezTo>
                    <a:pt x="21435" y="3835"/>
                    <a:pt x="21435" y="3040"/>
                    <a:pt x="21309" y="2246"/>
                  </a:cubicBezTo>
                  <a:cubicBezTo>
                    <a:pt x="21184" y="1452"/>
                    <a:pt x="20933" y="658"/>
                    <a:pt x="20179" y="261"/>
                  </a:cubicBezTo>
                  <a:cubicBezTo>
                    <a:pt x="19426" y="-136"/>
                    <a:pt x="18170" y="-136"/>
                    <a:pt x="16161" y="658"/>
                  </a:cubicBezTo>
                  <a:cubicBezTo>
                    <a:pt x="14151" y="1452"/>
                    <a:pt x="11388" y="3040"/>
                    <a:pt x="9882" y="4311"/>
                  </a:cubicBezTo>
                  <a:cubicBezTo>
                    <a:pt x="8375" y="5582"/>
                    <a:pt x="8123" y="6535"/>
                    <a:pt x="8123" y="7408"/>
                  </a:cubicBezTo>
                  <a:cubicBezTo>
                    <a:pt x="8123" y="8282"/>
                    <a:pt x="8375" y="9076"/>
                    <a:pt x="9002" y="9711"/>
                  </a:cubicBezTo>
                  <a:cubicBezTo>
                    <a:pt x="9630" y="10346"/>
                    <a:pt x="10635" y="10823"/>
                    <a:pt x="10509" y="11299"/>
                  </a:cubicBezTo>
                  <a:cubicBezTo>
                    <a:pt x="10384" y="11776"/>
                    <a:pt x="9128" y="12252"/>
                    <a:pt x="7244" y="12967"/>
                  </a:cubicBezTo>
                  <a:cubicBezTo>
                    <a:pt x="5361" y="13682"/>
                    <a:pt x="2849" y="14635"/>
                    <a:pt x="1468" y="15508"/>
                  </a:cubicBezTo>
                  <a:cubicBezTo>
                    <a:pt x="86" y="16382"/>
                    <a:pt x="-165" y="17176"/>
                    <a:pt x="86" y="17890"/>
                  </a:cubicBezTo>
                  <a:cubicBezTo>
                    <a:pt x="337" y="18605"/>
                    <a:pt x="1091" y="19240"/>
                    <a:pt x="2598" y="19876"/>
                  </a:cubicBezTo>
                  <a:cubicBezTo>
                    <a:pt x="4105" y="20511"/>
                    <a:pt x="6365" y="21146"/>
                    <a:pt x="9505" y="21305"/>
                  </a:cubicBezTo>
                  <a:cubicBezTo>
                    <a:pt x="12644" y="21464"/>
                    <a:pt x="16663" y="21146"/>
                    <a:pt x="2068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272598" y="5725878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176791" y="5296474"/>
              <a:ext cx="133908" cy="10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21" fill="norm" stroke="1" extrusionOk="0">
                  <a:moveTo>
                    <a:pt x="4139" y="5874"/>
                  </a:moveTo>
                  <a:cubicBezTo>
                    <a:pt x="3126" y="7568"/>
                    <a:pt x="2114" y="9262"/>
                    <a:pt x="1270" y="11168"/>
                  </a:cubicBezTo>
                  <a:cubicBezTo>
                    <a:pt x="426" y="13074"/>
                    <a:pt x="-249" y="15192"/>
                    <a:pt x="89" y="15403"/>
                  </a:cubicBezTo>
                  <a:cubicBezTo>
                    <a:pt x="426" y="15615"/>
                    <a:pt x="1776" y="13921"/>
                    <a:pt x="2957" y="12015"/>
                  </a:cubicBezTo>
                  <a:cubicBezTo>
                    <a:pt x="4139" y="10109"/>
                    <a:pt x="5151" y="7992"/>
                    <a:pt x="6332" y="5662"/>
                  </a:cubicBezTo>
                  <a:cubicBezTo>
                    <a:pt x="7514" y="3333"/>
                    <a:pt x="8864" y="792"/>
                    <a:pt x="10213" y="156"/>
                  </a:cubicBezTo>
                  <a:cubicBezTo>
                    <a:pt x="11564" y="-479"/>
                    <a:pt x="12914" y="792"/>
                    <a:pt x="14770" y="4603"/>
                  </a:cubicBezTo>
                  <a:cubicBezTo>
                    <a:pt x="16626" y="8415"/>
                    <a:pt x="18988" y="14768"/>
                    <a:pt x="21351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183698" y="5973528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209098" y="6214828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221798" y="6360878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084757" y="6582572"/>
              <a:ext cx="156092" cy="22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54" fill="norm" stroke="1" extrusionOk="0">
                  <a:moveTo>
                    <a:pt x="21238" y="1836"/>
                  </a:moveTo>
                  <a:cubicBezTo>
                    <a:pt x="20374" y="1043"/>
                    <a:pt x="19510" y="250"/>
                    <a:pt x="17494" y="52"/>
                  </a:cubicBezTo>
                  <a:cubicBezTo>
                    <a:pt x="15478" y="-146"/>
                    <a:pt x="12310" y="250"/>
                    <a:pt x="10150" y="746"/>
                  </a:cubicBezTo>
                  <a:cubicBezTo>
                    <a:pt x="7990" y="1241"/>
                    <a:pt x="6838" y="1836"/>
                    <a:pt x="6406" y="3025"/>
                  </a:cubicBezTo>
                  <a:cubicBezTo>
                    <a:pt x="5974" y="4214"/>
                    <a:pt x="6262" y="5997"/>
                    <a:pt x="7126" y="6988"/>
                  </a:cubicBezTo>
                  <a:cubicBezTo>
                    <a:pt x="7990" y="7979"/>
                    <a:pt x="9430" y="8177"/>
                    <a:pt x="9430" y="8573"/>
                  </a:cubicBezTo>
                  <a:cubicBezTo>
                    <a:pt x="9430" y="8970"/>
                    <a:pt x="7990" y="9564"/>
                    <a:pt x="6118" y="10555"/>
                  </a:cubicBezTo>
                  <a:cubicBezTo>
                    <a:pt x="4246" y="11546"/>
                    <a:pt x="1942" y="12933"/>
                    <a:pt x="790" y="14320"/>
                  </a:cubicBezTo>
                  <a:cubicBezTo>
                    <a:pt x="-362" y="15707"/>
                    <a:pt x="-362" y="17094"/>
                    <a:pt x="1510" y="18283"/>
                  </a:cubicBezTo>
                  <a:cubicBezTo>
                    <a:pt x="3382" y="19472"/>
                    <a:pt x="7126" y="20463"/>
                    <a:pt x="9718" y="20959"/>
                  </a:cubicBezTo>
                  <a:cubicBezTo>
                    <a:pt x="12310" y="21454"/>
                    <a:pt x="13750" y="21454"/>
                    <a:pt x="1519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262015" y="6778627"/>
              <a:ext cx="80434" cy="10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7958" y="4249"/>
                  </a:moveTo>
                  <a:cubicBezTo>
                    <a:pt x="5684" y="5571"/>
                    <a:pt x="3411" y="6894"/>
                    <a:pt x="2274" y="8657"/>
                  </a:cubicBezTo>
                  <a:cubicBezTo>
                    <a:pt x="1137" y="10420"/>
                    <a:pt x="1137" y="12624"/>
                    <a:pt x="853" y="15269"/>
                  </a:cubicBezTo>
                  <a:cubicBezTo>
                    <a:pt x="568" y="17914"/>
                    <a:pt x="0" y="21000"/>
                    <a:pt x="0" y="21000"/>
                  </a:cubicBezTo>
                  <a:cubicBezTo>
                    <a:pt x="0" y="21000"/>
                    <a:pt x="568" y="17914"/>
                    <a:pt x="2274" y="13947"/>
                  </a:cubicBezTo>
                  <a:cubicBezTo>
                    <a:pt x="3979" y="9980"/>
                    <a:pt x="6821" y="5131"/>
                    <a:pt x="9663" y="2486"/>
                  </a:cubicBezTo>
                  <a:cubicBezTo>
                    <a:pt x="12505" y="-159"/>
                    <a:pt x="15347" y="-600"/>
                    <a:pt x="17337" y="722"/>
                  </a:cubicBezTo>
                  <a:cubicBezTo>
                    <a:pt x="19326" y="2045"/>
                    <a:pt x="20463" y="5131"/>
                    <a:pt x="21032" y="8657"/>
                  </a:cubicBezTo>
                  <a:cubicBezTo>
                    <a:pt x="21600" y="12184"/>
                    <a:pt x="21600" y="16151"/>
                    <a:pt x="21600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160415" y="6416147"/>
              <a:ext cx="99484" cy="8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6434" y="6791"/>
                  </a:moveTo>
                  <a:cubicBezTo>
                    <a:pt x="4596" y="8898"/>
                    <a:pt x="2757" y="11005"/>
                    <a:pt x="1609" y="13376"/>
                  </a:cubicBezTo>
                  <a:cubicBezTo>
                    <a:pt x="460" y="15747"/>
                    <a:pt x="0" y="18381"/>
                    <a:pt x="0" y="17854"/>
                  </a:cubicBezTo>
                  <a:cubicBezTo>
                    <a:pt x="0" y="17327"/>
                    <a:pt x="460" y="13639"/>
                    <a:pt x="1609" y="10215"/>
                  </a:cubicBezTo>
                  <a:cubicBezTo>
                    <a:pt x="2757" y="6791"/>
                    <a:pt x="4596" y="3630"/>
                    <a:pt x="6664" y="1786"/>
                  </a:cubicBezTo>
                  <a:cubicBezTo>
                    <a:pt x="8732" y="-58"/>
                    <a:pt x="11030" y="-585"/>
                    <a:pt x="12638" y="732"/>
                  </a:cubicBezTo>
                  <a:cubicBezTo>
                    <a:pt x="14247" y="2049"/>
                    <a:pt x="15166" y="5210"/>
                    <a:pt x="16545" y="8898"/>
                  </a:cubicBezTo>
                  <a:cubicBezTo>
                    <a:pt x="17923" y="12586"/>
                    <a:pt x="19762" y="16800"/>
                    <a:pt x="21600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424998" y="5405967"/>
              <a:ext cx="208181" cy="148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73" fill="norm" stroke="1" extrusionOk="0">
                  <a:moveTo>
                    <a:pt x="0" y="867"/>
                  </a:moveTo>
                  <a:cubicBezTo>
                    <a:pt x="1745" y="589"/>
                    <a:pt x="3491" y="312"/>
                    <a:pt x="5127" y="158"/>
                  </a:cubicBezTo>
                  <a:cubicBezTo>
                    <a:pt x="6764" y="4"/>
                    <a:pt x="8291" y="-27"/>
                    <a:pt x="9600" y="19"/>
                  </a:cubicBezTo>
                  <a:cubicBezTo>
                    <a:pt x="10909" y="65"/>
                    <a:pt x="12000" y="189"/>
                    <a:pt x="12545" y="574"/>
                  </a:cubicBezTo>
                  <a:cubicBezTo>
                    <a:pt x="13091" y="959"/>
                    <a:pt x="13091" y="1606"/>
                    <a:pt x="12982" y="2515"/>
                  </a:cubicBezTo>
                  <a:cubicBezTo>
                    <a:pt x="12873" y="3424"/>
                    <a:pt x="12655" y="4595"/>
                    <a:pt x="12545" y="5843"/>
                  </a:cubicBezTo>
                  <a:cubicBezTo>
                    <a:pt x="12436" y="7091"/>
                    <a:pt x="12436" y="8416"/>
                    <a:pt x="12436" y="9772"/>
                  </a:cubicBezTo>
                  <a:cubicBezTo>
                    <a:pt x="12436" y="11127"/>
                    <a:pt x="12436" y="12514"/>
                    <a:pt x="12327" y="13685"/>
                  </a:cubicBezTo>
                  <a:cubicBezTo>
                    <a:pt x="12218" y="14856"/>
                    <a:pt x="12000" y="15811"/>
                    <a:pt x="13200" y="16643"/>
                  </a:cubicBezTo>
                  <a:cubicBezTo>
                    <a:pt x="14400" y="17475"/>
                    <a:pt x="17018" y="18184"/>
                    <a:pt x="18655" y="18846"/>
                  </a:cubicBezTo>
                  <a:cubicBezTo>
                    <a:pt x="20291" y="19509"/>
                    <a:pt x="20945" y="20125"/>
                    <a:pt x="21273" y="20510"/>
                  </a:cubicBezTo>
                  <a:cubicBezTo>
                    <a:pt x="21600" y="20895"/>
                    <a:pt x="21600" y="21049"/>
                    <a:pt x="20400" y="21188"/>
                  </a:cubicBezTo>
                  <a:cubicBezTo>
                    <a:pt x="19200" y="21326"/>
                    <a:pt x="16800" y="21450"/>
                    <a:pt x="14945" y="21511"/>
                  </a:cubicBezTo>
                  <a:cubicBezTo>
                    <a:pt x="13091" y="21573"/>
                    <a:pt x="11782" y="21573"/>
                    <a:pt x="10473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523048" y="3808178"/>
              <a:ext cx="114301" cy="10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1263"/>
                    <a:pt x="1600" y="2526"/>
                    <a:pt x="3200" y="3895"/>
                  </a:cubicBezTo>
                  <a:cubicBezTo>
                    <a:pt x="4800" y="5263"/>
                    <a:pt x="7200" y="6737"/>
                    <a:pt x="9000" y="8253"/>
                  </a:cubicBezTo>
                  <a:cubicBezTo>
                    <a:pt x="10800" y="9768"/>
                    <a:pt x="12000" y="11326"/>
                    <a:pt x="12800" y="12800"/>
                  </a:cubicBezTo>
                  <a:cubicBezTo>
                    <a:pt x="13600" y="14274"/>
                    <a:pt x="14000" y="15663"/>
                    <a:pt x="14200" y="16989"/>
                  </a:cubicBezTo>
                  <a:cubicBezTo>
                    <a:pt x="14400" y="18316"/>
                    <a:pt x="14400" y="19579"/>
                    <a:pt x="14600" y="20316"/>
                  </a:cubicBezTo>
                  <a:cubicBezTo>
                    <a:pt x="14800" y="21053"/>
                    <a:pt x="15200" y="21263"/>
                    <a:pt x="16400" y="21389"/>
                  </a:cubicBezTo>
                  <a:cubicBezTo>
                    <a:pt x="17600" y="21516"/>
                    <a:pt x="19600" y="215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256348" y="3764199"/>
              <a:ext cx="2320486" cy="134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64" fill="norm" stroke="1" extrusionOk="0">
                  <a:moveTo>
                    <a:pt x="709" y="1414"/>
                  </a:moveTo>
                  <a:cubicBezTo>
                    <a:pt x="669" y="1245"/>
                    <a:pt x="630" y="1075"/>
                    <a:pt x="660" y="974"/>
                  </a:cubicBezTo>
                  <a:cubicBezTo>
                    <a:pt x="689" y="872"/>
                    <a:pt x="788" y="838"/>
                    <a:pt x="1172" y="754"/>
                  </a:cubicBezTo>
                  <a:cubicBezTo>
                    <a:pt x="1556" y="669"/>
                    <a:pt x="2225" y="534"/>
                    <a:pt x="2954" y="415"/>
                  </a:cubicBezTo>
                  <a:cubicBezTo>
                    <a:pt x="3682" y="297"/>
                    <a:pt x="4470" y="195"/>
                    <a:pt x="5287" y="127"/>
                  </a:cubicBezTo>
                  <a:cubicBezTo>
                    <a:pt x="6104" y="60"/>
                    <a:pt x="6951" y="26"/>
                    <a:pt x="7758" y="9"/>
                  </a:cubicBezTo>
                  <a:cubicBezTo>
                    <a:pt x="8565" y="-8"/>
                    <a:pt x="9333" y="-8"/>
                    <a:pt x="10131" y="60"/>
                  </a:cubicBezTo>
                  <a:cubicBezTo>
                    <a:pt x="10928" y="127"/>
                    <a:pt x="11755" y="263"/>
                    <a:pt x="12513" y="381"/>
                  </a:cubicBezTo>
                  <a:cubicBezTo>
                    <a:pt x="13271" y="500"/>
                    <a:pt x="13960" y="601"/>
                    <a:pt x="14699" y="652"/>
                  </a:cubicBezTo>
                  <a:cubicBezTo>
                    <a:pt x="15437" y="703"/>
                    <a:pt x="16225" y="703"/>
                    <a:pt x="17002" y="720"/>
                  </a:cubicBezTo>
                  <a:cubicBezTo>
                    <a:pt x="17780" y="737"/>
                    <a:pt x="18548" y="771"/>
                    <a:pt x="19168" y="855"/>
                  </a:cubicBezTo>
                  <a:cubicBezTo>
                    <a:pt x="19789" y="940"/>
                    <a:pt x="20261" y="1075"/>
                    <a:pt x="20606" y="1211"/>
                  </a:cubicBezTo>
                  <a:cubicBezTo>
                    <a:pt x="20950" y="1346"/>
                    <a:pt x="21167" y="1482"/>
                    <a:pt x="21314" y="1719"/>
                  </a:cubicBezTo>
                  <a:cubicBezTo>
                    <a:pt x="21462" y="1956"/>
                    <a:pt x="21541" y="2294"/>
                    <a:pt x="21570" y="2954"/>
                  </a:cubicBezTo>
                  <a:cubicBezTo>
                    <a:pt x="21600" y="3615"/>
                    <a:pt x="21580" y="4596"/>
                    <a:pt x="21570" y="5815"/>
                  </a:cubicBezTo>
                  <a:cubicBezTo>
                    <a:pt x="21561" y="7034"/>
                    <a:pt x="21561" y="8490"/>
                    <a:pt x="21561" y="9793"/>
                  </a:cubicBezTo>
                  <a:cubicBezTo>
                    <a:pt x="21561" y="11097"/>
                    <a:pt x="21561" y="12248"/>
                    <a:pt x="21511" y="13416"/>
                  </a:cubicBezTo>
                  <a:cubicBezTo>
                    <a:pt x="21462" y="14584"/>
                    <a:pt x="21364" y="15769"/>
                    <a:pt x="21226" y="16751"/>
                  </a:cubicBezTo>
                  <a:cubicBezTo>
                    <a:pt x="21088" y="17732"/>
                    <a:pt x="20911" y="18511"/>
                    <a:pt x="20763" y="19137"/>
                  </a:cubicBezTo>
                  <a:cubicBezTo>
                    <a:pt x="20615" y="19764"/>
                    <a:pt x="20497" y="20238"/>
                    <a:pt x="20291" y="20610"/>
                  </a:cubicBezTo>
                  <a:cubicBezTo>
                    <a:pt x="20084" y="20983"/>
                    <a:pt x="19789" y="21253"/>
                    <a:pt x="19306" y="21406"/>
                  </a:cubicBezTo>
                  <a:cubicBezTo>
                    <a:pt x="18824" y="21558"/>
                    <a:pt x="18154" y="21592"/>
                    <a:pt x="17475" y="21541"/>
                  </a:cubicBezTo>
                  <a:cubicBezTo>
                    <a:pt x="16796" y="21490"/>
                    <a:pt x="16106" y="21355"/>
                    <a:pt x="15388" y="21237"/>
                  </a:cubicBezTo>
                  <a:cubicBezTo>
                    <a:pt x="14669" y="21118"/>
                    <a:pt x="13921" y="21016"/>
                    <a:pt x="13153" y="20949"/>
                  </a:cubicBezTo>
                  <a:cubicBezTo>
                    <a:pt x="12385" y="20881"/>
                    <a:pt x="11597" y="20847"/>
                    <a:pt x="10790" y="20830"/>
                  </a:cubicBezTo>
                  <a:cubicBezTo>
                    <a:pt x="9983" y="20813"/>
                    <a:pt x="9156" y="20813"/>
                    <a:pt x="8418" y="20847"/>
                  </a:cubicBezTo>
                  <a:cubicBezTo>
                    <a:pt x="7679" y="20881"/>
                    <a:pt x="7029" y="20949"/>
                    <a:pt x="6281" y="21000"/>
                  </a:cubicBezTo>
                  <a:cubicBezTo>
                    <a:pt x="5533" y="21050"/>
                    <a:pt x="4686" y="21084"/>
                    <a:pt x="3879" y="21050"/>
                  </a:cubicBezTo>
                  <a:cubicBezTo>
                    <a:pt x="3072" y="21016"/>
                    <a:pt x="2304" y="20915"/>
                    <a:pt x="1664" y="20746"/>
                  </a:cubicBezTo>
                  <a:cubicBezTo>
                    <a:pt x="1024" y="20576"/>
                    <a:pt x="512" y="20339"/>
                    <a:pt x="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265998" y="3490943"/>
              <a:ext cx="1093330" cy="5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00" fill="norm" stroke="1" extrusionOk="0">
                  <a:moveTo>
                    <a:pt x="0" y="21500"/>
                  </a:moveTo>
                  <a:cubicBezTo>
                    <a:pt x="1295" y="18300"/>
                    <a:pt x="2590" y="15100"/>
                    <a:pt x="4011" y="12700"/>
                  </a:cubicBezTo>
                  <a:cubicBezTo>
                    <a:pt x="5431" y="10300"/>
                    <a:pt x="6977" y="8700"/>
                    <a:pt x="8502" y="7100"/>
                  </a:cubicBezTo>
                  <a:cubicBezTo>
                    <a:pt x="10027" y="5500"/>
                    <a:pt x="11531" y="3900"/>
                    <a:pt x="13035" y="2700"/>
                  </a:cubicBezTo>
                  <a:cubicBezTo>
                    <a:pt x="14539" y="1500"/>
                    <a:pt x="16043" y="700"/>
                    <a:pt x="17401" y="300"/>
                  </a:cubicBezTo>
                  <a:cubicBezTo>
                    <a:pt x="18759" y="-100"/>
                    <a:pt x="19971" y="-100"/>
                    <a:pt x="20681" y="300"/>
                  </a:cubicBezTo>
                  <a:cubicBezTo>
                    <a:pt x="21391" y="700"/>
                    <a:pt x="21600" y="1500"/>
                    <a:pt x="21579" y="2700"/>
                  </a:cubicBezTo>
                  <a:cubicBezTo>
                    <a:pt x="21558" y="3900"/>
                    <a:pt x="21308" y="5500"/>
                    <a:pt x="20472" y="7100"/>
                  </a:cubicBezTo>
                  <a:cubicBezTo>
                    <a:pt x="19636" y="8700"/>
                    <a:pt x="18216" y="10300"/>
                    <a:pt x="16691" y="12300"/>
                  </a:cubicBezTo>
                  <a:cubicBezTo>
                    <a:pt x="15166" y="14300"/>
                    <a:pt x="13537" y="16700"/>
                    <a:pt x="11907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380298" y="3554541"/>
              <a:ext cx="927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690" y="19913"/>
                    <a:pt x="1381" y="18473"/>
                    <a:pt x="2614" y="16313"/>
                  </a:cubicBezTo>
                  <a:cubicBezTo>
                    <a:pt x="3847" y="14153"/>
                    <a:pt x="5622" y="11273"/>
                    <a:pt x="7447" y="8393"/>
                  </a:cubicBezTo>
                  <a:cubicBezTo>
                    <a:pt x="9271" y="5513"/>
                    <a:pt x="11145" y="2633"/>
                    <a:pt x="13241" y="1193"/>
                  </a:cubicBezTo>
                  <a:cubicBezTo>
                    <a:pt x="15337" y="-247"/>
                    <a:pt x="17655" y="-247"/>
                    <a:pt x="19085" y="473"/>
                  </a:cubicBezTo>
                  <a:cubicBezTo>
                    <a:pt x="20515" y="1193"/>
                    <a:pt x="21058" y="2633"/>
                    <a:pt x="21600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629135" y="5101499"/>
              <a:ext cx="285114" cy="29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43" fill="norm" stroke="1" extrusionOk="0">
                  <a:moveTo>
                    <a:pt x="20760" y="3854"/>
                  </a:moveTo>
                  <a:cubicBezTo>
                    <a:pt x="21076" y="2620"/>
                    <a:pt x="21391" y="1386"/>
                    <a:pt x="21155" y="692"/>
                  </a:cubicBezTo>
                  <a:cubicBezTo>
                    <a:pt x="20918" y="-3"/>
                    <a:pt x="20130" y="-157"/>
                    <a:pt x="18474" y="152"/>
                  </a:cubicBezTo>
                  <a:cubicBezTo>
                    <a:pt x="16819" y="460"/>
                    <a:pt x="14296" y="1232"/>
                    <a:pt x="12483" y="2312"/>
                  </a:cubicBezTo>
                  <a:cubicBezTo>
                    <a:pt x="10670" y="3392"/>
                    <a:pt x="9566" y="4780"/>
                    <a:pt x="9014" y="5860"/>
                  </a:cubicBezTo>
                  <a:cubicBezTo>
                    <a:pt x="8463" y="6940"/>
                    <a:pt x="8463" y="7712"/>
                    <a:pt x="8936" y="8406"/>
                  </a:cubicBezTo>
                  <a:cubicBezTo>
                    <a:pt x="9409" y="9100"/>
                    <a:pt x="10355" y="9717"/>
                    <a:pt x="11300" y="10026"/>
                  </a:cubicBezTo>
                  <a:cubicBezTo>
                    <a:pt x="12246" y="10334"/>
                    <a:pt x="13192" y="10334"/>
                    <a:pt x="13114" y="10566"/>
                  </a:cubicBezTo>
                  <a:cubicBezTo>
                    <a:pt x="13035" y="10797"/>
                    <a:pt x="11931" y="11260"/>
                    <a:pt x="9645" y="12494"/>
                  </a:cubicBezTo>
                  <a:cubicBezTo>
                    <a:pt x="7359" y="13729"/>
                    <a:pt x="3890" y="15734"/>
                    <a:pt x="1998" y="17123"/>
                  </a:cubicBezTo>
                  <a:cubicBezTo>
                    <a:pt x="106" y="18512"/>
                    <a:pt x="-209" y="19283"/>
                    <a:pt x="106" y="19823"/>
                  </a:cubicBezTo>
                  <a:cubicBezTo>
                    <a:pt x="422" y="20363"/>
                    <a:pt x="1368" y="20672"/>
                    <a:pt x="4127" y="20749"/>
                  </a:cubicBezTo>
                  <a:cubicBezTo>
                    <a:pt x="6886" y="20826"/>
                    <a:pt x="11458" y="20672"/>
                    <a:pt x="14138" y="20749"/>
                  </a:cubicBezTo>
                  <a:cubicBezTo>
                    <a:pt x="16819" y="20826"/>
                    <a:pt x="17607" y="21134"/>
                    <a:pt x="18395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765714" y="4881246"/>
              <a:ext cx="154835" cy="16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70" fill="norm" stroke="1" extrusionOk="0">
                  <a:moveTo>
                    <a:pt x="5590" y="6490"/>
                  </a:moveTo>
                  <a:cubicBezTo>
                    <a:pt x="4714" y="9460"/>
                    <a:pt x="3838" y="12430"/>
                    <a:pt x="2817" y="14860"/>
                  </a:cubicBezTo>
                  <a:cubicBezTo>
                    <a:pt x="1795" y="17290"/>
                    <a:pt x="628" y="19180"/>
                    <a:pt x="190" y="19180"/>
                  </a:cubicBezTo>
                  <a:cubicBezTo>
                    <a:pt x="-248" y="19180"/>
                    <a:pt x="44" y="17290"/>
                    <a:pt x="1357" y="14320"/>
                  </a:cubicBezTo>
                  <a:cubicBezTo>
                    <a:pt x="2671" y="11350"/>
                    <a:pt x="5006" y="7300"/>
                    <a:pt x="6611" y="4735"/>
                  </a:cubicBezTo>
                  <a:cubicBezTo>
                    <a:pt x="8217" y="2170"/>
                    <a:pt x="9093" y="1090"/>
                    <a:pt x="10260" y="415"/>
                  </a:cubicBezTo>
                  <a:cubicBezTo>
                    <a:pt x="11428" y="-260"/>
                    <a:pt x="12887" y="-530"/>
                    <a:pt x="14784" y="2980"/>
                  </a:cubicBezTo>
                  <a:cubicBezTo>
                    <a:pt x="16682" y="6490"/>
                    <a:pt x="19017" y="13780"/>
                    <a:pt x="21352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015798" y="5021028"/>
              <a:ext cx="10770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7336" y="0"/>
                  </a:moveTo>
                  <a:cubicBezTo>
                    <a:pt x="12226" y="1920"/>
                    <a:pt x="17117" y="3840"/>
                    <a:pt x="19358" y="6420"/>
                  </a:cubicBezTo>
                  <a:cubicBezTo>
                    <a:pt x="21600" y="9000"/>
                    <a:pt x="21192" y="12240"/>
                    <a:pt x="17525" y="14880"/>
                  </a:cubicBezTo>
                  <a:cubicBezTo>
                    <a:pt x="13857" y="17520"/>
                    <a:pt x="6928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496170" y="5027378"/>
              <a:ext cx="10687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17236" y="635"/>
                  </a:moveTo>
                  <a:cubicBezTo>
                    <a:pt x="15574" y="318"/>
                    <a:pt x="13912" y="0"/>
                    <a:pt x="12251" y="0"/>
                  </a:cubicBezTo>
                  <a:cubicBezTo>
                    <a:pt x="10589" y="0"/>
                    <a:pt x="8928" y="318"/>
                    <a:pt x="6643" y="1747"/>
                  </a:cubicBezTo>
                  <a:cubicBezTo>
                    <a:pt x="4359" y="3176"/>
                    <a:pt x="1451" y="5718"/>
                    <a:pt x="412" y="8365"/>
                  </a:cubicBezTo>
                  <a:cubicBezTo>
                    <a:pt x="-626" y="11012"/>
                    <a:pt x="205" y="13765"/>
                    <a:pt x="3943" y="15988"/>
                  </a:cubicBezTo>
                  <a:cubicBezTo>
                    <a:pt x="7682" y="18212"/>
                    <a:pt x="14328" y="19906"/>
                    <a:pt x="209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295198" y="5217878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314248" y="5376628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961948" y="5109928"/>
              <a:ext cx="196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2" y="5643"/>
                    <a:pt x="10684" y="11286"/>
                    <a:pt x="14284" y="14886"/>
                  </a:cubicBezTo>
                  <a:cubicBezTo>
                    <a:pt x="17884" y="18486"/>
                    <a:pt x="19742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073354" y="5148028"/>
              <a:ext cx="136245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54" fill="norm" stroke="1" extrusionOk="0">
                  <a:moveTo>
                    <a:pt x="21390" y="0"/>
                  </a:moveTo>
                  <a:cubicBezTo>
                    <a:pt x="19728" y="0"/>
                    <a:pt x="18067" y="0"/>
                    <a:pt x="16738" y="747"/>
                  </a:cubicBezTo>
                  <a:cubicBezTo>
                    <a:pt x="15408" y="1493"/>
                    <a:pt x="14412" y="2986"/>
                    <a:pt x="12750" y="5425"/>
                  </a:cubicBezTo>
                  <a:cubicBezTo>
                    <a:pt x="11088" y="7864"/>
                    <a:pt x="8762" y="11248"/>
                    <a:pt x="6602" y="13935"/>
                  </a:cubicBezTo>
                  <a:cubicBezTo>
                    <a:pt x="4442" y="16623"/>
                    <a:pt x="2448" y="18614"/>
                    <a:pt x="1285" y="19858"/>
                  </a:cubicBezTo>
                  <a:cubicBezTo>
                    <a:pt x="122" y="21102"/>
                    <a:pt x="-210" y="21600"/>
                    <a:pt x="122" y="21550"/>
                  </a:cubicBezTo>
                  <a:cubicBezTo>
                    <a:pt x="455" y="21500"/>
                    <a:pt x="1452" y="20903"/>
                    <a:pt x="2282" y="20455"/>
                  </a:cubicBezTo>
                  <a:cubicBezTo>
                    <a:pt x="3113" y="20007"/>
                    <a:pt x="3778" y="19709"/>
                    <a:pt x="4442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910748" y="5598499"/>
              <a:ext cx="86001" cy="12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966" fill="norm" stroke="1" extrusionOk="0">
                  <a:moveTo>
                    <a:pt x="4020" y="63"/>
                  </a:moveTo>
                  <a:cubicBezTo>
                    <a:pt x="4020" y="3547"/>
                    <a:pt x="4020" y="7031"/>
                    <a:pt x="3493" y="10340"/>
                  </a:cubicBezTo>
                  <a:cubicBezTo>
                    <a:pt x="2966" y="13650"/>
                    <a:pt x="1912" y="16785"/>
                    <a:pt x="1122" y="17482"/>
                  </a:cubicBezTo>
                  <a:cubicBezTo>
                    <a:pt x="332" y="18179"/>
                    <a:pt x="-195" y="16437"/>
                    <a:pt x="68" y="13824"/>
                  </a:cubicBezTo>
                  <a:cubicBezTo>
                    <a:pt x="332" y="11211"/>
                    <a:pt x="1385" y="7727"/>
                    <a:pt x="2703" y="5289"/>
                  </a:cubicBezTo>
                  <a:cubicBezTo>
                    <a:pt x="4020" y="2850"/>
                    <a:pt x="5600" y="1456"/>
                    <a:pt x="7707" y="585"/>
                  </a:cubicBezTo>
                  <a:cubicBezTo>
                    <a:pt x="9815" y="-286"/>
                    <a:pt x="12449" y="-634"/>
                    <a:pt x="14820" y="2850"/>
                  </a:cubicBezTo>
                  <a:cubicBezTo>
                    <a:pt x="17190" y="6334"/>
                    <a:pt x="19298" y="13650"/>
                    <a:pt x="21405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041198" y="5630628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060248" y="5643328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4"/>
                    <a:pt x="14400" y="1108"/>
                    <a:pt x="10800" y="4708"/>
                  </a:cubicBezTo>
                  <a:cubicBezTo>
                    <a:pt x="7200" y="8308"/>
                    <a:pt x="3600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168198" y="5617928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729688" y="5021028"/>
              <a:ext cx="12431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9343" y="90"/>
                    <a:pt x="17543" y="180"/>
                    <a:pt x="15203" y="855"/>
                  </a:cubicBezTo>
                  <a:cubicBezTo>
                    <a:pt x="12863" y="1530"/>
                    <a:pt x="9983" y="2790"/>
                    <a:pt x="6923" y="4635"/>
                  </a:cubicBezTo>
                  <a:cubicBezTo>
                    <a:pt x="3863" y="6480"/>
                    <a:pt x="623" y="8910"/>
                    <a:pt x="83" y="11340"/>
                  </a:cubicBezTo>
                  <a:cubicBezTo>
                    <a:pt x="-457" y="13770"/>
                    <a:pt x="1703" y="16200"/>
                    <a:pt x="5123" y="17910"/>
                  </a:cubicBezTo>
                  <a:cubicBezTo>
                    <a:pt x="8543" y="19620"/>
                    <a:pt x="13223" y="20610"/>
                    <a:pt x="17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298498" y="5059128"/>
              <a:ext cx="12328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600" fill="norm" stroke="1" extrusionOk="0">
                  <a:moveTo>
                    <a:pt x="4249" y="0"/>
                  </a:moveTo>
                  <a:cubicBezTo>
                    <a:pt x="9561" y="2863"/>
                    <a:pt x="14872" y="5725"/>
                    <a:pt x="17882" y="8284"/>
                  </a:cubicBezTo>
                  <a:cubicBezTo>
                    <a:pt x="20892" y="10843"/>
                    <a:pt x="21600" y="13099"/>
                    <a:pt x="19121" y="15224"/>
                  </a:cubicBezTo>
                  <a:cubicBezTo>
                    <a:pt x="16643" y="17349"/>
                    <a:pt x="10977" y="19345"/>
                    <a:pt x="7259" y="20386"/>
                  </a:cubicBezTo>
                  <a:cubicBezTo>
                    <a:pt x="3541" y="21427"/>
                    <a:pt x="1770" y="21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342948" y="5687879"/>
              <a:ext cx="88901" cy="16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1543" y="2511"/>
                  </a:moveTo>
                  <a:cubicBezTo>
                    <a:pt x="1029" y="7841"/>
                    <a:pt x="514" y="13171"/>
                    <a:pt x="257" y="16537"/>
                  </a:cubicBezTo>
                  <a:cubicBezTo>
                    <a:pt x="0" y="19903"/>
                    <a:pt x="0" y="21306"/>
                    <a:pt x="0" y="21306"/>
                  </a:cubicBezTo>
                  <a:cubicBezTo>
                    <a:pt x="0" y="21306"/>
                    <a:pt x="0" y="19903"/>
                    <a:pt x="0" y="16677"/>
                  </a:cubicBezTo>
                  <a:cubicBezTo>
                    <a:pt x="0" y="13451"/>
                    <a:pt x="0" y="8402"/>
                    <a:pt x="257" y="5176"/>
                  </a:cubicBezTo>
                  <a:cubicBezTo>
                    <a:pt x="514" y="1950"/>
                    <a:pt x="1029" y="548"/>
                    <a:pt x="2571" y="127"/>
                  </a:cubicBezTo>
                  <a:cubicBezTo>
                    <a:pt x="4114" y="-294"/>
                    <a:pt x="6686" y="267"/>
                    <a:pt x="9514" y="2792"/>
                  </a:cubicBezTo>
                  <a:cubicBezTo>
                    <a:pt x="12343" y="5316"/>
                    <a:pt x="15429" y="9805"/>
                    <a:pt x="17229" y="12750"/>
                  </a:cubicBezTo>
                  <a:cubicBezTo>
                    <a:pt x="19029" y="15696"/>
                    <a:pt x="19543" y="17098"/>
                    <a:pt x="20057" y="17800"/>
                  </a:cubicBezTo>
                  <a:cubicBezTo>
                    <a:pt x="20571" y="18501"/>
                    <a:pt x="21086" y="18501"/>
                    <a:pt x="21600" y="1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457248" y="5713178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274"/>
                    <a:pt x="6063" y="4547"/>
                    <a:pt x="9663" y="8147"/>
                  </a:cubicBezTo>
                  <a:cubicBezTo>
                    <a:pt x="13263" y="11747"/>
                    <a:pt x="17432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512403" y="5694128"/>
              <a:ext cx="4644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154"/>
                    <a:pt x="5581" y="8308"/>
                    <a:pt x="2294" y="11908"/>
                  </a:cubicBezTo>
                  <a:cubicBezTo>
                    <a:pt x="-993" y="15508"/>
                    <a:pt x="-54" y="18554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641398" y="5675078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36"/>
                    <a:pt x="4800" y="10473"/>
                    <a:pt x="8400" y="14073"/>
                  </a:cubicBezTo>
                  <a:cubicBezTo>
                    <a:pt x="12000" y="17673"/>
                    <a:pt x="16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008567" y="5373172"/>
              <a:ext cx="229732" cy="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017" fill="norm" stroke="1" extrusionOk="0">
                  <a:moveTo>
                    <a:pt x="1890" y="2713"/>
                  </a:moveTo>
                  <a:cubicBezTo>
                    <a:pt x="899" y="1052"/>
                    <a:pt x="-92" y="-610"/>
                    <a:pt x="7" y="221"/>
                  </a:cubicBezTo>
                  <a:cubicBezTo>
                    <a:pt x="106" y="1052"/>
                    <a:pt x="1295" y="4375"/>
                    <a:pt x="4664" y="8528"/>
                  </a:cubicBezTo>
                  <a:cubicBezTo>
                    <a:pt x="8033" y="12682"/>
                    <a:pt x="13581" y="17667"/>
                    <a:pt x="16752" y="19328"/>
                  </a:cubicBezTo>
                  <a:cubicBezTo>
                    <a:pt x="19923" y="20990"/>
                    <a:pt x="20715" y="19328"/>
                    <a:pt x="21508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695498" y="5205178"/>
              <a:ext cx="2222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1974"/>
                    <a:pt x="4937" y="3948"/>
                    <a:pt x="7509" y="6561"/>
                  </a:cubicBezTo>
                  <a:cubicBezTo>
                    <a:pt x="10080" y="9174"/>
                    <a:pt x="12754" y="12426"/>
                    <a:pt x="15120" y="15039"/>
                  </a:cubicBezTo>
                  <a:cubicBezTo>
                    <a:pt x="17486" y="17652"/>
                    <a:pt x="19543" y="19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9681518" y="5211528"/>
              <a:ext cx="261631" cy="43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7" fill="norm" stroke="1" extrusionOk="0">
                  <a:moveTo>
                    <a:pt x="21359" y="0"/>
                  </a:moveTo>
                  <a:cubicBezTo>
                    <a:pt x="18940" y="1264"/>
                    <a:pt x="16521" y="2529"/>
                    <a:pt x="13669" y="4900"/>
                  </a:cubicBezTo>
                  <a:cubicBezTo>
                    <a:pt x="10818" y="7270"/>
                    <a:pt x="7535" y="10747"/>
                    <a:pt x="5202" y="13434"/>
                  </a:cubicBezTo>
                  <a:cubicBezTo>
                    <a:pt x="2869" y="16121"/>
                    <a:pt x="1487" y="18018"/>
                    <a:pt x="709" y="19282"/>
                  </a:cubicBezTo>
                  <a:cubicBezTo>
                    <a:pt x="-68" y="20546"/>
                    <a:pt x="-241" y="21179"/>
                    <a:pt x="364" y="21389"/>
                  </a:cubicBezTo>
                  <a:cubicBezTo>
                    <a:pt x="969" y="21600"/>
                    <a:pt x="2351" y="21389"/>
                    <a:pt x="3733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9391609" y="5116278"/>
              <a:ext cx="15149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20612" y="497"/>
                  </a:moveTo>
                  <a:cubicBezTo>
                    <a:pt x="19460" y="248"/>
                    <a:pt x="18308" y="0"/>
                    <a:pt x="17012" y="0"/>
                  </a:cubicBezTo>
                  <a:cubicBezTo>
                    <a:pt x="15716" y="0"/>
                    <a:pt x="14276" y="248"/>
                    <a:pt x="11540" y="1448"/>
                  </a:cubicBezTo>
                  <a:cubicBezTo>
                    <a:pt x="8804" y="2648"/>
                    <a:pt x="4772" y="4800"/>
                    <a:pt x="2324" y="7159"/>
                  </a:cubicBezTo>
                  <a:cubicBezTo>
                    <a:pt x="-124" y="9517"/>
                    <a:pt x="-988" y="12083"/>
                    <a:pt x="1460" y="14441"/>
                  </a:cubicBezTo>
                  <a:cubicBezTo>
                    <a:pt x="3908" y="16800"/>
                    <a:pt x="9668" y="18952"/>
                    <a:pt x="13412" y="20110"/>
                  </a:cubicBezTo>
                  <a:cubicBezTo>
                    <a:pt x="17156" y="21269"/>
                    <a:pt x="18884" y="21434"/>
                    <a:pt x="20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993898" y="5186128"/>
              <a:ext cx="129837" cy="49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508" fill="norm" stroke="1" extrusionOk="0">
                  <a:moveTo>
                    <a:pt x="6987" y="0"/>
                  </a:moveTo>
                  <a:cubicBezTo>
                    <a:pt x="11971" y="3008"/>
                    <a:pt x="16956" y="6015"/>
                    <a:pt x="19116" y="8932"/>
                  </a:cubicBezTo>
                  <a:cubicBezTo>
                    <a:pt x="21276" y="11848"/>
                    <a:pt x="20611" y="14673"/>
                    <a:pt x="17621" y="16770"/>
                  </a:cubicBezTo>
                  <a:cubicBezTo>
                    <a:pt x="14630" y="18866"/>
                    <a:pt x="9313" y="20233"/>
                    <a:pt x="5824" y="20916"/>
                  </a:cubicBezTo>
                  <a:cubicBezTo>
                    <a:pt x="2334" y="21600"/>
                    <a:pt x="673" y="21600"/>
                    <a:pt x="174" y="21372"/>
                  </a:cubicBezTo>
                  <a:cubicBezTo>
                    <a:pt x="-324" y="21144"/>
                    <a:pt x="341" y="20689"/>
                    <a:pt x="1005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0057811" y="5808428"/>
              <a:ext cx="101238" cy="16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62" fill="norm" stroke="1" extrusionOk="0">
                  <a:moveTo>
                    <a:pt x="1273" y="0"/>
                  </a:moveTo>
                  <a:cubicBezTo>
                    <a:pt x="1723" y="6133"/>
                    <a:pt x="2173" y="12267"/>
                    <a:pt x="1948" y="16133"/>
                  </a:cubicBezTo>
                  <a:cubicBezTo>
                    <a:pt x="1723" y="20000"/>
                    <a:pt x="823" y="21600"/>
                    <a:pt x="373" y="21333"/>
                  </a:cubicBezTo>
                  <a:cubicBezTo>
                    <a:pt x="-77" y="21067"/>
                    <a:pt x="-77" y="18933"/>
                    <a:pt x="148" y="15733"/>
                  </a:cubicBezTo>
                  <a:cubicBezTo>
                    <a:pt x="373" y="12533"/>
                    <a:pt x="823" y="8267"/>
                    <a:pt x="1723" y="5467"/>
                  </a:cubicBezTo>
                  <a:cubicBezTo>
                    <a:pt x="2623" y="2667"/>
                    <a:pt x="3973" y="1333"/>
                    <a:pt x="5773" y="667"/>
                  </a:cubicBezTo>
                  <a:cubicBezTo>
                    <a:pt x="7573" y="0"/>
                    <a:pt x="9823" y="0"/>
                    <a:pt x="12523" y="3467"/>
                  </a:cubicBezTo>
                  <a:cubicBezTo>
                    <a:pt x="15223" y="6933"/>
                    <a:pt x="18373" y="13867"/>
                    <a:pt x="21523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0178098" y="5833828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057"/>
                    <a:pt x="7200" y="4114"/>
                    <a:pt x="10800" y="7714"/>
                  </a:cubicBezTo>
                  <a:cubicBezTo>
                    <a:pt x="14400" y="11314"/>
                    <a:pt x="180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0197726" y="5837734"/>
              <a:ext cx="101023" cy="16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55" fill="norm" stroke="1" extrusionOk="0">
                  <a:moveTo>
                    <a:pt x="21477" y="304"/>
                  </a:moveTo>
                  <a:cubicBezTo>
                    <a:pt x="19227" y="40"/>
                    <a:pt x="16977" y="-223"/>
                    <a:pt x="15177" y="304"/>
                  </a:cubicBezTo>
                  <a:cubicBezTo>
                    <a:pt x="13377" y="831"/>
                    <a:pt x="12027" y="2148"/>
                    <a:pt x="9552" y="5177"/>
                  </a:cubicBezTo>
                  <a:cubicBezTo>
                    <a:pt x="7077" y="8206"/>
                    <a:pt x="3477" y="12948"/>
                    <a:pt x="1677" y="15977"/>
                  </a:cubicBezTo>
                  <a:cubicBezTo>
                    <a:pt x="-123" y="19006"/>
                    <a:pt x="-123" y="20323"/>
                    <a:pt x="102" y="20850"/>
                  </a:cubicBezTo>
                  <a:cubicBezTo>
                    <a:pt x="327" y="21377"/>
                    <a:pt x="777" y="21114"/>
                    <a:pt x="1227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336840" y="5841880"/>
              <a:ext cx="69859" cy="18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31" fill="norm" stroke="1" extrusionOk="0">
                  <a:moveTo>
                    <a:pt x="20967" y="1233"/>
                  </a:moveTo>
                  <a:cubicBezTo>
                    <a:pt x="18426" y="521"/>
                    <a:pt x="15885" y="-191"/>
                    <a:pt x="13661" y="46"/>
                  </a:cubicBezTo>
                  <a:cubicBezTo>
                    <a:pt x="11438" y="284"/>
                    <a:pt x="9532" y="1471"/>
                    <a:pt x="6991" y="4556"/>
                  </a:cubicBezTo>
                  <a:cubicBezTo>
                    <a:pt x="4449" y="7642"/>
                    <a:pt x="1273" y="12627"/>
                    <a:pt x="320" y="15831"/>
                  </a:cubicBezTo>
                  <a:cubicBezTo>
                    <a:pt x="-633" y="19035"/>
                    <a:pt x="638" y="20460"/>
                    <a:pt x="2861" y="20934"/>
                  </a:cubicBezTo>
                  <a:cubicBezTo>
                    <a:pt x="5085" y="21409"/>
                    <a:pt x="8261" y="20934"/>
                    <a:pt x="11438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0444798" y="5840178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825"/>
                    <a:pt x="21600" y="7650"/>
                    <a:pt x="19440" y="11250"/>
                  </a:cubicBezTo>
                  <a:cubicBezTo>
                    <a:pt x="17280" y="14850"/>
                    <a:pt x="864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0442717" y="5890978"/>
              <a:ext cx="97332" cy="1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81" fill="norm" stroke="1" extrusionOk="0">
                  <a:moveTo>
                    <a:pt x="19754" y="0"/>
                  </a:moveTo>
                  <a:cubicBezTo>
                    <a:pt x="14699" y="3988"/>
                    <a:pt x="9644" y="7975"/>
                    <a:pt x="6427" y="10800"/>
                  </a:cubicBezTo>
                  <a:cubicBezTo>
                    <a:pt x="3210" y="13625"/>
                    <a:pt x="1831" y="15286"/>
                    <a:pt x="912" y="16948"/>
                  </a:cubicBezTo>
                  <a:cubicBezTo>
                    <a:pt x="-7" y="18609"/>
                    <a:pt x="-467" y="20271"/>
                    <a:pt x="682" y="20935"/>
                  </a:cubicBezTo>
                  <a:cubicBezTo>
                    <a:pt x="1831" y="21600"/>
                    <a:pt x="4588" y="21268"/>
                    <a:pt x="8265" y="20271"/>
                  </a:cubicBezTo>
                  <a:cubicBezTo>
                    <a:pt x="11942" y="19274"/>
                    <a:pt x="16537" y="17612"/>
                    <a:pt x="21133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584498" y="5954478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635298" y="591637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717848" y="591002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743248" y="5871928"/>
              <a:ext cx="8427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0" y="0"/>
                  </a:moveTo>
                  <a:cubicBezTo>
                    <a:pt x="5795" y="1858"/>
                    <a:pt x="11590" y="3716"/>
                    <a:pt x="15541" y="6735"/>
                  </a:cubicBezTo>
                  <a:cubicBezTo>
                    <a:pt x="19493" y="9755"/>
                    <a:pt x="21600" y="13935"/>
                    <a:pt x="20810" y="16606"/>
                  </a:cubicBezTo>
                  <a:cubicBezTo>
                    <a:pt x="20020" y="19277"/>
                    <a:pt x="16332" y="20439"/>
                    <a:pt x="126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749598" y="5471878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067"/>
                    <a:pt x="11657" y="10133"/>
                    <a:pt x="15257" y="13733"/>
                  </a:cubicBezTo>
                  <a:cubicBezTo>
                    <a:pt x="18857" y="17333"/>
                    <a:pt x="20229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762298" y="5433778"/>
              <a:ext cx="95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141"/>
                    <a:pt x="14880" y="4281"/>
                    <a:pt x="11280" y="7881"/>
                  </a:cubicBezTo>
                  <a:cubicBezTo>
                    <a:pt x="7680" y="11481"/>
                    <a:pt x="3840" y="16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1111548" y="5317434"/>
              <a:ext cx="208605" cy="63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25" fill="norm" stroke="1" extrusionOk="0">
                  <a:moveTo>
                    <a:pt x="0" y="21525"/>
                  </a:moveTo>
                  <a:cubicBezTo>
                    <a:pt x="436" y="19502"/>
                    <a:pt x="873" y="17480"/>
                    <a:pt x="1309" y="15421"/>
                  </a:cubicBezTo>
                  <a:cubicBezTo>
                    <a:pt x="1745" y="13362"/>
                    <a:pt x="2182" y="11267"/>
                    <a:pt x="3055" y="9027"/>
                  </a:cubicBezTo>
                  <a:cubicBezTo>
                    <a:pt x="3927" y="6788"/>
                    <a:pt x="5236" y="4404"/>
                    <a:pt x="6436" y="2887"/>
                  </a:cubicBezTo>
                  <a:cubicBezTo>
                    <a:pt x="7636" y="1370"/>
                    <a:pt x="8727" y="720"/>
                    <a:pt x="9818" y="358"/>
                  </a:cubicBezTo>
                  <a:cubicBezTo>
                    <a:pt x="10909" y="-3"/>
                    <a:pt x="12000" y="-75"/>
                    <a:pt x="12764" y="69"/>
                  </a:cubicBezTo>
                  <a:cubicBezTo>
                    <a:pt x="13527" y="214"/>
                    <a:pt x="13964" y="575"/>
                    <a:pt x="13855" y="1514"/>
                  </a:cubicBezTo>
                  <a:cubicBezTo>
                    <a:pt x="13745" y="2453"/>
                    <a:pt x="13091" y="3970"/>
                    <a:pt x="12327" y="5018"/>
                  </a:cubicBezTo>
                  <a:cubicBezTo>
                    <a:pt x="11564" y="6065"/>
                    <a:pt x="10691" y="6643"/>
                    <a:pt x="10800" y="6860"/>
                  </a:cubicBezTo>
                  <a:cubicBezTo>
                    <a:pt x="10909" y="7077"/>
                    <a:pt x="12000" y="6932"/>
                    <a:pt x="13636" y="6932"/>
                  </a:cubicBezTo>
                  <a:cubicBezTo>
                    <a:pt x="15273" y="6932"/>
                    <a:pt x="17455" y="7077"/>
                    <a:pt x="18982" y="7366"/>
                  </a:cubicBezTo>
                  <a:cubicBezTo>
                    <a:pt x="20509" y="7655"/>
                    <a:pt x="21382" y="8088"/>
                    <a:pt x="21491" y="8702"/>
                  </a:cubicBezTo>
                  <a:cubicBezTo>
                    <a:pt x="21600" y="9316"/>
                    <a:pt x="20945" y="10111"/>
                    <a:pt x="19309" y="10689"/>
                  </a:cubicBezTo>
                  <a:cubicBezTo>
                    <a:pt x="17673" y="11267"/>
                    <a:pt x="15055" y="11628"/>
                    <a:pt x="12655" y="11592"/>
                  </a:cubicBezTo>
                  <a:cubicBezTo>
                    <a:pt x="10255" y="11556"/>
                    <a:pt x="8073" y="11122"/>
                    <a:pt x="5891" y="1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1126365" y="5115189"/>
              <a:ext cx="118534" cy="13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3086" y="3161"/>
                  </a:moveTo>
                  <a:cubicBezTo>
                    <a:pt x="2314" y="6484"/>
                    <a:pt x="1543" y="9808"/>
                    <a:pt x="964" y="12300"/>
                  </a:cubicBezTo>
                  <a:cubicBezTo>
                    <a:pt x="386" y="14792"/>
                    <a:pt x="0" y="16454"/>
                    <a:pt x="0" y="16288"/>
                  </a:cubicBezTo>
                  <a:cubicBezTo>
                    <a:pt x="0" y="16121"/>
                    <a:pt x="386" y="14128"/>
                    <a:pt x="1543" y="11469"/>
                  </a:cubicBezTo>
                  <a:cubicBezTo>
                    <a:pt x="2700" y="8811"/>
                    <a:pt x="4629" y="5488"/>
                    <a:pt x="6943" y="3161"/>
                  </a:cubicBezTo>
                  <a:cubicBezTo>
                    <a:pt x="9257" y="835"/>
                    <a:pt x="11957" y="-494"/>
                    <a:pt x="13886" y="171"/>
                  </a:cubicBezTo>
                  <a:cubicBezTo>
                    <a:pt x="15814" y="835"/>
                    <a:pt x="16971" y="3494"/>
                    <a:pt x="18129" y="7315"/>
                  </a:cubicBezTo>
                  <a:cubicBezTo>
                    <a:pt x="19286" y="11137"/>
                    <a:pt x="20443" y="16121"/>
                    <a:pt x="2160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0991641" y="5192478"/>
              <a:ext cx="7545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600" fill="norm" stroke="1" extrusionOk="0">
                  <a:moveTo>
                    <a:pt x="13806" y="0"/>
                  </a:moveTo>
                  <a:cubicBezTo>
                    <a:pt x="11470" y="245"/>
                    <a:pt x="9135" y="491"/>
                    <a:pt x="7092" y="1145"/>
                  </a:cubicBezTo>
                  <a:cubicBezTo>
                    <a:pt x="5049" y="1800"/>
                    <a:pt x="3297" y="2864"/>
                    <a:pt x="1838" y="4459"/>
                  </a:cubicBezTo>
                  <a:cubicBezTo>
                    <a:pt x="379" y="6055"/>
                    <a:pt x="-789" y="8182"/>
                    <a:pt x="670" y="10964"/>
                  </a:cubicBezTo>
                  <a:cubicBezTo>
                    <a:pt x="2130" y="13745"/>
                    <a:pt x="6216" y="17182"/>
                    <a:pt x="10011" y="19064"/>
                  </a:cubicBezTo>
                  <a:cubicBezTo>
                    <a:pt x="13806" y="20945"/>
                    <a:pt x="17308" y="21273"/>
                    <a:pt x="20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1397298" y="5275028"/>
              <a:ext cx="11502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11571" y="0"/>
                  </a:moveTo>
                  <a:cubicBezTo>
                    <a:pt x="15043" y="2520"/>
                    <a:pt x="18514" y="5040"/>
                    <a:pt x="20057" y="7740"/>
                  </a:cubicBezTo>
                  <a:cubicBezTo>
                    <a:pt x="21600" y="10440"/>
                    <a:pt x="21214" y="13320"/>
                    <a:pt x="18514" y="15615"/>
                  </a:cubicBezTo>
                  <a:cubicBezTo>
                    <a:pt x="15814" y="17910"/>
                    <a:pt x="10800" y="19620"/>
                    <a:pt x="7329" y="20520"/>
                  </a:cubicBezTo>
                  <a:cubicBezTo>
                    <a:pt x="3857" y="21420"/>
                    <a:pt x="1929" y="21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1463661" y="5830563"/>
              <a:ext cx="73338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515" fill="norm" stroke="1" extrusionOk="0">
                  <a:moveTo>
                    <a:pt x="20789" y="1405"/>
                  </a:moveTo>
                  <a:cubicBezTo>
                    <a:pt x="18989" y="660"/>
                    <a:pt x="17189" y="-85"/>
                    <a:pt x="15389" y="8"/>
                  </a:cubicBezTo>
                  <a:cubicBezTo>
                    <a:pt x="13589" y="101"/>
                    <a:pt x="11789" y="1032"/>
                    <a:pt x="8789" y="4105"/>
                  </a:cubicBezTo>
                  <a:cubicBezTo>
                    <a:pt x="5789" y="7177"/>
                    <a:pt x="1589" y="12391"/>
                    <a:pt x="389" y="15649"/>
                  </a:cubicBezTo>
                  <a:cubicBezTo>
                    <a:pt x="-811" y="18908"/>
                    <a:pt x="989" y="20212"/>
                    <a:pt x="2789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1543348" y="5878278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10"/>
                    <a:pt x="21600" y="11421"/>
                    <a:pt x="19440" y="15021"/>
                  </a:cubicBezTo>
                  <a:cubicBezTo>
                    <a:pt x="17280" y="18621"/>
                    <a:pt x="864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1536998" y="5916378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789"/>
                    <a:pt x="9415" y="7579"/>
                    <a:pt x="5538" y="10232"/>
                  </a:cubicBezTo>
                  <a:cubicBezTo>
                    <a:pt x="1662" y="12884"/>
                    <a:pt x="0" y="14400"/>
                    <a:pt x="0" y="15916"/>
                  </a:cubicBezTo>
                  <a:cubicBezTo>
                    <a:pt x="0" y="17432"/>
                    <a:pt x="1662" y="18947"/>
                    <a:pt x="4708" y="19895"/>
                  </a:cubicBezTo>
                  <a:cubicBezTo>
                    <a:pt x="7754" y="20842"/>
                    <a:pt x="12185" y="21221"/>
                    <a:pt x="16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1638598" y="5967178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1676698" y="592907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733848" y="5916378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029"/>
                    <a:pt x="7200" y="2057"/>
                    <a:pt x="3600" y="5657"/>
                  </a:cubicBezTo>
                  <a:cubicBezTo>
                    <a:pt x="0" y="9257"/>
                    <a:pt x="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1765598" y="5846528"/>
              <a:ext cx="6148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7200" y="4114"/>
                    <a:pt x="14400" y="8229"/>
                    <a:pt x="18000" y="11229"/>
                  </a:cubicBezTo>
                  <a:cubicBezTo>
                    <a:pt x="21600" y="14229"/>
                    <a:pt x="21600" y="16114"/>
                    <a:pt x="19440" y="17657"/>
                  </a:cubicBezTo>
                  <a:cubicBezTo>
                    <a:pt x="17280" y="19200"/>
                    <a:pt x="12960" y="2040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1860848" y="5935428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1892598" y="5935428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2013248" y="5916378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956478" y="6420145"/>
              <a:ext cx="82817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1371" y="6353"/>
                  </a:moveTo>
                  <a:cubicBezTo>
                    <a:pt x="1099" y="6353"/>
                    <a:pt x="828" y="6353"/>
                    <a:pt x="828" y="6194"/>
                  </a:cubicBezTo>
                  <a:cubicBezTo>
                    <a:pt x="828" y="6035"/>
                    <a:pt x="1099" y="5718"/>
                    <a:pt x="2212" y="5559"/>
                  </a:cubicBezTo>
                  <a:cubicBezTo>
                    <a:pt x="3324" y="5400"/>
                    <a:pt x="5278" y="5400"/>
                    <a:pt x="7205" y="6353"/>
                  </a:cubicBezTo>
                  <a:cubicBezTo>
                    <a:pt x="9131" y="7306"/>
                    <a:pt x="11031" y="9212"/>
                    <a:pt x="12849" y="10641"/>
                  </a:cubicBezTo>
                  <a:cubicBezTo>
                    <a:pt x="14667" y="12071"/>
                    <a:pt x="16404" y="13024"/>
                    <a:pt x="17435" y="13500"/>
                  </a:cubicBezTo>
                  <a:cubicBezTo>
                    <a:pt x="18466" y="13976"/>
                    <a:pt x="18792" y="13976"/>
                    <a:pt x="18765" y="13500"/>
                  </a:cubicBezTo>
                  <a:cubicBezTo>
                    <a:pt x="18738" y="13024"/>
                    <a:pt x="18358" y="12071"/>
                    <a:pt x="17245" y="10641"/>
                  </a:cubicBezTo>
                  <a:cubicBezTo>
                    <a:pt x="16132" y="9212"/>
                    <a:pt x="14287" y="7306"/>
                    <a:pt x="12333" y="5718"/>
                  </a:cubicBezTo>
                  <a:cubicBezTo>
                    <a:pt x="10380" y="4129"/>
                    <a:pt x="8317" y="2859"/>
                    <a:pt x="6309" y="2065"/>
                  </a:cubicBezTo>
                  <a:cubicBezTo>
                    <a:pt x="4301" y="1271"/>
                    <a:pt x="2348" y="953"/>
                    <a:pt x="1181" y="635"/>
                  </a:cubicBezTo>
                  <a:cubicBezTo>
                    <a:pt x="14" y="318"/>
                    <a:pt x="-366" y="0"/>
                    <a:pt x="394" y="0"/>
                  </a:cubicBezTo>
                  <a:cubicBezTo>
                    <a:pt x="1154" y="0"/>
                    <a:pt x="3053" y="318"/>
                    <a:pt x="5061" y="1271"/>
                  </a:cubicBezTo>
                  <a:cubicBezTo>
                    <a:pt x="7069" y="2224"/>
                    <a:pt x="9186" y="3812"/>
                    <a:pt x="11221" y="5559"/>
                  </a:cubicBezTo>
                  <a:cubicBezTo>
                    <a:pt x="13256" y="7306"/>
                    <a:pt x="15210" y="9212"/>
                    <a:pt x="16377" y="10324"/>
                  </a:cubicBezTo>
                  <a:cubicBezTo>
                    <a:pt x="17544" y="11435"/>
                    <a:pt x="17923" y="11753"/>
                    <a:pt x="17923" y="11912"/>
                  </a:cubicBezTo>
                  <a:cubicBezTo>
                    <a:pt x="17923" y="12071"/>
                    <a:pt x="17544" y="12071"/>
                    <a:pt x="16404" y="11912"/>
                  </a:cubicBezTo>
                  <a:cubicBezTo>
                    <a:pt x="15264" y="11753"/>
                    <a:pt x="13365" y="11435"/>
                    <a:pt x="11384" y="10800"/>
                  </a:cubicBezTo>
                  <a:cubicBezTo>
                    <a:pt x="9403" y="10165"/>
                    <a:pt x="7341" y="9212"/>
                    <a:pt x="5658" y="8576"/>
                  </a:cubicBezTo>
                  <a:cubicBezTo>
                    <a:pt x="3976" y="7941"/>
                    <a:pt x="2673" y="7624"/>
                    <a:pt x="1886" y="7465"/>
                  </a:cubicBezTo>
                  <a:cubicBezTo>
                    <a:pt x="1099" y="7306"/>
                    <a:pt x="828" y="7306"/>
                    <a:pt x="828" y="7624"/>
                  </a:cubicBezTo>
                  <a:cubicBezTo>
                    <a:pt x="828" y="7941"/>
                    <a:pt x="1099" y="8576"/>
                    <a:pt x="2049" y="9212"/>
                  </a:cubicBezTo>
                  <a:cubicBezTo>
                    <a:pt x="2999" y="9847"/>
                    <a:pt x="4627" y="10482"/>
                    <a:pt x="6716" y="11435"/>
                  </a:cubicBezTo>
                  <a:cubicBezTo>
                    <a:pt x="8806" y="12388"/>
                    <a:pt x="11357" y="13659"/>
                    <a:pt x="13853" y="15406"/>
                  </a:cubicBezTo>
                  <a:cubicBezTo>
                    <a:pt x="16350" y="17153"/>
                    <a:pt x="18792" y="19376"/>
                    <a:pt x="21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9" name="Drawing"/>
          <p:cNvGrpSpPr/>
          <p:nvPr/>
        </p:nvGrpSpPr>
        <p:grpSpPr>
          <a:xfrm>
            <a:off x="1231900" y="1031790"/>
            <a:ext cx="11182350" cy="8074110"/>
            <a:chOff x="0" y="0"/>
            <a:chExt cx="11182350" cy="8074109"/>
          </a:xfrm>
        </p:grpSpPr>
        <p:sp>
          <p:nvSpPr>
            <p:cNvPr id="2492" name="Line"/>
            <p:cNvSpPr/>
            <p:nvPr/>
          </p:nvSpPr>
          <p:spPr>
            <a:xfrm>
              <a:off x="333399" y="1043380"/>
              <a:ext cx="206352" cy="44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82" fill="norm" stroke="1" extrusionOk="0">
                  <a:moveTo>
                    <a:pt x="21058" y="2496"/>
                  </a:moveTo>
                  <a:cubicBezTo>
                    <a:pt x="19762" y="1684"/>
                    <a:pt x="18466" y="873"/>
                    <a:pt x="16198" y="417"/>
                  </a:cubicBezTo>
                  <a:cubicBezTo>
                    <a:pt x="13930" y="-40"/>
                    <a:pt x="10690" y="-141"/>
                    <a:pt x="7882" y="214"/>
                  </a:cubicBezTo>
                  <a:cubicBezTo>
                    <a:pt x="5074" y="569"/>
                    <a:pt x="2698" y="1380"/>
                    <a:pt x="1294" y="2293"/>
                  </a:cubicBezTo>
                  <a:cubicBezTo>
                    <a:pt x="-110" y="3205"/>
                    <a:pt x="-542" y="4220"/>
                    <a:pt x="862" y="5487"/>
                  </a:cubicBezTo>
                  <a:cubicBezTo>
                    <a:pt x="2266" y="6755"/>
                    <a:pt x="5506" y="8276"/>
                    <a:pt x="8746" y="9797"/>
                  </a:cubicBezTo>
                  <a:cubicBezTo>
                    <a:pt x="11986" y="11318"/>
                    <a:pt x="15226" y="12839"/>
                    <a:pt x="17170" y="14259"/>
                  </a:cubicBezTo>
                  <a:cubicBezTo>
                    <a:pt x="19114" y="15679"/>
                    <a:pt x="19762" y="16997"/>
                    <a:pt x="19222" y="18113"/>
                  </a:cubicBezTo>
                  <a:cubicBezTo>
                    <a:pt x="18682" y="19228"/>
                    <a:pt x="16954" y="20141"/>
                    <a:pt x="14902" y="20698"/>
                  </a:cubicBezTo>
                  <a:cubicBezTo>
                    <a:pt x="12850" y="21256"/>
                    <a:pt x="10474" y="21459"/>
                    <a:pt x="8746" y="21358"/>
                  </a:cubicBezTo>
                  <a:cubicBezTo>
                    <a:pt x="7018" y="21256"/>
                    <a:pt x="5938" y="20851"/>
                    <a:pt x="5614" y="20191"/>
                  </a:cubicBezTo>
                  <a:cubicBezTo>
                    <a:pt x="5290" y="19532"/>
                    <a:pt x="5722" y="18620"/>
                    <a:pt x="6478" y="18062"/>
                  </a:cubicBezTo>
                  <a:cubicBezTo>
                    <a:pt x="7234" y="17504"/>
                    <a:pt x="8314" y="17301"/>
                    <a:pt x="9394" y="17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755650" y="1235159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731490" y="1349459"/>
              <a:ext cx="20831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00" fill="norm" stroke="1" extrusionOk="0">
                  <a:moveTo>
                    <a:pt x="4409" y="0"/>
                  </a:moveTo>
                  <a:cubicBezTo>
                    <a:pt x="2465" y="7200"/>
                    <a:pt x="521" y="14400"/>
                    <a:pt x="89" y="18000"/>
                  </a:cubicBezTo>
                  <a:cubicBezTo>
                    <a:pt x="-343" y="21600"/>
                    <a:pt x="737" y="21600"/>
                    <a:pt x="4517" y="20700"/>
                  </a:cubicBezTo>
                  <a:cubicBezTo>
                    <a:pt x="8297" y="19800"/>
                    <a:pt x="14777" y="18000"/>
                    <a:pt x="2125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570374" y="1133559"/>
              <a:ext cx="213976" cy="32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70" fill="norm" stroke="1" extrusionOk="0">
                  <a:moveTo>
                    <a:pt x="21407" y="1694"/>
                  </a:moveTo>
                  <a:cubicBezTo>
                    <a:pt x="20560" y="847"/>
                    <a:pt x="19713" y="0"/>
                    <a:pt x="17383" y="0"/>
                  </a:cubicBezTo>
                  <a:cubicBezTo>
                    <a:pt x="15054" y="0"/>
                    <a:pt x="11242" y="847"/>
                    <a:pt x="8383" y="2188"/>
                  </a:cubicBezTo>
                  <a:cubicBezTo>
                    <a:pt x="5525" y="3529"/>
                    <a:pt x="3619" y="5365"/>
                    <a:pt x="2878" y="6988"/>
                  </a:cubicBezTo>
                  <a:cubicBezTo>
                    <a:pt x="2136" y="8612"/>
                    <a:pt x="2560" y="10024"/>
                    <a:pt x="3407" y="10800"/>
                  </a:cubicBezTo>
                  <a:cubicBezTo>
                    <a:pt x="4254" y="11576"/>
                    <a:pt x="5525" y="11718"/>
                    <a:pt x="6689" y="11788"/>
                  </a:cubicBezTo>
                  <a:cubicBezTo>
                    <a:pt x="7854" y="11859"/>
                    <a:pt x="8913" y="11859"/>
                    <a:pt x="9972" y="11929"/>
                  </a:cubicBezTo>
                  <a:cubicBezTo>
                    <a:pt x="11031" y="12000"/>
                    <a:pt x="12089" y="12141"/>
                    <a:pt x="12089" y="12494"/>
                  </a:cubicBezTo>
                  <a:cubicBezTo>
                    <a:pt x="12089" y="12847"/>
                    <a:pt x="11031" y="13412"/>
                    <a:pt x="9442" y="14188"/>
                  </a:cubicBezTo>
                  <a:cubicBezTo>
                    <a:pt x="7854" y="14965"/>
                    <a:pt x="5736" y="15953"/>
                    <a:pt x="4042" y="16871"/>
                  </a:cubicBezTo>
                  <a:cubicBezTo>
                    <a:pt x="2348" y="17788"/>
                    <a:pt x="1078" y="18635"/>
                    <a:pt x="442" y="19412"/>
                  </a:cubicBezTo>
                  <a:cubicBezTo>
                    <a:pt x="-193" y="20188"/>
                    <a:pt x="-193" y="20894"/>
                    <a:pt x="760" y="21247"/>
                  </a:cubicBezTo>
                  <a:cubicBezTo>
                    <a:pt x="1713" y="21600"/>
                    <a:pt x="3619" y="21600"/>
                    <a:pt x="7113" y="20753"/>
                  </a:cubicBezTo>
                  <a:cubicBezTo>
                    <a:pt x="10607" y="19906"/>
                    <a:pt x="15689" y="18212"/>
                    <a:pt x="20772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587970" y="969771"/>
              <a:ext cx="139231" cy="10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366" fill="norm" stroke="1" extrusionOk="0">
                  <a:moveTo>
                    <a:pt x="1891" y="3352"/>
                  </a:moveTo>
                  <a:cubicBezTo>
                    <a:pt x="1563" y="7352"/>
                    <a:pt x="1236" y="11352"/>
                    <a:pt x="909" y="14552"/>
                  </a:cubicBezTo>
                  <a:cubicBezTo>
                    <a:pt x="582" y="17752"/>
                    <a:pt x="254" y="20152"/>
                    <a:pt x="91" y="20352"/>
                  </a:cubicBezTo>
                  <a:cubicBezTo>
                    <a:pt x="-73" y="20552"/>
                    <a:pt x="-73" y="18552"/>
                    <a:pt x="582" y="15152"/>
                  </a:cubicBezTo>
                  <a:cubicBezTo>
                    <a:pt x="1236" y="11752"/>
                    <a:pt x="2545" y="6952"/>
                    <a:pt x="4018" y="3752"/>
                  </a:cubicBezTo>
                  <a:cubicBezTo>
                    <a:pt x="5491" y="552"/>
                    <a:pt x="7127" y="-1048"/>
                    <a:pt x="10072" y="752"/>
                  </a:cubicBezTo>
                  <a:cubicBezTo>
                    <a:pt x="13018" y="2552"/>
                    <a:pt x="17272" y="7752"/>
                    <a:pt x="21527" y="12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860549" y="1006559"/>
              <a:ext cx="16392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8100" y="0"/>
                  </a:moveTo>
                  <a:cubicBezTo>
                    <a:pt x="9990" y="0"/>
                    <a:pt x="11880" y="0"/>
                    <a:pt x="14040" y="632"/>
                  </a:cubicBezTo>
                  <a:cubicBezTo>
                    <a:pt x="16200" y="1265"/>
                    <a:pt x="18630" y="2530"/>
                    <a:pt x="19980" y="4427"/>
                  </a:cubicBezTo>
                  <a:cubicBezTo>
                    <a:pt x="21330" y="6324"/>
                    <a:pt x="21600" y="8854"/>
                    <a:pt x="18090" y="11822"/>
                  </a:cubicBezTo>
                  <a:cubicBezTo>
                    <a:pt x="14580" y="14789"/>
                    <a:pt x="7290" y="18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339149" y="1105897"/>
              <a:ext cx="184851" cy="31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68" fill="norm" stroke="1" extrusionOk="0">
                  <a:moveTo>
                    <a:pt x="10159" y="152"/>
                  </a:moveTo>
                  <a:cubicBezTo>
                    <a:pt x="7999" y="10"/>
                    <a:pt x="5839" y="-132"/>
                    <a:pt x="4279" y="223"/>
                  </a:cubicBezTo>
                  <a:cubicBezTo>
                    <a:pt x="2719" y="579"/>
                    <a:pt x="1759" y="1431"/>
                    <a:pt x="919" y="3918"/>
                  </a:cubicBezTo>
                  <a:cubicBezTo>
                    <a:pt x="79" y="6405"/>
                    <a:pt x="-641" y="10526"/>
                    <a:pt x="919" y="13723"/>
                  </a:cubicBezTo>
                  <a:cubicBezTo>
                    <a:pt x="2479" y="16921"/>
                    <a:pt x="6319" y="19194"/>
                    <a:pt x="10039" y="20331"/>
                  </a:cubicBezTo>
                  <a:cubicBezTo>
                    <a:pt x="13759" y="21468"/>
                    <a:pt x="17359" y="21468"/>
                    <a:pt x="2095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120900" y="835109"/>
              <a:ext cx="1" cy="196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000250" y="807447"/>
              <a:ext cx="304800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300" y="17597"/>
                    <a:pt x="600" y="14222"/>
                    <a:pt x="3825" y="10510"/>
                  </a:cubicBezTo>
                  <a:cubicBezTo>
                    <a:pt x="7050" y="6797"/>
                    <a:pt x="13200" y="2747"/>
                    <a:pt x="16650" y="1059"/>
                  </a:cubicBezTo>
                  <a:cubicBezTo>
                    <a:pt x="20100" y="-628"/>
                    <a:pt x="20850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394946" y="1128798"/>
              <a:ext cx="151405" cy="39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13" fill="norm" stroke="1" extrusionOk="0">
                  <a:moveTo>
                    <a:pt x="20559" y="1307"/>
                  </a:moveTo>
                  <a:cubicBezTo>
                    <a:pt x="19659" y="842"/>
                    <a:pt x="18759" y="378"/>
                    <a:pt x="17259" y="145"/>
                  </a:cubicBezTo>
                  <a:cubicBezTo>
                    <a:pt x="15759" y="-87"/>
                    <a:pt x="13659" y="-87"/>
                    <a:pt x="11259" y="494"/>
                  </a:cubicBezTo>
                  <a:cubicBezTo>
                    <a:pt x="8859" y="1074"/>
                    <a:pt x="6159" y="2236"/>
                    <a:pt x="3909" y="4558"/>
                  </a:cubicBezTo>
                  <a:cubicBezTo>
                    <a:pt x="1659" y="6881"/>
                    <a:pt x="-141" y="10365"/>
                    <a:pt x="9" y="13268"/>
                  </a:cubicBezTo>
                  <a:cubicBezTo>
                    <a:pt x="159" y="16171"/>
                    <a:pt x="2259" y="18494"/>
                    <a:pt x="6159" y="19771"/>
                  </a:cubicBezTo>
                  <a:cubicBezTo>
                    <a:pt x="10059" y="21048"/>
                    <a:pt x="15759" y="21281"/>
                    <a:pt x="2145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667545" y="1186476"/>
              <a:ext cx="196305" cy="26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19" fill="norm" stroke="1" extrusionOk="0">
                  <a:moveTo>
                    <a:pt x="21311" y="3974"/>
                  </a:moveTo>
                  <a:cubicBezTo>
                    <a:pt x="20851" y="2592"/>
                    <a:pt x="20392" y="1209"/>
                    <a:pt x="19473" y="518"/>
                  </a:cubicBezTo>
                  <a:cubicBezTo>
                    <a:pt x="18554" y="-173"/>
                    <a:pt x="17175" y="-173"/>
                    <a:pt x="14532" y="518"/>
                  </a:cubicBezTo>
                  <a:cubicBezTo>
                    <a:pt x="11890" y="1209"/>
                    <a:pt x="7983" y="2592"/>
                    <a:pt x="5456" y="4320"/>
                  </a:cubicBezTo>
                  <a:cubicBezTo>
                    <a:pt x="2928" y="6048"/>
                    <a:pt x="1779" y="8121"/>
                    <a:pt x="1664" y="9504"/>
                  </a:cubicBezTo>
                  <a:cubicBezTo>
                    <a:pt x="1549" y="10886"/>
                    <a:pt x="2468" y="11577"/>
                    <a:pt x="3502" y="11923"/>
                  </a:cubicBezTo>
                  <a:cubicBezTo>
                    <a:pt x="4537" y="12269"/>
                    <a:pt x="5685" y="12269"/>
                    <a:pt x="7179" y="12355"/>
                  </a:cubicBezTo>
                  <a:cubicBezTo>
                    <a:pt x="8673" y="12441"/>
                    <a:pt x="10511" y="12614"/>
                    <a:pt x="10741" y="13046"/>
                  </a:cubicBezTo>
                  <a:cubicBezTo>
                    <a:pt x="10971" y="13478"/>
                    <a:pt x="9592" y="14169"/>
                    <a:pt x="7639" y="15120"/>
                  </a:cubicBezTo>
                  <a:cubicBezTo>
                    <a:pt x="5685" y="16070"/>
                    <a:pt x="3158" y="17280"/>
                    <a:pt x="1664" y="18317"/>
                  </a:cubicBezTo>
                  <a:cubicBezTo>
                    <a:pt x="171" y="19353"/>
                    <a:pt x="-289" y="20217"/>
                    <a:pt x="171" y="20736"/>
                  </a:cubicBezTo>
                  <a:cubicBezTo>
                    <a:pt x="630" y="21254"/>
                    <a:pt x="2009" y="21427"/>
                    <a:pt x="5226" y="21254"/>
                  </a:cubicBezTo>
                  <a:cubicBezTo>
                    <a:pt x="8443" y="21081"/>
                    <a:pt x="13498" y="20563"/>
                    <a:pt x="16485" y="20045"/>
                  </a:cubicBezTo>
                  <a:cubicBezTo>
                    <a:pt x="19473" y="19526"/>
                    <a:pt x="20392" y="19008"/>
                    <a:pt x="21311" y="18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724150" y="1009646"/>
              <a:ext cx="120650" cy="8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3411" y="3974"/>
                  </a:moveTo>
                  <a:cubicBezTo>
                    <a:pt x="2274" y="6608"/>
                    <a:pt x="1137" y="9242"/>
                    <a:pt x="568" y="11876"/>
                  </a:cubicBezTo>
                  <a:cubicBezTo>
                    <a:pt x="0" y="14510"/>
                    <a:pt x="0" y="17144"/>
                    <a:pt x="0" y="17144"/>
                  </a:cubicBezTo>
                  <a:cubicBezTo>
                    <a:pt x="0" y="17144"/>
                    <a:pt x="0" y="14510"/>
                    <a:pt x="568" y="12139"/>
                  </a:cubicBezTo>
                  <a:cubicBezTo>
                    <a:pt x="1137" y="9769"/>
                    <a:pt x="2274" y="7661"/>
                    <a:pt x="3600" y="5291"/>
                  </a:cubicBezTo>
                  <a:cubicBezTo>
                    <a:pt x="4926" y="2920"/>
                    <a:pt x="6442" y="286"/>
                    <a:pt x="7768" y="22"/>
                  </a:cubicBezTo>
                  <a:cubicBezTo>
                    <a:pt x="9095" y="-241"/>
                    <a:pt x="10232" y="1866"/>
                    <a:pt x="12505" y="5818"/>
                  </a:cubicBezTo>
                  <a:cubicBezTo>
                    <a:pt x="14779" y="9769"/>
                    <a:pt x="18189" y="15564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041650" y="1095459"/>
              <a:ext cx="11606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600" fill="norm" stroke="1" extrusionOk="0">
                  <a:moveTo>
                    <a:pt x="6703" y="0"/>
                  </a:moveTo>
                  <a:cubicBezTo>
                    <a:pt x="10428" y="1670"/>
                    <a:pt x="14152" y="3339"/>
                    <a:pt x="16945" y="5843"/>
                  </a:cubicBezTo>
                  <a:cubicBezTo>
                    <a:pt x="19738" y="8348"/>
                    <a:pt x="21600" y="11687"/>
                    <a:pt x="19552" y="14452"/>
                  </a:cubicBezTo>
                  <a:cubicBezTo>
                    <a:pt x="17503" y="17217"/>
                    <a:pt x="11545" y="19409"/>
                    <a:pt x="7634" y="20504"/>
                  </a:cubicBezTo>
                  <a:cubicBezTo>
                    <a:pt x="3724" y="21600"/>
                    <a:pt x="186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809999" y="1324059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3803650" y="1451059"/>
              <a:ext cx="26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6800"/>
                    <a:pt x="11590" y="12000"/>
                    <a:pt x="15190" y="8400"/>
                  </a:cubicBezTo>
                  <a:cubicBezTo>
                    <a:pt x="18790" y="4800"/>
                    <a:pt x="2019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489200" y="1613166"/>
              <a:ext cx="4445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3189" y="9218"/>
                    <a:pt x="6377" y="6518"/>
                    <a:pt x="9309" y="3818"/>
                  </a:cubicBezTo>
                  <a:cubicBezTo>
                    <a:pt x="12240" y="1118"/>
                    <a:pt x="14914" y="-1582"/>
                    <a:pt x="16920" y="1118"/>
                  </a:cubicBezTo>
                  <a:cubicBezTo>
                    <a:pt x="18926" y="3818"/>
                    <a:pt x="2026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586334" y="1692359"/>
              <a:ext cx="220367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873" fill="norm" stroke="1" extrusionOk="0">
                  <a:moveTo>
                    <a:pt x="2286" y="0"/>
                  </a:moveTo>
                  <a:cubicBezTo>
                    <a:pt x="1051" y="7200"/>
                    <a:pt x="-183" y="14400"/>
                    <a:pt x="23" y="18000"/>
                  </a:cubicBezTo>
                  <a:cubicBezTo>
                    <a:pt x="228" y="21600"/>
                    <a:pt x="1874" y="21600"/>
                    <a:pt x="5680" y="19200"/>
                  </a:cubicBezTo>
                  <a:cubicBezTo>
                    <a:pt x="9486" y="16800"/>
                    <a:pt x="15451" y="12000"/>
                    <a:pt x="21417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247900" y="1978109"/>
              <a:ext cx="158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6480" y="3600"/>
                  </a:cubicBezTo>
                  <a:cubicBezTo>
                    <a:pt x="10080" y="7200"/>
                    <a:pt x="1584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349500" y="1965409"/>
              <a:ext cx="1143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129"/>
                    <a:pt x="16000" y="2259"/>
                    <a:pt x="13200" y="4800"/>
                  </a:cubicBezTo>
                  <a:cubicBezTo>
                    <a:pt x="10400" y="7341"/>
                    <a:pt x="7600" y="11294"/>
                    <a:pt x="5400" y="14329"/>
                  </a:cubicBezTo>
                  <a:cubicBezTo>
                    <a:pt x="3200" y="17365"/>
                    <a:pt x="16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527299" y="218130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743200" y="2060659"/>
              <a:ext cx="1206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3909"/>
                    <a:pt x="6821" y="7817"/>
                    <a:pt x="10421" y="11417"/>
                  </a:cubicBezTo>
                  <a:cubicBezTo>
                    <a:pt x="14021" y="15017"/>
                    <a:pt x="17811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768600" y="2054309"/>
              <a:ext cx="1206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53"/>
                    <a:pt x="17811" y="306"/>
                    <a:pt x="15158" y="1609"/>
                  </a:cubicBezTo>
                  <a:cubicBezTo>
                    <a:pt x="12505" y="2911"/>
                    <a:pt x="9095" y="5362"/>
                    <a:pt x="6442" y="8885"/>
                  </a:cubicBezTo>
                  <a:cubicBezTo>
                    <a:pt x="3789" y="12409"/>
                    <a:pt x="1895" y="170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933700" y="1978585"/>
              <a:ext cx="172661" cy="50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9" fill="norm" stroke="1" extrusionOk="0">
                  <a:moveTo>
                    <a:pt x="0" y="21489"/>
                  </a:moveTo>
                  <a:cubicBezTo>
                    <a:pt x="781" y="18131"/>
                    <a:pt x="1561" y="14773"/>
                    <a:pt x="2472" y="11551"/>
                  </a:cubicBezTo>
                  <a:cubicBezTo>
                    <a:pt x="3383" y="8329"/>
                    <a:pt x="4424" y="5244"/>
                    <a:pt x="5335" y="3383"/>
                  </a:cubicBezTo>
                  <a:cubicBezTo>
                    <a:pt x="6246" y="1523"/>
                    <a:pt x="7027" y="887"/>
                    <a:pt x="8067" y="479"/>
                  </a:cubicBezTo>
                  <a:cubicBezTo>
                    <a:pt x="9108" y="71"/>
                    <a:pt x="10410" y="-111"/>
                    <a:pt x="11190" y="71"/>
                  </a:cubicBezTo>
                  <a:cubicBezTo>
                    <a:pt x="11971" y="252"/>
                    <a:pt x="12231" y="797"/>
                    <a:pt x="12361" y="1568"/>
                  </a:cubicBezTo>
                  <a:cubicBezTo>
                    <a:pt x="12492" y="2339"/>
                    <a:pt x="12492" y="3338"/>
                    <a:pt x="12361" y="4064"/>
                  </a:cubicBezTo>
                  <a:cubicBezTo>
                    <a:pt x="12231" y="4790"/>
                    <a:pt x="11971" y="5244"/>
                    <a:pt x="12231" y="5652"/>
                  </a:cubicBezTo>
                  <a:cubicBezTo>
                    <a:pt x="12492" y="6060"/>
                    <a:pt x="13272" y="6423"/>
                    <a:pt x="14834" y="6832"/>
                  </a:cubicBezTo>
                  <a:cubicBezTo>
                    <a:pt x="16395" y="7240"/>
                    <a:pt x="18737" y="7694"/>
                    <a:pt x="20039" y="8148"/>
                  </a:cubicBezTo>
                  <a:cubicBezTo>
                    <a:pt x="21340" y="8602"/>
                    <a:pt x="21600" y="9055"/>
                    <a:pt x="20689" y="9827"/>
                  </a:cubicBezTo>
                  <a:cubicBezTo>
                    <a:pt x="19778" y="10598"/>
                    <a:pt x="17696" y="11687"/>
                    <a:pt x="15745" y="12323"/>
                  </a:cubicBezTo>
                  <a:cubicBezTo>
                    <a:pt x="13793" y="12958"/>
                    <a:pt x="11971" y="13139"/>
                    <a:pt x="10540" y="13094"/>
                  </a:cubicBezTo>
                  <a:cubicBezTo>
                    <a:pt x="9108" y="13049"/>
                    <a:pt x="8067" y="12776"/>
                    <a:pt x="7027" y="12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943452" y="1796363"/>
              <a:ext cx="117249" cy="8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323" fill="norm" stroke="1" extrusionOk="0">
                  <a:moveTo>
                    <a:pt x="4009" y="8279"/>
                  </a:moveTo>
                  <a:cubicBezTo>
                    <a:pt x="2852" y="10734"/>
                    <a:pt x="1695" y="13188"/>
                    <a:pt x="923" y="15643"/>
                  </a:cubicBezTo>
                  <a:cubicBezTo>
                    <a:pt x="152" y="18097"/>
                    <a:pt x="-234" y="20552"/>
                    <a:pt x="152" y="20307"/>
                  </a:cubicBezTo>
                  <a:cubicBezTo>
                    <a:pt x="537" y="20061"/>
                    <a:pt x="1695" y="17116"/>
                    <a:pt x="3045" y="13434"/>
                  </a:cubicBezTo>
                  <a:cubicBezTo>
                    <a:pt x="4395" y="9752"/>
                    <a:pt x="5937" y="5334"/>
                    <a:pt x="7673" y="2634"/>
                  </a:cubicBezTo>
                  <a:cubicBezTo>
                    <a:pt x="9409" y="-66"/>
                    <a:pt x="11337" y="-1048"/>
                    <a:pt x="13652" y="1407"/>
                  </a:cubicBezTo>
                  <a:cubicBezTo>
                    <a:pt x="15966" y="3861"/>
                    <a:pt x="18666" y="9752"/>
                    <a:pt x="21366" y="15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661297" y="1050615"/>
              <a:ext cx="139304" cy="52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42" fill="norm" stroke="1" extrusionOk="0">
                  <a:moveTo>
                    <a:pt x="20602" y="1845"/>
                  </a:moveTo>
                  <a:cubicBezTo>
                    <a:pt x="19976" y="1061"/>
                    <a:pt x="19350" y="277"/>
                    <a:pt x="18098" y="60"/>
                  </a:cubicBezTo>
                  <a:cubicBezTo>
                    <a:pt x="16845" y="-158"/>
                    <a:pt x="14967" y="190"/>
                    <a:pt x="11993" y="1584"/>
                  </a:cubicBezTo>
                  <a:cubicBezTo>
                    <a:pt x="9019" y="2977"/>
                    <a:pt x="4950" y="5416"/>
                    <a:pt x="2445" y="8073"/>
                  </a:cubicBezTo>
                  <a:cubicBezTo>
                    <a:pt x="-59" y="10729"/>
                    <a:pt x="-998" y="13603"/>
                    <a:pt x="1350" y="15824"/>
                  </a:cubicBezTo>
                  <a:cubicBezTo>
                    <a:pt x="3698" y="18045"/>
                    <a:pt x="9332" y="19613"/>
                    <a:pt x="13089" y="20440"/>
                  </a:cubicBezTo>
                  <a:cubicBezTo>
                    <a:pt x="16845" y="21268"/>
                    <a:pt x="18724" y="21355"/>
                    <a:pt x="20602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997450" y="1114509"/>
              <a:ext cx="133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400"/>
                    <a:pt x="12343" y="12800"/>
                    <a:pt x="15943" y="16400"/>
                  </a:cubicBezTo>
                  <a:cubicBezTo>
                    <a:pt x="19543" y="20000"/>
                    <a:pt x="20571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080000" y="1101809"/>
              <a:ext cx="1333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926"/>
                    <a:pt x="16800" y="1851"/>
                    <a:pt x="14229" y="3806"/>
                  </a:cubicBezTo>
                  <a:cubicBezTo>
                    <a:pt x="11657" y="5760"/>
                    <a:pt x="8914" y="8743"/>
                    <a:pt x="6514" y="11880"/>
                  </a:cubicBezTo>
                  <a:cubicBezTo>
                    <a:pt x="4114" y="15017"/>
                    <a:pt x="2057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359400" y="1343109"/>
              <a:ext cx="260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44" y="7200"/>
                    <a:pt x="10888" y="14400"/>
                    <a:pt x="14488" y="18000"/>
                  </a:cubicBezTo>
                  <a:cubicBezTo>
                    <a:pt x="18088" y="21600"/>
                    <a:pt x="1984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765800" y="1190709"/>
              <a:ext cx="1905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764"/>
                    <a:pt x="10080" y="7527"/>
                    <a:pt x="13680" y="11127"/>
                  </a:cubicBezTo>
                  <a:cubicBezTo>
                    <a:pt x="17280" y="14727"/>
                    <a:pt x="19440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818301" y="1146259"/>
              <a:ext cx="16974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20053" y="0"/>
                    <a:pt x="18719" y="0"/>
                    <a:pt x="17119" y="741"/>
                  </a:cubicBezTo>
                  <a:cubicBezTo>
                    <a:pt x="15519" y="1482"/>
                    <a:pt x="13653" y="2965"/>
                    <a:pt x="11253" y="5453"/>
                  </a:cubicBezTo>
                  <a:cubicBezTo>
                    <a:pt x="8853" y="7941"/>
                    <a:pt x="5919" y="11435"/>
                    <a:pt x="3786" y="13871"/>
                  </a:cubicBezTo>
                  <a:cubicBezTo>
                    <a:pt x="1653" y="16306"/>
                    <a:pt x="319" y="17682"/>
                    <a:pt x="53" y="18794"/>
                  </a:cubicBezTo>
                  <a:cubicBezTo>
                    <a:pt x="-214" y="19906"/>
                    <a:pt x="586" y="20753"/>
                    <a:pt x="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127750" y="1117932"/>
              <a:ext cx="208554" cy="56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50" fill="norm" stroke="1" extrusionOk="0">
                  <a:moveTo>
                    <a:pt x="0" y="21550"/>
                  </a:moveTo>
                  <a:cubicBezTo>
                    <a:pt x="655" y="19543"/>
                    <a:pt x="1309" y="17535"/>
                    <a:pt x="1527" y="15166"/>
                  </a:cubicBezTo>
                  <a:cubicBezTo>
                    <a:pt x="1745" y="12798"/>
                    <a:pt x="1527" y="10067"/>
                    <a:pt x="2073" y="7659"/>
                  </a:cubicBezTo>
                  <a:cubicBezTo>
                    <a:pt x="2618" y="5250"/>
                    <a:pt x="3927" y="3162"/>
                    <a:pt x="5018" y="1957"/>
                  </a:cubicBezTo>
                  <a:cubicBezTo>
                    <a:pt x="6109" y="753"/>
                    <a:pt x="6982" y="432"/>
                    <a:pt x="7964" y="231"/>
                  </a:cubicBezTo>
                  <a:cubicBezTo>
                    <a:pt x="8945" y="30"/>
                    <a:pt x="10036" y="-50"/>
                    <a:pt x="11018" y="30"/>
                  </a:cubicBezTo>
                  <a:cubicBezTo>
                    <a:pt x="12000" y="111"/>
                    <a:pt x="12873" y="351"/>
                    <a:pt x="13636" y="1195"/>
                  </a:cubicBezTo>
                  <a:cubicBezTo>
                    <a:pt x="14400" y="2038"/>
                    <a:pt x="15055" y="3483"/>
                    <a:pt x="14836" y="4647"/>
                  </a:cubicBezTo>
                  <a:cubicBezTo>
                    <a:pt x="14618" y="5812"/>
                    <a:pt x="13527" y="6695"/>
                    <a:pt x="13527" y="7137"/>
                  </a:cubicBezTo>
                  <a:cubicBezTo>
                    <a:pt x="13527" y="7578"/>
                    <a:pt x="14618" y="7578"/>
                    <a:pt x="15709" y="7578"/>
                  </a:cubicBezTo>
                  <a:cubicBezTo>
                    <a:pt x="16800" y="7578"/>
                    <a:pt x="17891" y="7578"/>
                    <a:pt x="19091" y="7859"/>
                  </a:cubicBezTo>
                  <a:cubicBezTo>
                    <a:pt x="20291" y="8140"/>
                    <a:pt x="21600" y="8702"/>
                    <a:pt x="21491" y="9626"/>
                  </a:cubicBezTo>
                  <a:cubicBezTo>
                    <a:pt x="21382" y="10549"/>
                    <a:pt x="19855" y="11834"/>
                    <a:pt x="18000" y="12476"/>
                  </a:cubicBezTo>
                  <a:cubicBezTo>
                    <a:pt x="16145" y="13119"/>
                    <a:pt x="13964" y="13119"/>
                    <a:pt x="12545" y="12958"/>
                  </a:cubicBezTo>
                  <a:cubicBezTo>
                    <a:pt x="11127" y="12798"/>
                    <a:pt x="10473" y="12476"/>
                    <a:pt x="9818" y="12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6153620" y="939796"/>
              <a:ext cx="139231" cy="11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17" fill="norm" stroke="1" extrusionOk="0">
                  <a:moveTo>
                    <a:pt x="3854" y="5417"/>
                  </a:moveTo>
                  <a:cubicBezTo>
                    <a:pt x="2545" y="9417"/>
                    <a:pt x="1236" y="13417"/>
                    <a:pt x="582" y="16417"/>
                  </a:cubicBezTo>
                  <a:cubicBezTo>
                    <a:pt x="-73" y="19417"/>
                    <a:pt x="-73" y="21417"/>
                    <a:pt x="91" y="21417"/>
                  </a:cubicBezTo>
                  <a:cubicBezTo>
                    <a:pt x="254" y="21417"/>
                    <a:pt x="582" y="19417"/>
                    <a:pt x="1727" y="16017"/>
                  </a:cubicBezTo>
                  <a:cubicBezTo>
                    <a:pt x="2872" y="12617"/>
                    <a:pt x="4836" y="7817"/>
                    <a:pt x="6636" y="4617"/>
                  </a:cubicBezTo>
                  <a:cubicBezTo>
                    <a:pt x="8436" y="1417"/>
                    <a:pt x="10072" y="-183"/>
                    <a:pt x="11545" y="17"/>
                  </a:cubicBezTo>
                  <a:cubicBezTo>
                    <a:pt x="13018" y="217"/>
                    <a:pt x="14327" y="2217"/>
                    <a:pt x="15963" y="5417"/>
                  </a:cubicBezTo>
                  <a:cubicBezTo>
                    <a:pt x="17600" y="8617"/>
                    <a:pt x="19563" y="13017"/>
                    <a:pt x="21527" y="1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419849" y="1071761"/>
              <a:ext cx="127345" cy="48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87" fill="norm" stroke="1" extrusionOk="0">
                  <a:moveTo>
                    <a:pt x="2090" y="481"/>
                  </a:moveTo>
                  <a:cubicBezTo>
                    <a:pt x="3484" y="203"/>
                    <a:pt x="4877" y="-75"/>
                    <a:pt x="6271" y="18"/>
                  </a:cubicBezTo>
                  <a:cubicBezTo>
                    <a:pt x="7665" y="110"/>
                    <a:pt x="9058" y="574"/>
                    <a:pt x="11671" y="2289"/>
                  </a:cubicBezTo>
                  <a:cubicBezTo>
                    <a:pt x="14284" y="4004"/>
                    <a:pt x="18116" y="6970"/>
                    <a:pt x="19858" y="9983"/>
                  </a:cubicBezTo>
                  <a:cubicBezTo>
                    <a:pt x="21600" y="12996"/>
                    <a:pt x="21252" y="16055"/>
                    <a:pt x="18987" y="18002"/>
                  </a:cubicBezTo>
                  <a:cubicBezTo>
                    <a:pt x="16723" y="19949"/>
                    <a:pt x="12542" y="20783"/>
                    <a:pt x="9581" y="21154"/>
                  </a:cubicBezTo>
                  <a:cubicBezTo>
                    <a:pt x="6619" y="21525"/>
                    <a:pt x="4877" y="21432"/>
                    <a:pt x="3484" y="21015"/>
                  </a:cubicBezTo>
                  <a:cubicBezTo>
                    <a:pt x="2090" y="20598"/>
                    <a:pt x="1045" y="19856"/>
                    <a:pt x="0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604000" y="847809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496050" y="813066"/>
              <a:ext cx="2667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71" y="11918"/>
                    <a:pt x="9943" y="3818"/>
                    <a:pt x="13543" y="1118"/>
                  </a:cubicBezTo>
                  <a:cubicBezTo>
                    <a:pt x="17143" y="-1582"/>
                    <a:pt x="193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992521" y="1100672"/>
              <a:ext cx="170280" cy="48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63" fill="norm" stroke="1" extrusionOk="0">
                  <a:moveTo>
                    <a:pt x="21191" y="1741"/>
                  </a:moveTo>
                  <a:cubicBezTo>
                    <a:pt x="20664" y="1084"/>
                    <a:pt x="20137" y="426"/>
                    <a:pt x="19215" y="145"/>
                  </a:cubicBezTo>
                  <a:cubicBezTo>
                    <a:pt x="18293" y="-137"/>
                    <a:pt x="16976" y="-43"/>
                    <a:pt x="14474" y="755"/>
                  </a:cubicBezTo>
                  <a:cubicBezTo>
                    <a:pt x="11971" y="1553"/>
                    <a:pt x="8284" y="3056"/>
                    <a:pt x="5518" y="5122"/>
                  </a:cubicBezTo>
                  <a:cubicBezTo>
                    <a:pt x="2752" y="7188"/>
                    <a:pt x="908" y="9818"/>
                    <a:pt x="250" y="12072"/>
                  </a:cubicBezTo>
                  <a:cubicBezTo>
                    <a:pt x="-409" y="14326"/>
                    <a:pt x="118" y="16204"/>
                    <a:pt x="3279" y="17706"/>
                  </a:cubicBezTo>
                  <a:cubicBezTo>
                    <a:pt x="6440" y="19209"/>
                    <a:pt x="12235" y="20336"/>
                    <a:pt x="1803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251700" y="1158959"/>
              <a:ext cx="152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320"/>
                    <a:pt x="7800" y="8640"/>
                    <a:pt x="11400" y="12240"/>
                  </a:cubicBezTo>
                  <a:cubicBezTo>
                    <a:pt x="15000" y="15840"/>
                    <a:pt x="183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7372350" y="1146259"/>
              <a:ext cx="825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1920"/>
                    <a:pt x="13846" y="3840"/>
                    <a:pt x="10523" y="6300"/>
                  </a:cubicBezTo>
                  <a:cubicBezTo>
                    <a:pt x="7200" y="8760"/>
                    <a:pt x="4431" y="11760"/>
                    <a:pt x="2769" y="14400"/>
                  </a:cubicBezTo>
                  <a:cubicBezTo>
                    <a:pt x="1108" y="17040"/>
                    <a:pt x="554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7531100" y="138120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854950" y="1197059"/>
              <a:ext cx="1905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3380"/>
                    <a:pt x="10560" y="6759"/>
                    <a:pt x="14160" y="10359"/>
                  </a:cubicBezTo>
                  <a:cubicBezTo>
                    <a:pt x="17760" y="13959"/>
                    <a:pt x="19680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931150" y="1178009"/>
              <a:ext cx="1206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100"/>
                    <a:pt x="17053" y="2200"/>
                    <a:pt x="14589" y="4100"/>
                  </a:cubicBezTo>
                  <a:cubicBezTo>
                    <a:pt x="12126" y="6000"/>
                    <a:pt x="9474" y="8700"/>
                    <a:pt x="7011" y="11750"/>
                  </a:cubicBezTo>
                  <a:cubicBezTo>
                    <a:pt x="4547" y="14800"/>
                    <a:pt x="2274" y="18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8108950" y="1103926"/>
              <a:ext cx="271313" cy="69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0" y="21600"/>
                  </a:moveTo>
                  <a:cubicBezTo>
                    <a:pt x="837" y="20937"/>
                    <a:pt x="1674" y="20275"/>
                    <a:pt x="2344" y="19115"/>
                  </a:cubicBezTo>
                  <a:cubicBezTo>
                    <a:pt x="3014" y="17956"/>
                    <a:pt x="3516" y="16299"/>
                    <a:pt x="4270" y="14113"/>
                  </a:cubicBezTo>
                  <a:cubicBezTo>
                    <a:pt x="5023" y="11926"/>
                    <a:pt x="6028" y="9210"/>
                    <a:pt x="7033" y="6858"/>
                  </a:cubicBezTo>
                  <a:cubicBezTo>
                    <a:pt x="8037" y="4506"/>
                    <a:pt x="9042" y="2518"/>
                    <a:pt x="9879" y="1391"/>
                  </a:cubicBezTo>
                  <a:cubicBezTo>
                    <a:pt x="10716" y="265"/>
                    <a:pt x="11386" y="0"/>
                    <a:pt x="12056" y="0"/>
                  </a:cubicBezTo>
                  <a:cubicBezTo>
                    <a:pt x="12726" y="0"/>
                    <a:pt x="13395" y="265"/>
                    <a:pt x="14065" y="1093"/>
                  </a:cubicBezTo>
                  <a:cubicBezTo>
                    <a:pt x="14735" y="1921"/>
                    <a:pt x="15405" y="3313"/>
                    <a:pt x="15321" y="4439"/>
                  </a:cubicBezTo>
                  <a:cubicBezTo>
                    <a:pt x="15237" y="5566"/>
                    <a:pt x="14400" y="6427"/>
                    <a:pt x="13647" y="6990"/>
                  </a:cubicBezTo>
                  <a:cubicBezTo>
                    <a:pt x="12893" y="7553"/>
                    <a:pt x="12223" y="7818"/>
                    <a:pt x="12307" y="7918"/>
                  </a:cubicBezTo>
                  <a:cubicBezTo>
                    <a:pt x="12391" y="8017"/>
                    <a:pt x="13228" y="7951"/>
                    <a:pt x="14484" y="8017"/>
                  </a:cubicBezTo>
                  <a:cubicBezTo>
                    <a:pt x="15740" y="8083"/>
                    <a:pt x="17414" y="8282"/>
                    <a:pt x="18670" y="8613"/>
                  </a:cubicBezTo>
                  <a:cubicBezTo>
                    <a:pt x="19926" y="8945"/>
                    <a:pt x="20763" y="9409"/>
                    <a:pt x="21181" y="9806"/>
                  </a:cubicBezTo>
                  <a:cubicBezTo>
                    <a:pt x="21600" y="10204"/>
                    <a:pt x="21600" y="10535"/>
                    <a:pt x="20847" y="10999"/>
                  </a:cubicBezTo>
                  <a:cubicBezTo>
                    <a:pt x="20093" y="11463"/>
                    <a:pt x="18586" y="12059"/>
                    <a:pt x="16995" y="12291"/>
                  </a:cubicBezTo>
                  <a:cubicBezTo>
                    <a:pt x="15405" y="12523"/>
                    <a:pt x="13730" y="12390"/>
                    <a:pt x="12726" y="12158"/>
                  </a:cubicBezTo>
                  <a:cubicBezTo>
                    <a:pt x="11721" y="11926"/>
                    <a:pt x="11386" y="11595"/>
                    <a:pt x="11051" y="1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8216343" y="911309"/>
              <a:ext cx="133907" cy="11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016" fill="norm" stroke="1" extrusionOk="0">
                  <a:moveTo>
                    <a:pt x="4139" y="0"/>
                  </a:moveTo>
                  <a:cubicBezTo>
                    <a:pt x="3126" y="5959"/>
                    <a:pt x="2114" y="11917"/>
                    <a:pt x="1270" y="15828"/>
                  </a:cubicBezTo>
                  <a:cubicBezTo>
                    <a:pt x="426" y="19738"/>
                    <a:pt x="-249" y="21600"/>
                    <a:pt x="89" y="20855"/>
                  </a:cubicBezTo>
                  <a:cubicBezTo>
                    <a:pt x="426" y="20110"/>
                    <a:pt x="1776" y="16759"/>
                    <a:pt x="3464" y="13221"/>
                  </a:cubicBezTo>
                  <a:cubicBezTo>
                    <a:pt x="5151" y="9683"/>
                    <a:pt x="7176" y="5959"/>
                    <a:pt x="9032" y="3724"/>
                  </a:cubicBezTo>
                  <a:cubicBezTo>
                    <a:pt x="10889" y="1490"/>
                    <a:pt x="12576" y="745"/>
                    <a:pt x="13589" y="1490"/>
                  </a:cubicBezTo>
                  <a:cubicBezTo>
                    <a:pt x="14601" y="2234"/>
                    <a:pt x="14939" y="4469"/>
                    <a:pt x="16120" y="7821"/>
                  </a:cubicBezTo>
                  <a:cubicBezTo>
                    <a:pt x="17301" y="11172"/>
                    <a:pt x="19326" y="15641"/>
                    <a:pt x="2135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8458200" y="1020201"/>
              <a:ext cx="129472" cy="57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565" fill="norm" stroke="1" extrusionOk="0">
                  <a:moveTo>
                    <a:pt x="1029" y="440"/>
                  </a:moveTo>
                  <a:cubicBezTo>
                    <a:pt x="2400" y="202"/>
                    <a:pt x="3771" y="-35"/>
                    <a:pt x="5143" y="5"/>
                  </a:cubicBezTo>
                  <a:cubicBezTo>
                    <a:pt x="6514" y="44"/>
                    <a:pt x="7886" y="361"/>
                    <a:pt x="10286" y="1627"/>
                  </a:cubicBezTo>
                  <a:cubicBezTo>
                    <a:pt x="12686" y="2892"/>
                    <a:pt x="16114" y="5108"/>
                    <a:pt x="18343" y="7521"/>
                  </a:cubicBezTo>
                  <a:cubicBezTo>
                    <a:pt x="20571" y="9934"/>
                    <a:pt x="21600" y="12545"/>
                    <a:pt x="20571" y="14681"/>
                  </a:cubicBezTo>
                  <a:cubicBezTo>
                    <a:pt x="19543" y="16818"/>
                    <a:pt x="16457" y="18479"/>
                    <a:pt x="12686" y="19547"/>
                  </a:cubicBezTo>
                  <a:cubicBezTo>
                    <a:pt x="8914" y="20616"/>
                    <a:pt x="4457" y="21090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9227400" y="-1"/>
              <a:ext cx="342607" cy="807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97" fill="norm" stroke="1" extrusionOk="0">
                  <a:moveTo>
                    <a:pt x="20222" y="450"/>
                  </a:moveTo>
                  <a:cubicBezTo>
                    <a:pt x="19692" y="320"/>
                    <a:pt x="19162" y="190"/>
                    <a:pt x="18963" y="110"/>
                  </a:cubicBezTo>
                  <a:cubicBezTo>
                    <a:pt x="18764" y="31"/>
                    <a:pt x="18897" y="3"/>
                    <a:pt x="19162" y="0"/>
                  </a:cubicBezTo>
                  <a:cubicBezTo>
                    <a:pt x="19427" y="-3"/>
                    <a:pt x="19824" y="20"/>
                    <a:pt x="20288" y="124"/>
                  </a:cubicBezTo>
                  <a:cubicBezTo>
                    <a:pt x="20752" y="229"/>
                    <a:pt x="21282" y="416"/>
                    <a:pt x="21414" y="623"/>
                  </a:cubicBezTo>
                  <a:cubicBezTo>
                    <a:pt x="21547" y="829"/>
                    <a:pt x="21282" y="1056"/>
                    <a:pt x="20951" y="1265"/>
                  </a:cubicBezTo>
                  <a:cubicBezTo>
                    <a:pt x="20619" y="1475"/>
                    <a:pt x="20222" y="1667"/>
                    <a:pt x="19957" y="1874"/>
                  </a:cubicBezTo>
                  <a:cubicBezTo>
                    <a:pt x="19692" y="2081"/>
                    <a:pt x="19559" y="2301"/>
                    <a:pt x="19360" y="2505"/>
                  </a:cubicBezTo>
                  <a:cubicBezTo>
                    <a:pt x="19162" y="2709"/>
                    <a:pt x="18897" y="2896"/>
                    <a:pt x="18632" y="3097"/>
                  </a:cubicBezTo>
                  <a:cubicBezTo>
                    <a:pt x="18367" y="3298"/>
                    <a:pt x="18102" y="3513"/>
                    <a:pt x="17638" y="3739"/>
                  </a:cubicBezTo>
                  <a:cubicBezTo>
                    <a:pt x="17174" y="3966"/>
                    <a:pt x="16511" y="4204"/>
                    <a:pt x="15981" y="4408"/>
                  </a:cubicBezTo>
                  <a:cubicBezTo>
                    <a:pt x="15451" y="4611"/>
                    <a:pt x="15054" y="4781"/>
                    <a:pt x="14656" y="4954"/>
                  </a:cubicBezTo>
                  <a:cubicBezTo>
                    <a:pt x="14259" y="5127"/>
                    <a:pt x="13861" y="5302"/>
                    <a:pt x="13596" y="5475"/>
                  </a:cubicBezTo>
                  <a:cubicBezTo>
                    <a:pt x="13331" y="5648"/>
                    <a:pt x="13199" y="5817"/>
                    <a:pt x="13066" y="5990"/>
                  </a:cubicBezTo>
                  <a:cubicBezTo>
                    <a:pt x="12934" y="6163"/>
                    <a:pt x="12801" y="6338"/>
                    <a:pt x="12735" y="6519"/>
                  </a:cubicBezTo>
                  <a:cubicBezTo>
                    <a:pt x="12668" y="6701"/>
                    <a:pt x="12668" y="6887"/>
                    <a:pt x="12735" y="7074"/>
                  </a:cubicBezTo>
                  <a:cubicBezTo>
                    <a:pt x="12801" y="7261"/>
                    <a:pt x="12934" y="7448"/>
                    <a:pt x="13132" y="7646"/>
                  </a:cubicBezTo>
                  <a:cubicBezTo>
                    <a:pt x="13331" y="7844"/>
                    <a:pt x="13596" y="8054"/>
                    <a:pt x="13861" y="8258"/>
                  </a:cubicBezTo>
                  <a:cubicBezTo>
                    <a:pt x="14126" y="8461"/>
                    <a:pt x="14391" y="8660"/>
                    <a:pt x="14656" y="8869"/>
                  </a:cubicBezTo>
                  <a:cubicBezTo>
                    <a:pt x="14921" y="9079"/>
                    <a:pt x="15186" y="9299"/>
                    <a:pt x="15385" y="9515"/>
                  </a:cubicBezTo>
                  <a:cubicBezTo>
                    <a:pt x="15584" y="9730"/>
                    <a:pt x="15716" y="9939"/>
                    <a:pt x="15783" y="10157"/>
                  </a:cubicBezTo>
                  <a:cubicBezTo>
                    <a:pt x="15849" y="10375"/>
                    <a:pt x="15849" y="10602"/>
                    <a:pt x="15849" y="10825"/>
                  </a:cubicBezTo>
                  <a:cubicBezTo>
                    <a:pt x="15849" y="11049"/>
                    <a:pt x="15849" y="11270"/>
                    <a:pt x="15716" y="11496"/>
                  </a:cubicBezTo>
                  <a:cubicBezTo>
                    <a:pt x="15584" y="11723"/>
                    <a:pt x="15319" y="11955"/>
                    <a:pt x="14987" y="12184"/>
                  </a:cubicBezTo>
                  <a:cubicBezTo>
                    <a:pt x="14656" y="12413"/>
                    <a:pt x="14259" y="12640"/>
                    <a:pt x="13861" y="12872"/>
                  </a:cubicBezTo>
                  <a:cubicBezTo>
                    <a:pt x="13464" y="13104"/>
                    <a:pt x="13066" y="13342"/>
                    <a:pt x="12668" y="13571"/>
                  </a:cubicBezTo>
                  <a:cubicBezTo>
                    <a:pt x="12271" y="13801"/>
                    <a:pt x="11873" y="14021"/>
                    <a:pt x="11410" y="14245"/>
                  </a:cubicBezTo>
                  <a:cubicBezTo>
                    <a:pt x="10946" y="14469"/>
                    <a:pt x="10416" y="14695"/>
                    <a:pt x="9952" y="14905"/>
                  </a:cubicBezTo>
                  <a:cubicBezTo>
                    <a:pt x="9488" y="15114"/>
                    <a:pt x="9091" y="15307"/>
                    <a:pt x="8759" y="15513"/>
                  </a:cubicBezTo>
                  <a:cubicBezTo>
                    <a:pt x="8428" y="15720"/>
                    <a:pt x="8163" y="15941"/>
                    <a:pt x="7832" y="16150"/>
                  </a:cubicBezTo>
                  <a:cubicBezTo>
                    <a:pt x="7500" y="16360"/>
                    <a:pt x="7103" y="16558"/>
                    <a:pt x="6838" y="16748"/>
                  </a:cubicBezTo>
                  <a:cubicBezTo>
                    <a:pt x="6573" y="16937"/>
                    <a:pt x="6440" y="17118"/>
                    <a:pt x="6241" y="17300"/>
                  </a:cubicBezTo>
                  <a:cubicBezTo>
                    <a:pt x="6043" y="17481"/>
                    <a:pt x="5778" y="17662"/>
                    <a:pt x="5579" y="17840"/>
                  </a:cubicBezTo>
                  <a:cubicBezTo>
                    <a:pt x="5380" y="18019"/>
                    <a:pt x="5248" y="18194"/>
                    <a:pt x="5115" y="18398"/>
                  </a:cubicBezTo>
                  <a:cubicBezTo>
                    <a:pt x="4983" y="18602"/>
                    <a:pt x="4850" y="18834"/>
                    <a:pt x="4651" y="19052"/>
                  </a:cubicBezTo>
                  <a:cubicBezTo>
                    <a:pt x="4453" y="19270"/>
                    <a:pt x="4187" y="19474"/>
                    <a:pt x="3856" y="19686"/>
                  </a:cubicBezTo>
                  <a:cubicBezTo>
                    <a:pt x="3525" y="19898"/>
                    <a:pt x="3127" y="20119"/>
                    <a:pt x="2597" y="20346"/>
                  </a:cubicBezTo>
                  <a:cubicBezTo>
                    <a:pt x="2067" y="20572"/>
                    <a:pt x="1405" y="20804"/>
                    <a:pt x="941" y="20988"/>
                  </a:cubicBezTo>
                  <a:cubicBezTo>
                    <a:pt x="477" y="21172"/>
                    <a:pt x="212" y="21308"/>
                    <a:pt x="80" y="21396"/>
                  </a:cubicBezTo>
                  <a:cubicBezTo>
                    <a:pt x="-53" y="21484"/>
                    <a:pt x="-53" y="21523"/>
                    <a:pt x="345" y="21549"/>
                  </a:cubicBezTo>
                  <a:cubicBezTo>
                    <a:pt x="742" y="21574"/>
                    <a:pt x="1537" y="21586"/>
                    <a:pt x="2332" y="21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9898428" y="1034733"/>
              <a:ext cx="134573" cy="3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753" fill="norm" stroke="1" extrusionOk="0">
                  <a:moveTo>
                    <a:pt x="3232" y="6264"/>
                  </a:moveTo>
                  <a:cubicBezTo>
                    <a:pt x="4582" y="5727"/>
                    <a:pt x="5932" y="5190"/>
                    <a:pt x="6776" y="5258"/>
                  </a:cubicBezTo>
                  <a:cubicBezTo>
                    <a:pt x="7619" y="5325"/>
                    <a:pt x="7957" y="5995"/>
                    <a:pt x="7113" y="8209"/>
                  </a:cubicBezTo>
                  <a:cubicBezTo>
                    <a:pt x="6270" y="10423"/>
                    <a:pt x="4245" y="14179"/>
                    <a:pt x="2726" y="16930"/>
                  </a:cubicBezTo>
                  <a:cubicBezTo>
                    <a:pt x="1207" y="19680"/>
                    <a:pt x="194" y="21424"/>
                    <a:pt x="26" y="19881"/>
                  </a:cubicBezTo>
                  <a:cubicBezTo>
                    <a:pt x="-143" y="18338"/>
                    <a:pt x="532" y="13508"/>
                    <a:pt x="1376" y="10289"/>
                  </a:cubicBezTo>
                  <a:cubicBezTo>
                    <a:pt x="2219" y="7069"/>
                    <a:pt x="3232" y="5459"/>
                    <a:pt x="4582" y="3983"/>
                  </a:cubicBezTo>
                  <a:cubicBezTo>
                    <a:pt x="5932" y="2507"/>
                    <a:pt x="7619" y="1166"/>
                    <a:pt x="9307" y="495"/>
                  </a:cubicBezTo>
                  <a:cubicBezTo>
                    <a:pt x="10994" y="-176"/>
                    <a:pt x="12682" y="-176"/>
                    <a:pt x="14032" y="562"/>
                  </a:cubicBezTo>
                  <a:cubicBezTo>
                    <a:pt x="15382" y="1300"/>
                    <a:pt x="16395" y="2776"/>
                    <a:pt x="17407" y="5392"/>
                  </a:cubicBezTo>
                  <a:cubicBezTo>
                    <a:pt x="18420" y="8008"/>
                    <a:pt x="19432" y="11764"/>
                    <a:pt x="20107" y="14515"/>
                  </a:cubicBezTo>
                  <a:cubicBezTo>
                    <a:pt x="20782" y="17265"/>
                    <a:pt x="21119" y="19009"/>
                    <a:pt x="21457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9899650" y="1184359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0198100" y="993314"/>
              <a:ext cx="137229" cy="30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69" fill="norm" stroke="1" extrusionOk="0">
                  <a:moveTo>
                    <a:pt x="0" y="7188"/>
                  </a:moveTo>
                  <a:cubicBezTo>
                    <a:pt x="1290" y="11210"/>
                    <a:pt x="2579" y="15232"/>
                    <a:pt x="3224" y="17616"/>
                  </a:cubicBezTo>
                  <a:cubicBezTo>
                    <a:pt x="3869" y="19999"/>
                    <a:pt x="3869" y="20744"/>
                    <a:pt x="3707" y="20521"/>
                  </a:cubicBezTo>
                  <a:cubicBezTo>
                    <a:pt x="3546" y="20297"/>
                    <a:pt x="3224" y="19106"/>
                    <a:pt x="2901" y="15977"/>
                  </a:cubicBezTo>
                  <a:cubicBezTo>
                    <a:pt x="2579" y="12849"/>
                    <a:pt x="2257" y="7784"/>
                    <a:pt x="2096" y="4879"/>
                  </a:cubicBezTo>
                  <a:cubicBezTo>
                    <a:pt x="1934" y="1975"/>
                    <a:pt x="1934" y="1230"/>
                    <a:pt x="2740" y="708"/>
                  </a:cubicBezTo>
                  <a:cubicBezTo>
                    <a:pt x="3546" y="187"/>
                    <a:pt x="5158" y="-111"/>
                    <a:pt x="6609" y="38"/>
                  </a:cubicBezTo>
                  <a:cubicBezTo>
                    <a:pt x="8060" y="187"/>
                    <a:pt x="9349" y="783"/>
                    <a:pt x="10639" y="2198"/>
                  </a:cubicBezTo>
                  <a:cubicBezTo>
                    <a:pt x="11928" y="3613"/>
                    <a:pt x="13218" y="5848"/>
                    <a:pt x="13379" y="7412"/>
                  </a:cubicBezTo>
                  <a:cubicBezTo>
                    <a:pt x="13540" y="8976"/>
                    <a:pt x="12573" y="9870"/>
                    <a:pt x="11445" y="10540"/>
                  </a:cubicBezTo>
                  <a:cubicBezTo>
                    <a:pt x="10316" y="11210"/>
                    <a:pt x="9027" y="11657"/>
                    <a:pt x="9349" y="12030"/>
                  </a:cubicBezTo>
                  <a:cubicBezTo>
                    <a:pt x="9672" y="12402"/>
                    <a:pt x="11606" y="12700"/>
                    <a:pt x="13701" y="13445"/>
                  </a:cubicBezTo>
                  <a:cubicBezTo>
                    <a:pt x="15797" y="14190"/>
                    <a:pt x="18054" y="15381"/>
                    <a:pt x="19504" y="16499"/>
                  </a:cubicBezTo>
                  <a:cubicBezTo>
                    <a:pt x="20955" y="17616"/>
                    <a:pt x="21600" y="18659"/>
                    <a:pt x="19827" y="19552"/>
                  </a:cubicBezTo>
                  <a:cubicBezTo>
                    <a:pt x="18054" y="20446"/>
                    <a:pt x="13863" y="21191"/>
                    <a:pt x="11122" y="21340"/>
                  </a:cubicBezTo>
                  <a:cubicBezTo>
                    <a:pt x="8382" y="21489"/>
                    <a:pt x="7093" y="21042"/>
                    <a:pt x="5964" y="20148"/>
                  </a:cubicBezTo>
                  <a:cubicBezTo>
                    <a:pt x="4836" y="19255"/>
                    <a:pt x="3869" y="17914"/>
                    <a:pt x="2901" y="16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0382250" y="955759"/>
              <a:ext cx="10841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200" y="931"/>
                  </a:cubicBezTo>
                  <a:cubicBezTo>
                    <a:pt x="10400" y="1862"/>
                    <a:pt x="14800" y="3724"/>
                    <a:pt x="17600" y="6393"/>
                  </a:cubicBezTo>
                  <a:cubicBezTo>
                    <a:pt x="20400" y="9062"/>
                    <a:pt x="21600" y="12538"/>
                    <a:pt x="19200" y="15207"/>
                  </a:cubicBezTo>
                  <a:cubicBezTo>
                    <a:pt x="16800" y="17876"/>
                    <a:pt x="10800" y="19738"/>
                    <a:pt x="4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720363" y="1019209"/>
              <a:ext cx="115788" cy="3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79" fill="norm" stroke="1" extrusionOk="0">
                  <a:moveTo>
                    <a:pt x="21099" y="373"/>
                  </a:moveTo>
                  <a:cubicBezTo>
                    <a:pt x="18785" y="126"/>
                    <a:pt x="16470" y="-121"/>
                    <a:pt x="14349" y="64"/>
                  </a:cubicBezTo>
                  <a:cubicBezTo>
                    <a:pt x="12228" y="249"/>
                    <a:pt x="10299" y="866"/>
                    <a:pt x="7406" y="2965"/>
                  </a:cubicBezTo>
                  <a:cubicBezTo>
                    <a:pt x="4513" y="5063"/>
                    <a:pt x="656" y="8642"/>
                    <a:pt x="78" y="11666"/>
                  </a:cubicBezTo>
                  <a:cubicBezTo>
                    <a:pt x="-501" y="14690"/>
                    <a:pt x="2199" y="17159"/>
                    <a:pt x="6249" y="18702"/>
                  </a:cubicBezTo>
                  <a:cubicBezTo>
                    <a:pt x="10299" y="20245"/>
                    <a:pt x="15699" y="20862"/>
                    <a:pt x="2109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0534650" y="720809"/>
              <a:ext cx="38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118"/>
                    <a:pt x="7200" y="4235"/>
                    <a:pt x="10200" y="7094"/>
                  </a:cubicBezTo>
                  <a:cubicBezTo>
                    <a:pt x="13200" y="9953"/>
                    <a:pt x="15600" y="13553"/>
                    <a:pt x="16800" y="15988"/>
                  </a:cubicBezTo>
                  <a:cubicBezTo>
                    <a:pt x="18000" y="18424"/>
                    <a:pt x="18000" y="19694"/>
                    <a:pt x="18600" y="20435"/>
                  </a:cubicBezTo>
                  <a:cubicBezTo>
                    <a:pt x="19200" y="21176"/>
                    <a:pt x="204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0445750" y="714459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5600"/>
                    <a:pt x="436" y="9600"/>
                    <a:pt x="1091" y="6000"/>
                  </a:cubicBezTo>
                  <a:cubicBezTo>
                    <a:pt x="1745" y="2400"/>
                    <a:pt x="2836" y="1200"/>
                    <a:pt x="6327" y="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9880599" y="2079709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918699" y="218130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320866" y="1910075"/>
              <a:ext cx="148461" cy="41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34" fill="norm" stroke="1" extrusionOk="0">
                  <a:moveTo>
                    <a:pt x="3300" y="8699"/>
                  </a:moveTo>
                  <a:cubicBezTo>
                    <a:pt x="3300" y="12172"/>
                    <a:pt x="3300" y="15646"/>
                    <a:pt x="3150" y="17871"/>
                  </a:cubicBezTo>
                  <a:cubicBezTo>
                    <a:pt x="3000" y="20096"/>
                    <a:pt x="2700" y="21073"/>
                    <a:pt x="2250" y="21290"/>
                  </a:cubicBezTo>
                  <a:cubicBezTo>
                    <a:pt x="1800" y="21507"/>
                    <a:pt x="1200" y="20964"/>
                    <a:pt x="750" y="18848"/>
                  </a:cubicBezTo>
                  <a:cubicBezTo>
                    <a:pt x="300" y="16731"/>
                    <a:pt x="0" y="13041"/>
                    <a:pt x="0" y="9893"/>
                  </a:cubicBezTo>
                  <a:cubicBezTo>
                    <a:pt x="0" y="6745"/>
                    <a:pt x="300" y="4140"/>
                    <a:pt x="900" y="2566"/>
                  </a:cubicBezTo>
                  <a:cubicBezTo>
                    <a:pt x="1500" y="992"/>
                    <a:pt x="2400" y="450"/>
                    <a:pt x="3600" y="178"/>
                  </a:cubicBezTo>
                  <a:cubicBezTo>
                    <a:pt x="4800" y="-93"/>
                    <a:pt x="6300" y="-93"/>
                    <a:pt x="7950" y="450"/>
                  </a:cubicBezTo>
                  <a:cubicBezTo>
                    <a:pt x="9600" y="992"/>
                    <a:pt x="11400" y="2078"/>
                    <a:pt x="12450" y="3326"/>
                  </a:cubicBezTo>
                  <a:cubicBezTo>
                    <a:pt x="13500" y="4574"/>
                    <a:pt x="13800" y="5985"/>
                    <a:pt x="13650" y="6962"/>
                  </a:cubicBezTo>
                  <a:cubicBezTo>
                    <a:pt x="13500" y="7939"/>
                    <a:pt x="12900" y="8482"/>
                    <a:pt x="11700" y="8970"/>
                  </a:cubicBezTo>
                  <a:cubicBezTo>
                    <a:pt x="10500" y="9459"/>
                    <a:pt x="8700" y="9893"/>
                    <a:pt x="9000" y="10273"/>
                  </a:cubicBezTo>
                  <a:cubicBezTo>
                    <a:pt x="9300" y="10653"/>
                    <a:pt x="11700" y="10978"/>
                    <a:pt x="14100" y="11955"/>
                  </a:cubicBezTo>
                  <a:cubicBezTo>
                    <a:pt x="16500" y="12932"/>
                    <a:pt x="18900" y="14560"/>
                    <a:pt x="20100" y="15863"/>
                  </a:cubicBezTo>
                  <a:cubicBezTo>
                    <a:pt x="21300" y="17165"/>
                    <a:pt x="21300" y="18142"/>
                    <a:pt x="20400" y="18902"/>
                  </a:cubicBezTo>
                  <a:cubicBezTo>
                    <a:pt x="19500" y="19662"/>
                    <a:pt x="17700" y="20204"/>
                    <a:pt x="15000" y="20476"/>
                  </a:cubicBezTo>
                  <a:cubicBezTo>
                    <a:pt x="12300" y="20747"/>
                    <a:pt x="8700" y="20747"/>
                    <a:pt x="5850" y="20367"/>
                  </a:cubicBezTo>
                  <a:cubicBezTo>
                    <a:pt x="3000" y="19987"/>
                    <a:pt x="900" y="19228"/>
                    <a:pt x="300" y="18305"/>
                  </a:cubicBezTo>
                  <a:cubicBezTo>
                    <a:pt x="-300" y="17382"/>
                    <a:pt x="600" y="16297"/>
                    <a:pt x="1500" y="15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528300" y="1755859"/>
              <a:ext cx="25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0426699" y="1730459"/>
              <a:ext cx="228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0" y="21600"/>
                  </a:moveTo>
                  <a:cubicBezTo>
                    <a:pt x="600" y="19800"/>
                    <a:pt x="0" y="18000"/>
                    <a:pt x="0" y="15975"/>
                  </a:cubicBezTo>
                  <a:cubicBezTo>
                    <a:pt x="0" y="13950"/>
                    <a:pt x="600" y="11700"/>
                    <a:pt x="3500" y="9000"/>
                  </a:cubicBezTo>
                  <a:cubicBezTo>
                    <a:pt x="6400" y="6300"/>
                    <a:pt x="11600" y="3150"/>
                    <a:pt x="15000" y="1575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0747695" y="1903651"/>
              <a:ext cx="153139" cy="41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7" fill="norm" stroke="1" extrusionOk="0">
                  <a:moveTo>
                    <a:pt x="7500" y="9546"/>
                  </a:moveTo>
                  <a:cubicBezTo>
                    <a:pt x="6317" y="12204"/>
                    <a:pt x="5133" y="14863"/>
                    <a:pt x="4245" y="16580"/>
                  </a:cubicBezTo>
                  <a:cubicBezTo>
                    <a:pt x="3358" y="18297"/>
                    <a:pt x="2766" y="19072"/>
                    <a:pt x="2026" y="19847"/>
                  </a:cubicBezTo>
                  <a:cubicBezTo>
                    <a:pt x="1286" y="20623"/>
                    <a:pt x="399" y="21398"/>
                    <a:pt x="103" y="21454"/>
                  </a:cubicBezTo>
                  <a:cubicBezTo>
                    <a:pt x="-193" y="21509"/>
                    <a:pt x="103" y="20844"/>
                    <a:pt x="1582" y="18518"/>
                  </a:cubicBezTo>
                  <a:cubicBezTo>
                    <a:pt x="3062" y="16192"/>
                    <a:pt x="5725" y="12204"/>
                    <a:pt x="8388" y="8937"/>
                  </a:cubicBezTo>
                  <a:cubicBezTo>
                    <a:pt x="11051" y="5669"/>
                    <a:pt x="13714" y="3121"/>
                    <a:pt x="15637" y="1681"/>
                  </a:cubicBezTo>
                  <a:cubicBezTo>
                    <a:pt x="17560" y="241"/>
                    <a:pt x="18744" y="-91"/>
                    <a:pt x="19484" y="20"/>
                  </a:cubicBezTo>
                  <a:cubicBezTo>
                    <a:pt x="20223" y="131"/>
                    <a:pt x="20519" y="684"/>
                    <a:pt x="20815" y="3121"/>
                  </a:cubicBezTo>
                  <a:cubicBezTo>
                    <a:pt x="21111" y="5558"/>
                    <a:pt x="21407" y="9878"/>
                    <a:pt x="21407" y="12371"/>
                  </a:cubicBezTo>
                  <a:cubicBezTo>
                    <a:pt x="21407" y="14863"/>
                    <a:pt x="21111" y="15527"/>
                    <a:pt x="20815" y="16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0788650" y="2054309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800"/>
                    <a:pt x="5143" y="12000"/>
                    <a:pt x="8743" y="8400"/>
                  </a:cubicBezTo>
                  <a:cubicBezTo>
                    <a:pt x="12343" y="4800"/>
                    <a:pt x="169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1061699" y="1787609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0991850" y="1774909"/>
              <a:ext cx="190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5300"/>
                    <a:pt x="5280" y="9000"/>
                    <a:pt x="8880" y="5400"/>
                  </a:cubicBezTo>
                  <a:cubicBezTo>
                    <a:pt x="12480" y="1800"/>
                    <a:pt x="1704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749800" y="1769030"/>
              <a:ext cx="1339850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1194" y="17800"/>
                    <a:pt x="2389" y="14200"/>
                    <a:pt x="3532" y="11050"/>
                  </a:cubicBezTo>
                  <a:cubicBezTo>
                    <a:pt x="4675" y="7900"/>
                    <a:pt x="5767" y="5200"/>
                    <a:pt x="7046" y="3400"/>
                  </a:cubicBezTo>
                  <a:cubicBezTo>
                    <a:pt x="8326" y="1600"/>
                    <a:pt x="9793" y="700"/>
                    <a:pt x="11261" y="250"/>
                  </a:cubicBezTo>
                  <a:cubicBezTo>
                    <a:pt x="12728" y="-200"/>
                    <a:pt x="14195" y="-200"/>
                    <a:pt x="15628" y="1600"/>
                  </a:cubicBezTo>
                  <a:cubicBezTo>
                    <a:pt x="17062" y="3400"/>
                    <a:pt x="18461" y="7000"/>
                    <a:pt x="19450" y="9250"/>
                  </a:cubicBezTo>
                  <a:cubicBezTo>
                    <a:pt x="20440" y="11500"/>
                    <a:pt x="21020" y="12400"/>
                    <a:pt x="21600" y="13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768850" y="1901909"/>
              <a:ext cx="1358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976" y="8100"/>
                    <a:pt x="1951" y="16200"/>
                    <a:pt x="3163" y="18900"/>
                  </a:cubicBezTo>
                  <a:cubicBezTo>
                    <a:pt x="4374" y="21600"/>
                    <a:pt x="5821" y="18900"/>
                    <a:pt x="7250" y="16200"/>
                  </a:cubicBezTo>
                  <a:cubicBezTo>
                    <a:pt x="8680" y="13500"/>
                    <a:pt x="10093" y="10800"/>
                    <a:pt x="11574" y="8100"/>
                  </a:cubicBezTo>
                  <a:cubicBezTo>
                    <a:pt x="13054" y="5400"/>
                    <a:pt x="14602" y="2700"/>
                    <a:pt x="16166" y="1350"/>
                  </a:cubicBezTo>
                  <a:cubicBezTo>
                    <a:pt x="17731" y="0"/>
                    <a:pt x="19312" y="0"/>
                    <a:pt x="20221" y="0"/>
                  </a:cubicBezTo>
                  <a:cubicBezTo>
                    <a:pt x="21129" y="0"/>
                    <a:pt x="21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670300" y="2845430"/>
              <a:ext cx="234950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20112"/>
                  </a:moveTo>
                  <a:cubicBezTo>
                    <a:pt x="5059" y="12257"/>
                    <a:pt x="10119" y="4403"/>
                    <a:pt x="13622" y="1457"/>
                  </a:cubicBezTo>
                  <a:cubicBezTo>
                    <a:pt x="17124" y="-1488"/>
                    <a:pt x="19070" y="476"/>
                    <a:pt x="20141" y="3421"/>
                  </a:cubicBezTo>
                  <a:cubicBezTo>
                    <a:pt x="21211" y="6367"/>
                    <a:pt x="21405" y="10294"/>
                    <a:pt x="21600" y="1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689350" y="300045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294564" y="2669466"/>
              <a:ext cx="177953" cy="46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41" fill="norm" stroke="1" extrusionOk="0">
                  <a:moveTo>
                    <a:pt x="20624" y="1796"/>
                  </a:moveTo>
                  <a:cubicBezTo>
                    <a:pt x="20873" y="1209"/>
                    <a:pt x="21121" y="623"/>
                    <a:pt x="20376" y="281"/>
                  </a:cubicBezTo>
                  <a:cubicBezTo>
                    <a:pt x="19631" y="-61"/>
                    <a:pt x="17893" y="-159"/>
                    <a:pt x="15287" y="379"/>
                  </a:cubicBezTo>
                  <a:cubicBezTo>
                    <a:pt x="12680" y="916"/>
                    <a:pt x="9204" y="2089"/>
                    <a:pt x="6349" y="4141"/>
                  </a:cubicBezTo>
                  <a:cubicBezTo>
                    <a:pt x="3493" y="6194"/>
                    <a:pt x="1259" y="9126"/>
                    <a:pt x="390" y="11863"/>
                  </a:cubicBezTo>
                  <a:cubicBezTo>
                    <a:pt x="-479" y="14599"/>
                    <a:pt x="18" y="17141"/>
                    <a:pt x="2749" y="18704"/>
                  </a:cubicBezTo>
                  <a:cubicBezTo>
                    <a:pt x="5480" y="20268"/>
                    <a:pt x="10445" y="20855"/>
                    <a:pt x="15411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635500" y="2727409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207"/>
                    <a:pt x="11200" y="12414"/>
                    <a:pt x="14800" y="16014"/>
                  </a:cubicBezTo>
                  <a:cubicBezTo>
                    <a:pt x="18400" y="19614"/>
                    <a:pt x="2000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4711700" y="2733759"/>
              <a:ext cx="1143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280"/>
                    <a:pt x="16800" y="4560"/>
                    <a:pt x="13400" y="7440"/>
                  </a:cubicBezTo>
                  <a:cubicBezTo>
                    <a:pt x="10000" y="10320"/>
                    <a:pt x="5600" y="13800"/>
                    <a:pt x="3200" y="16260"/>
                  </a:cubicBezTo>
                  <a:cubicBezTo>
                    <a:pt x="800" y="18720"/>
                    <a:pt x="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921250" y="2587709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806950" y="2575009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5105400" y="3030093"/>
              <a:ext cx="1968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0800"/>
                    <a:pt x="12077" y="0"/>
                    <a:pt x="15677" y="0"/>
                  </a:cubicBezTo>
                  <a:cubicBezTo>
                    <a:pt x="19277" y="0"/>
                    <a:pt x="2043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5632813" y="2741392"/>
              <a:ext cx="185002" cy="56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0" fill="norm" stroke="1" extrusionOk="0">
                  <a:moveTo>
                    <a:pt x="694" y="9072"/>
                  </a:moveTo>
                  <a:cubicBezTo>
                    <a:pt x="1431" y="11952"/>
                    <a:pt x="2167" y="14832"/>
                    <a:pt x="2413" y="16752"/>
                  </a:cubicBezTo>
                  <a:cubicBezTo>
                    <a:pt x="2658" y="18672"/>
                    <a:pt x="2413" y="19632"/>
                    <a:pt x="2044" y="20352"/>
                  </a:cubicBezTo>
                  <a:cubicBezTo>
                    <a:pt x="1676" y="21072"/>
                    <a:pt x="1185" y="21552"/>
                    <a:pt x="817" y="21472"/>
                  </a:cubicBezTo>
                  <a:cubicBezTo>
                    <a:pt x="449" y="21392"/>
                    <a:pt x="203" y="20752"/>
                    <a:pt x="81" y="18752"/>
                  </a:cubicBezTo>
                  <a:cubicBezTo>
                    <a:pt x="-42" y="16752"/>
                    <a:pt x="-42" y="13392"/>
                    <a:pt x="203" y="10472"/>
                  </a:cubicBezTo>
                  <a:cubicBezTo>
                    <a:pt x="449" y="7552"/>
                    <a:pt x="940" y="5072"/>
                    <a:pt x="1308" y="3632"/>
                  </a:cubicBezTo>
                  <a:cubicBezTo>
                    <a:pt x="1676" y="2192"/>
                    <a:pt x="1922" y="1792"/>
                    <a:pt x="2535" y="1352"/>
                  </a:cubicBezTo>
                  <a:cubicBezTo>
                    <a:pt x="3149" y="912"/>
                    <a:pt x="4131" y="432"/>
                    <a:pt x="5235" y="192"/>
                  </a:cubicBezTo>
                  <a:cubicBezTo>
                    <a:pt x="6340" y="-48"/>
                    <a:pt x="7567" y="-48"/>
                    <a:pt x="8549" y="112"/>
                  </a:cubicBezTo>
                  <a:cubicBezTo>
                    <a:pt x="9531" y="272"/>
                    <a:pt x="10267" y="592"/>
                    <a:pt x="11003" y="1552"/>
                  </a:cubicBezTo>
                  <a:cubicBezTo>
                    <a:pt x="11740" y="2512"/>
                    <a:pt x="12476" y="4112"/>
                    <a:pt x="12844" y="5112"/>
                  </a:cubicBezTo>
                  <a:cubicBezTo>
                    <a:pt x="13213" y="6112"/>
                    <a:pt x="13213" y="6512"/>
                    <a:pt x="13826" y="6552"/>
                  </a:cubicBezTo>
                  <a:cubicBezTo>
                    <a:pt x="14440" y="6592"/>
                    <a:pt x="15667" y="6272"/>
                    <a:pt x="16772" y="6232"/>
                  </a:cubicBezTo>
                  <a:cubicBezTo>
                    <a:pt x="17876" y="6192"/>
                    <a:pt x="18858" y="6432"/>
                    <a:pt x="19717" y="7032"/>
                  </a:cubicBezTo>
                  <a:cubicBezTo>
                    <a:pt x="20576" y="7632"/>
                    <a:pt x="21313" y="8592"/>
                    <a:pt x="21435" y="9472"/>
                  </a:cubicBezTo>
                  <a:cubicBezTo>
                    <a:pt x="21558" y="10352"/>
                    <a:pt x="21067" y="11152"/>
                    <a:pt x="19594" y="11672"/>
                  </a:cubicBezTo>
                  <a:cubicBezTo>
                    <a:pt x="18122" y="12192"/>
                    <a:pt x="15667" y="12432"/>
                    <a:pt x="13213" y="12272"/>
                  </a:cubicBezTo>
                  <a:cubicBezTo>
                    <a:pt x="10758" y="12112"/>
                    <a:pt x="8303" y="11552"/>
                    <a:pt x="5849" y="1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604056" y="2556906"/>
              <a:ext cx="117295" cy="1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99" fill="norm" stroke="1" extrusionOk="0">
                  <a:moveTo>
                    <a:pt x="1703" y="6549"/>
                  </a:moveTo>
                  <a:cubicBezTo>
                    <a:pt x="1317" y="8799"/>
                    <a:pt x="931" y="11049"/>
                    <a:pt x="545" y="13299"/>
                  </a:cubicBezTo>
                  <a:cubicBezTo>
                    <a:pt x="160" y="15549"/>
                    <a:pt x="-226" y="17799"/>
                    <a:pt x="160" y="18024"/>
                  </a:cubicBezTo>
                  <a:cubicBezTo>
                    <a:pt x="545" y="18249"/>
                    <a:pt x="1703" y="16449"/>
                    <a:pt x="2667" y="13749"/>
                  </a:cubicBezTo>
                  <a:cubicBezTo>
                    <a:pt x="3631" y="11049"/>
                    <a:pt x="4403" y="7449"/>
                    <a:pt x="5367" y="4749"/>
                  </a:cubicBezTo>
                  <a:cubicBezTo>
                    <a:pt x="6331" y="2049"/>
                    <a:pt x="7488" y="249"/>
                    <a:pt x="8838" y="24"/>
                  </a:cubicBezTo>
                  <a:cubicBezTo>
                    <a:pt x="10188" y="-201"/>
                    <a:pt x="11731" y="1149"/>
                    <a:pt x="13853" y="4974"/>
                  </a:cubicBezTo>
                  <a:cubicBezTo>
                    <a:pt x="15974" y="8799"/>
                    <a:pt x="18674" y="15099"/>
                    <a:pt x="21374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937250" y="2524209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854700" y="2540815"/>
              <a:ext cx="1841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745" y="12582"/>
                    <a:pt x="1490" y="4867"/>
                    <a:pt x="5090" y="1782"/>
                  </a:cubicBezTo>
                  <a:cubicBezTo>
                    <a:pt x="8690" y="-1304"/>
                    <a:pt x="1514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6165850" y="2759159"/>
              <a:ext cx="177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673"/>
                    <a:pt x="7714" y="7347"/>
                    <a:pt x="11314" y="10947"/>
                  </a:cubicBezTo>
                  <a:cubicBezTo>
                    <a:pt x="14914" y="14547"/>
                    <a:pt x="18257" y="18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203950" y="2765509"/>
              <a:ext cx="1206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910"/>
                    <a:pt x="14021" y="3820"/>
                    <a:pt x="10800" y="6392"/>
                  </a:cubicBezTo>
                  <a:cubicBezTo>
                    <a:pt x="7579" y="8963"/>
                    <a:pt x="4926" y="12196"/>
                    <a:pt x="3221" y="14841"/>
                  </a:cubicBezTo>
                  <a:cubicBezTo>
                    <a:pt x="1516" y="17486"/>
                    <a:pt x="758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6432550" y="2625809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6343650" y="2600409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5429"/>
                    <a:pt x="11676" y="9257"/>
                    <a:pt x="15276" y="5657"/>
                  </a:cubicBezTo>
                  <a:cubicBezTo>
                    <a:pt x="18876" y="2057"/>
                    <a:pt x="202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654800" y="2638509"/>
              <a:ext cx="13272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4985" y="0"/>
                  </a:moveTo>
                  <a:cubicBezTo>
                    <a:pt x="8972" y="1674"/>
                    <a:pt x="12960" y="3349"/>
                    <a:pt x="16117" y="5484"/>
                  </a:cubicBezTo>
                  <a:cubicBezTo>
                    <a:pt x="19274" y="7619"/>
                    <a:pt x="21600" y="10214"/>
                    <a:pt x="20603" y="12893"/>
                  </a:cubicBezTo>
                  <a:cubicBezTo>
                    <a:pt x="19606" y="15572"/>
                    <a:pt x="15286" y="18335"/>
                    <a:pt x="11298" y="19800"/>
                  </a:cubicBezTo>
                  <a:cubicBezTo>
                    <a:pt x="7311" y="21265"/>
                    <a:pt x="3655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7028242" y="2626751"/>
              <a:ext cx="121858" cy="48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41" fill="norm" stroke="1" extrusionOk="0">
                  <a:moveTo>
                    <a:pt x="20323" y="519"/>
                  </a:moveTo>
                  <a:cubicBezTo>
                    <a:pt x="18833" y="239"/>
                    <a:pt x="17343" y="-42"/>
                    <a:pt x="15854" y="5"/>
                  </a:cubicBezTo>
                  <a:cubicBezTo>
                    <a:pt x="14364" y="52"/>
                    <a:pt x="12874" y="426"/>
                    <a:pt x="10640" y="1875"/>
                  </a:cubicBezTo>
                  <a:cubicBezTo>
                    <a:pt x="8406" y="3324"/>
                    <a:pt x="5426" y="5849"/>
                    <a:pt x="3378" y="8748"/>
                  </a:cubicBezTo>
                  <a:cubicBezTo>
                    <a:pt x="1330" y="11646"/>
                    <a:pt x="212" y="14919"/>
                    <a:pt x="26" y="17163"/>
                  </a:cubicBezTo>
                  <a:cubicBezTo>
                    <a:pt x="-160" y="19407"/>
                    <a:pt x="585" y="20623"/>
                    <a:pt x="4309" y="21090"/>
                  </a:cubicBezTo>
                  <a:cubicBezTo>
                    <a:pt x="8033" y="21558"/>
                    <a:pt x="14737" y="21277"/>
                    <a:pt x="2144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7219950" y="2638509"/>
              <a:ext cx="146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950"/>
                    <a:pt x="8139" y="9900"/>
                    <a:pt x="11739" y="13500"/>
                  </a:cubicBezTo>
                  <a:cubicBezTo>
                    <a:pt x="15339" y="17100"/>
                    <a:pt x="1847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7308850" y="2663909"/>
              <a:ext cx="1143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304"/>
                    <a:pt x="18400" y="608"/>
                    <a:pt x="16800" y="1623"/>
                  </a:cubicBezTo>
                  <a:cubicBezTo>
                    <a:pt x="15200" y="2637"/>
                    <a:pt x="13600" y="4361"/>
                    <a:pt x="11400" y="6693"/>
                  </a:cubicBezTo>
                  <a:cubicBezTo>
                    <a:pt x="9200" y="9025"/>
                    <a:pt x="6400" y="11966"/>
                    <a:pt x="4400" y="14552"/>
                  </a:cubicBezTo>
                  <a:cubicBezTo>
                    <a:pt x="2400" y="17138"/>
                    <a:pt x="1200" y="193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448550" y="2924259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785100" y="2765509"/>
              <a:ext cx="1968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1229"/>
                    <a:pt x="4645" y="2459"/>
                    <a:pt x="7665" y="5093"/>
                  </a:cubicBezTo>
                  <a:cubicBezTo>
                    <a:pt x="10684" y="7727"/>
                    <a:pt x="14400" y="11766"/>
                    <a:pt x="16839" y="14751"/>
                  </a:cubicBezTo>
                  <a:cubicBezTo>
                    <a:pt x="19277" y="17737"/>
                    <a:pt x="20439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859183" y="2746459"/>
              <a:ext cx="11641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6585" y="2286"/>
                    <a:pt x="11957" y="4571"/>
                    <a:pt x="8293" y="7543"/>
                  </a:cubicBezTo>
                  <a:cubicBezTo>
                    <a:pt x="4628" y="10514"/>
                    <a:pt x="1928" y="14171"/>
                    <a:pt x="771" y="16629"/>
                  </a:cubicBezTo>
                  <a:cubicBezTo>
                    <a:pt x="-386" y="19086"/>
                    <a:pt x="0" y="20343"/>
                    <a:pt x="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8058149" y="2641597"/>
              <a:ext cx="218831" cy="58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64" fill="norm" stroke="1" extrusionOk="0">
                  <a:moveTo>
                    <a:pt x="0" y="21564"/>
                  </a:moveTo>
                  <a:cubicBezTo>
                    <a:pt x="0" y="18534"/>
                    <a:pt x="0" y="15504"/>
                    <a:pt x="720" y="12512"/>
                  </a:cubicBezTo>
                  <a:cubicBezTo>
                    <a:pt x="1440" y="9521"/>
                    <a:pt x="2880" y="6568"/>
                    <a:pt x="4114" y="4626"/>
                  </a:cubicBezTo>
                  <a:cubicBezTo>
                    <a:pt x="5349" y="2683"/>
                    <a:pt x="6377" y="1751"/>
                    <a:pt x="7303" y="1091"/>
                  </a:cubicBezTo>
                  <a:cubicBezTo>
                    <a:pt x="8229" y="430"/>
                    <a:pt x="9051" y="42"/>
                    <a:pt x="9874" y="3"/>
                  </a:cubicBezTo>
                  <a:cubicBezTo>
                    <a:pt x="10697" y="-36"/>
                    <a:pt x="11520" y="275"/>
                    <a:pt x="12240" y="1129"/>
                  </a:cubicBezTo>
                  <a:cubicBezTo>
                    <a:pt x="12960" y="1984"/>
                    <a:pt x="13577" y="3383"/>
                    <a:pt x="13989" y="4276"/>
                  </a:cubicBezTo>
                  <a:cubicBezTo>
                    <a:pt x="14400" y="5170"/>
                    <a:pt x="14606" y="5558"/>
                    <a:pt x="14606" y="5986"/>
                  </a:cubicBezTo>
                  <a:cubicBezTo>
                    <a:pt x="14606" y="6413"/>
                    <a:pt x="14400" y="6879"/>
                    <a:pt x="14811" y="7151"/>
                  </a:cubicBezTo>
                  <a:cubicBezTo>
                    <a:pt x="15223" y="7423"/>
                    <a:pt x="16251" y="7501"/>
                    <a:pt x="17589" y="7850"/>
                  </a:cubicBezTo>
                  <a:cubicBezTo>
                    <a:pt x="18926" y="8200"/>
                    <a:pt x="20571" y="8822"/>
                    <a:pt x="21086" y="9560"/>
                  </a:cubicBezTo>
                  <a:cubicBezTo>
                    <a:pt x="21600" y="10298"/>
                    <a:pt x="20983" y="11152"/>
                    <a:pt x="19749" y="11813"/>
                  </a:cubicBezTo>
                  <a:cubicBezTo>
                    <a:pt x="18514" y="12473"/>
                    <a:pt x="16663" y="12940"/>
                    <a:pt x="15223" y="13095"/>
                  </a:cubicBezTo>
                  <a:cubicBezTo>
                    <a:pt x="13783" y="13250"/>
                    <a:pt x="12754" y="13095"/>
                    <a:pt x="11726" y="12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078142" y="2432045"/>
              <a:ext cx="132409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900" fill="norm" stroke="1" extrusionOk="0">
                  <a:moveTo>
                    <a:pt x="4990" y="5060"/>
                  </a:moveTo>
                  <a:cubicBezTo>
                    <a:pt x="3961" y="6980"/>
                    <a:pt x="2933" y="8900"/>
                    <a:pt x="1904" y="12020"/>
                  </a:cubicBezTo>
                  <a:cubicBezTo>
                    <a:pt x="876" y="15140"/>
                    <a:pt x="-153" y="19460"/>
                    <a:pt x="18" y="20420"/>
                  </a:cubicBezTo>
                  <a:cubicBezTo>
                    <a:pt x="190" y="21380"/>
                    <a:pt x="1561" y="18980"/>
                    <a:pt x="3276" y="15620"/>
                  </a:cubicBezTo>
                  <a:cubicBezTo>
                    <a:pt x="4990" y="12260"/>
                    <a:pt x="7047" y="7940"/>
                    <a:pt x="8761" y="4820"/>
                  </a:cubicBezTo>
                  <a:cubicBezTo>
                    <a:pt x="10476" y="1700"/>
                    <a:pt x="11847" y="-220"/>
                    <a:pt x="13218" y="20"/>
                  </a:cubicBezTo>
                  <a:cubicBezTo>
                    <a:pt x="14590" y="260"/>
                    <a:pt x="15961" y="2660"/>
                    <a:pt x="17333" y="6500"/>
                  </a:cubicBezTo>
                  <a:cubicBezTo>
                    <a:pt x="18704" y="10340"/>
                    <a:pt x="20076" y="15620"/>
                    <a:pt x="21447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8255000" y="2530559"/>
              <a:ext cx="181082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8836" y="0"/>
                  </a:moveTo>
                  <a:cubicBezTo>
                    <a:pt x="12764" y="1950"/>
                    <a:pt x="16691" y="3900"/>
                    <a:pt x="18900" y="6263"/>
                  </a:cubicBezTo>
                  <a:cubicBezTo>
                    <a:pt x="21109" y="8625"/>
                    <a:pt x="21600" y="11400"/>
                    <a:pt x="20250" y="13725"/>
                  </a:cubicBezTo>
                  <a:cubicBezTo>
                    <a:pt x="18900" y="16050"/>
                    <a:pt x="15709" y="17925"/>
                    <a:pt x="12027" y="19162"/>
                  </a:cubicBezTo>
                  <a:cubicBezTo>
                    <a:pt x="8345" y="20400"/>
                    <a:pt x="4173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04800" y="3914809"/>
              <a:ext cx="2032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275" y="11670"/>
                    <a:pt x="8550" y="3363"/>
                    <a:pt x="12150" y="870"/>
                  </a:cubicBezTo>
                  <a:cubicBezTo>
                    <a:pt x="15750" y="-1622"/>
                    <a:pt x="1867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58233" y="4073609"/>
              <a:ext cx="224367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038" y="7200"/>
                  </a:moveTo>
                  <a:cubicBezTo>
                    <a:pt x="1019" y="12000"/>
                    <a:pt x="0" y="16800"/>
                    <a:pt x="0" y="19200"/>
                  </a:cubicBezTo>
                  <a:cubicBezTo>
                    <a:pt x="0" y="21600"/>
                    <a:pt x="1019" y="21600"/>
                    <a:pt x="4789" y="18000"/>
                  </a:cubicBezTo>
                  <a:cubicBezTo>
                    <a:pt x="8558" y="14400"/>
                    <a:pt x="1507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825449" y="3793394"/>
              <a:ext cx="177852" cy="21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55" fill="norm" stroke="1" extrusionOk="0">
                  <a:moveTo>
                    <a:pt x="768" y="4574"/>
                  </a:moveTo>
                  <a:cubicBezTo>
                    <a:pt x="260" y="3077"/>
                    <a:pt x="-248" y="1580"/>
                    <a:pt x="133" y="724"/>
                  </a:cubicBezTo>
                  <a:cubicBezTo>
                    <a:pt x="514" y="-131"/>
                    <a:pt x="1785" y="-345"/>
                    <a:pt x="3310" y="724"/>
                  </a:cubicBezTo>
                  <a:cubicBezTo>
                    <a:pt x="4834" y="1794"/>
                    <a:pt x="6613" y="4146"/>
                    <a:pt x="8646" y="7140"/>
                  </a:cubicBezTo>
                  <a:cubicBezTo>
                    <a:pt x="10679" y="10134"/>
                    <a:pt x="12966" y="13770"/>
                    <a:pt x="15126" y="16229"/>
                  </a:cubicBezTo>
                  <a:cubicBezTo>
                    <a:pt x="17286" y="18689"/>
                    <a:pt x="19319" y="19972"/>
                    <a:pt x="21352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954323" y="3800559"/>
              <a:ext cx="14422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1330" y="0"/>
                  </a:moveTo>
                  <a:cubicBezTo>
                    <a:pt x="18513" y="1463"/>
                    <a:pt x="15695" y="2925"/>
                    <a:pt x="13034" y="5288"/>
                  </a:cubicBezTo>
                  <a:cubicBezTo>
                    <a:pt x="10373" y="7650"/>
                    <a:pt x="7869" y="10912"/>
                    <a:pt x="5678" y="13500"/>
                  </a:cubicBezTo>
                  <a:cubicBezTo>
                    <a:pt x="3487" y="16088"/>
                    <a:pt x="1608" y="18000"/>
                    <a:pt x="669" y="19238"/>
                  </a:cubicBezTo>
                  <a:cubicBezTo>
                    <a:pt x="-270" y="20475"/>
                    <a:pt x="-270" y="21037"/>
                    <a:pt x="982" y="21319"/>
                  </a:cubicBezTo>
                  <a:cubicBezTo>
                    <a:pt x="2234" y="21600"/>
                    <a:pt x="4739" y="21600"/>
                    <a:pt x="7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187450" y="3578309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9"/>
                    <a:pt x="14400" y="12077"/>
                    <a:pt x="18000" y="15677"/>
                  </a:cubicBezTo>
                  <a:cubicBezTo>
                    <a:pt x="21600" y="19277"/>
                    <a:pt x="216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085850" y="3584659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840"/>
                    <a:pt x="12077" y="10080"/>
                    <a:pt x="15677" y="6480"/>
                  </a:cubicBezTo>
                  <a:cubicBezTo>
                    <a:pt x="19277" y="2880"/>
                    <a:pt x="204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365249" y="3819609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281"/>
                    <a:pt x="9216" y="8562"/>
                    <a:pt x="12816" y="12162"/>
                  </a:cubicBezTo>
                  <a:cubicBezTo>
                    <a:pt x="16416" y="15762"/>
                    <a:pt x="19008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485900" y="3832309"/>
              <a:ext cx="1206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087"/>
                    <a:pt x="15537" y="4174"/>
                    <a:pt x="12695" y="6835"/>
                  </a:cubicBezTo>
                  <a:cubicBezTo>
                    <a:pt x="9853" y="9496"/>
                    <a:pt x="7200" y="12730"/>
                    <a:pt x="5116" y="15287"/>
                  </a:cubicBezTo>
                  <a:cubicBezTo>
                    <a:pt x="3032" y="17843"/>
                    <a:pt x="1516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790700" y="4060909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540250" y="3245665"/>
              <a:ext cx="2984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064" y="12582"/>
                    <a:pt x="6128" y="4867"/>
                    <a:pt x="9728" y="1782"/>
                  </a:cubicBezTo>
                  <a:cubicBezTo>
                    <a:pt x="13328" y="-1304"/>
                    <a:pt x="1746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4539993" y="3273509"/>
              <a:ext cx="22250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081" y="0"/>
                  </a:moveTo>
                  <a:cubicBezTo>
                    <a:pt x="1655" y="3600"/>
                    <a:pt x="229" y="7200"/>
                    <a:pt x="25" y="9900"/>
                  </a:cubicBezTo>
                  <a:cubicBezTo>
                    <a:pt x="-179" y="12600"/>
                    <a:pt x="840" y="14400"/>
                    <a:pt x="4610" y="16200"/>
                  </a:cubicBezTo>
                  <a:cubicBezTo>
                    <a:pt x="8379" y="18000"/>
                    <a:pt x="14900" y="19800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7621884" y="3258428"/>
              <a:ext cx="442616" cy="3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488" fill="norm" stroke="1" extrusionOk="0">
                  <a:moveTo>
                    <a:pt x="1142" y="5241"/>
                  </a:moveTo>
                  <a:cubicBezTo>
                    <a:pt x="525" y="3970"/>
                    <a:pt x="-92" y="2700"/>
                    <a:pt x="11" y="2064"/>
                  </a:cubicBezTo>
                  <a:cubicBezTo>
                    <a:pt x="114" y="1429"/>
                    <a:pt x="937" y="1429"/>
                    <a:pt x="3199" y="794"/>
                  </a:cubicBezTo>
                  <a:cubicBezTo>
                    <a:pt x="5462" y="159"/>
                    <a:pt x="9165" y="-1112"/>
                    <a:pt x="12457" y="2064"/>
                  </a:cubicBezTo>
                  <a:cubicBezTo>
                    <a:pt x="15748" y="5241"/>
                    <a:pt x="18628" y="12864"/>
                    <a:pt x="21508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715250" y="3289103"/>
              <a:ext cx="2603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093" y="2735"/>
                    <a:pt x="10185" y="-1585"/>
                    <a:pt x="13785" y="575"/>
                  </a:cubicBezTo>
                  <a:cubicBezTo>
                    <a:pt x="17385" y="2735"/>
                    <a:pt x="1949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286000" y="3857709"/>
              <a:ext cx="196850" cy="23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1858" y="1529"/>
                    <a:pt x="3716" y="3058"/>
                    <a:pt x="6155" y="5926"/>
                  </a:cubicBezTo>
                  <a:cubicBezTo>
                    <a:pt x="8594" y="8793"/>
                    <a:pt x="11613" y="12998"/>
                    <a:pt x="13935" y="15865"/>
                  </a:cubicBezTo>
                  <a:cubicBezTo>
                    <a:pt x="16258" y="18733"/>
                    <a:pt x="17884" y="20262"/>
                    <a:pt x="19045" y="20931"/>
                  </a:cubicBezTo>
                  <a:cubicBezTo>
                    <a:pt x="20206" y="21600"/>
                    <a:pt x="20903" y="21409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407645" y="3946609"/>
              <a:ext cx="10695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3484"/>
                    <a:pt x="12681" y="6968"/>
                    <a:pt x="8943" y="9871"/>
                  </a:cubicBezTo>
                  <a:cubicBezTo>
                    <a:pt x="5204" y="12774"/>
                    <a:pt x="1881" y="15097"/>
                    <a:pt x="635" y="16955"/>
                  </a:cubicBezTo>
                  <a:cubicBezTo>
                    <a:pt x="-611" y="18813"/>
                    <a:pt x="220" y="20206"/>
                    <a:pt x="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654300" y="3743409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552700" y="3709215"/>
              <a:ext cx="2159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906" y="12582"/>
                    <a:pt x="3812" y="4867"/>
                    <a:pt x="7412" y="1782"/>
                  </a:cubicBezTo>
                  <a:cubicBezTo>
                    <a:pt x="11012" y="-1304"/>
                    <a:pt x="1630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838450" y="4047728"/>
              <a:ext cx="177800" cy="27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534"/>
                  </a:moveTo>
                  <a:cubicBezTo>
                    <a:pt x="771" y="869"/>
                    <a:pt x="1543" y="204"/>
                    <a:pt x="2571" y="38"/>
                  </a:cubicBezTo>
                  <a:cubicBezTo>
                    <a:pt x="3600" y="-128"/>
                    <a:pt x="4886" y="204"/>
                    <a:pt x="7329" y="2032"/>
                  </a:cubicBezTo>
                  <a:cubicBezTo>
                    <a:pt x="9771" y="3860"/>
                    <a:pt x="13371" y="7183"/>
                    <a:pt x="15943" y="10672"/>
                  </a:cubicBezTo>
                  <a:cubicBezTo>
                    <a:pt x="18514" y="14161"/>
                    <a:pt x="20057" y="17817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895600" y="4030155"/>
              <a:ext cx="114300" cy="3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307"/>
                  </a:moveTo>
                  <a:cubicBezTo>
                    <a:pt x="19600" y="65"/>
                    <a:pt x="17600" y="-178"/>
                    <a:pt x="15800" y="186"/>
                  </a:cubicBezTo>
                  <a:cubicBezTo>
                    <a:pt x="14000" y="550"/>
                    <a:pt x="12400" y="1521"/>
                    <a:pt x="10600" y="3766"/>
                  </a:cubicBezTo>
                  <a:cubicBezTo>
                    <a:pt x="8800" y="6011"/>
                    <a:pt x="6800" y="9530"/>
                    <a:pt x="5000" y="12685"/>
                  </a:cubicBezTo>
                  <a:cubicBezTo>
                    <a:pt x="3200" y="15840"/>
                    <a:pt x="1600" y="18631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136900" y="3975096"/>
              <a:ext cx="175419" cy="5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61" fill="norm" stroke="1" extrusionOk="0">
                  <a:moveTo>
                    <a:pt x="0" y="21561"/>
                  </a:moveTo>
                  <a:cubicBezTo>
                    <a:pt x="1800" y="19605"/>
                    <a:pt x="3600" y="17649"/>
                    <a:pt x="4500" y="15098"/>
                  </a:cubicBezTo>
                  <a:cubicBezTo>
                    <a:pt x="5400" y="12547"/>
                    <a:pt x="5400" y="9400"/>
                    <a:pt x="5786" y="6934"/>
                  </a:cubicBezTo>
                  <a:cubicBezTo>
                    <a:pt x="6171" y="4468"/>
                    <a:pt x="6943" y="2682"/>
                    <a:pt x="7714" y="1577"/>
                  </a:cubicBezTo>
                  <a:cubicBezTo>
                    <a:pt x="8486" y="471"/>
                    <a:pt x="9257" y="46"/>
                    <a:pt x="10029" y="4"/>
                  </a:cubicBezTo>
                  <a:cubicBezTo>
                    <a:pt x="10800" y="-39"/>
                    <a:pt x="11571" y="301"/>
                    <a:pt x="12343" y="939"/>
                  </a:cubicBezTo>
                  <a:cubicBezTo>
                    <a:pt x="13114" y="1577"/>
                    <a:pt x="13886" y="2512"/>
                    <a:pt x="14400" y="3192"/>
                  </a:cubicBezTo>
                  <a:cubicBezTo>
                    <a:pt x="14914" y="3873"/>
                    <a:pt x="15171" y="4298"/>
                    <a:pt x="14786" y="4766"/>
                  </a:cubicBezTo>
                  <a:cubicBezTo>
                    <a:pt x="14400" y="5233"/>
                    <a:pt x="13371" y="5744"/>
                    <a:pt x="13500" y="6084"/>
                  </a:cubicBezTo>
                  <a:cubicBezTo>
                    <a:pt x="13629" y="6424"/>
                    <a:pt x="14914" y="6594"/>
                    <a:pt x="16457" y="6977"/>
                  </a:cubicBezTo>
                  <a:cubicBezTo>
                    <a:pt x="18000" y="7359"/>
                    <a:pt x="19800" y="7955"/>
                    <a:pt x="20700" y="8465"/>
                  </a:cubicBezTo>
                  <a:cubicBezTo>
                    <a:pt x="21600" y="8975"/>
                    <a:pt x="21600" y="9400"/>
                    <a:pt x="20057" y="9953"/>
                  </a:cubicBezTo>
                  <a:cubicBezTo>
                    <a:pt x="18514" y="10506"/>
                    <a:pt x="15429" y="11186"/>
                    <a:pt x="13243" y="11484"/>
                  </a:cubicBezTo>
                  <a:cubicBezTo>
                    <a:pt x="11057" y="11781"/>
                    <a:pt x="9771" y="11696"/>
                    <a:pt x="8871" y="11441"/>
                  </a:cubicBezTo>
                  <a:cubicBezTo>
                    <a:pt x="7971" y="11186"/>
                    <a:pt x="7457" y="10761"/>
                    <a:pt x="6943" y="1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152499" y="3771897"/>
              <a:ext cx="111401" cy="14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71" fill="norm" stroke="1" extrusionOk="0">
                  <a:moveTo>
                    <a:pt x="3109" y="10972"/>
                  </a:moveTo>
                  <a:cubicBezTo>
                    <a:pt x="2294" y="12560"/>
                    <a:pt x="1479" y="14148"/>
                    <a:pt x="868" y="16213"/>
                  </a:cubicBezTo>
                  <a:cubicBezTo>
                    <a:pt x="257" y="18278"/>
                    <a:pt x="-151" y="20819"/>
                    <a:pt x="53" y="21136"/>
                  </a:cubicBezTo>
                  <a:cubicBezTo>
                    <a:pt x="257" y="21454"/>
                    <a:pt x="1072" y="19548"/>
                    <a:pt x="2702" y="16054"/>
                  </a:cubicBezTo>
                  <a:cubicBezTo>
                    <a:pt x="4332" y="12560"/>
                    <a:pt x="6777" y="7478"/>
                    <a:pt x="8815" y="4301"/>
                  </a:cubicBezTo>
                  <a:cubicBezTo>
                    <a:pt x="10853" y="1125"/>
                    <a:pt x="12483" y="-146"/>
                    <a:pt x="14317" y="13"/>
                  </a:cubicBezTo>
                  <a:cubicBezTo>
                    <a:pt x="16151" y="172"/>
                    <a:pt x="18189" y="1760"/>
                    <a:pt x="19411" y="4778"/>
                  </a:cubicBezTo>
                  <a:cubicBezTo>
                    <a:pt x="20634" y="7795"/>
                    <a:pt x="21041" y="12242"/>
                    <a:pt x="21449" y="16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644900" y="4137109"/>
              <a:ext cx="273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4400"/>
                    <a:pt x="10047" y="7200"/>
                    <a:pt x="13647" y="3600"/>
                  </a:cubicBezTo>
                  <a:cubicBezTo>
                    <a:pt x="17247" y="0"/>
                    <a:pt x="194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702300" y="3368759"/>
              <a:ext cx="603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3" y="17280"/>
                    <a:pt x="6366" y="12960"/>
                    <a:pt x="9398" y="10080"/>
                  </a:cubicBezTo>
                  <a:cubicBezTo>
                    <a:pt x="12429" y="7200"/>
                    <a:pt x="15309" y="5760"/>
                    <a:pt x="17318" y="4320"/>
                  </a:cubicBezTo>
                  <a:cubicBezTo>
                    <a:pt x="19326" y="2880"/>
                    <a:pt x="2046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733796" y="3406859"/>
              <a:ext cx="489205" cy="6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8" fill="norm" stroke="1" extrusionOk="0">
                  <a:moveTo>
                    <a:pt x="1408" y="19440"/>
                  </a:moveTo>
                  <a:cubicBezTo>
                    <a:pt x="756" y="20160"/>
                    <a:pt x="104" y="20880"/>
                    <a:pt x="11" y="21240"/>
                  </a:cubicBezTo>
                  <a:cubicBezTo>
                    <a:pt x="-82" y="21600"/>
                    <a:pt x="384" y="21600"/>
                    <a:pt x="2339" y="19800"/>
                  </a:cubicBezTo>
                  <a:cubicBezTo>
                    <a:pt x="4294" y="18000"/>
                    <a:pt x="7739" y="14400"/>
                    <a:pt x="11184" y="10800"/>
                  </a:cubicBezTo>
                  <a:cubicBezTo>
                    <a:pt x="14628" y="7200"/>
                    <a:pt x="18073" y="360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7092950" y="3324309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261576" y="3966839"/>
              <a:ext cx="207735" cy="61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58" fill="norm" stroke="1" extrusionOk="0">
                  <a:moveTo>
                    <a:pt x="1889" y="5115"/>
                  </a:moveTo>
                  <a:cubicBezTo>
                    <a:pt x="2107" y="7432"/>
                    <a:pt x="2325" y="9749"/>
                    <a:pt x="2216" y="12103"/>
                  </a:cubicBezTo>
                  <a:cubicBezTo>
                    <a:pt x="2107" y="14458"/>
                    <a:pt x="1670" y="16849"/>
                    <a:pt x="1452" y="18232"/>
                  </a:cubicBezTo>
                  <a:cubicBezTo>
                    <a:pt x="1234" y="19615"/>
                    <a:pt x="1234" y="19988"/>
                    <a:pt x="1016" y="20474"/>
                  </a:cubicBezTo>
                  <a:cubicBezTo>
                    <a:pt x="798" y="20960"/>
                    <a:pt x="361" y="21558"/>
                    <a:pt x="143" y="21558"/>
                  </a:cubicBezTo>
                  <a:cubicBezTo>
                    <a:pt x="-75" y="21558"/>
                    <a:pt x="-75" y="20960"/>
                    <a:pt x="361" y="19577"/>
                  </a:cubicBezTo>
                  <a:cubicBezTo>
                    <a:pt x="798" y="18195"/>
                    <a:pt x="1670" y="16027"/>
                    <a:pt x="2325" y="13598"/>
                  </a:cubicBezTo>
                  <a:cubicBezTo>
                    <a:pt x="2980" y="11169"/>
                    <a:pt x="3416" y="8478"/>
                    <a:pt x="3961" y="6311"/>
                  </a:cubicBezTo>
                  <a:cubicBezTo>
                    <a:pt x="4507" y="4143"/>
                    <a:pt x="5161" y="2499"/>
                    <a:pt x="5925" y="1528"/>
                  </a:cubicBezTo>
                  <a:cubicBezTo>
                    <a:pt x="6689" y="556"/>
                    <a:pt x="7561" y="257"/>
                    <a:pt x="8652" y="107"/>
                  </a:cubicBezTo>
                  <a:cubicBezTo>
                    <a:pt x="9743" y="-42"/>
                    <a:pt x="11052" y="-42"/>
                    <a:pt x="11925" y="145"/>
                  </a:cubicBezTo>
                  <a:cubicBezTo>
                    <a:pt x="12798" y="332"/>
                    <a:pt x="13234" y="705"/>
                    <a:pt x="13452" y="1266"/>
                  </a:cubicBezTo>
                  <a:cubicBezTo>
                    <a:pt x="13670" y="1827"/>
                    <a:pt x="13670" y="2574"/>
                    <a:pt x="13561" y="3134"/>
                  </a:cubicBezTo>
                  <a:cubicBezTo>
                    <a:pt x="13452" y="3695"/>
                    <a:pt x="13234" y="4069"/>
                    <a:pt x="12361" y="4442"/>
                  </a:cubicBezTo>
                  <a:cubicBezTo>
                    <a:pt x="11489" y="4816"/>
                    <a:pt x="9961" y="5190"/>
                    <a:pt x="9743" y="5339"/>
                  </a:cubicBezTo>
                  <a:cubicBezTo>
                    <a:pt x="9525" y="5489"/>
                    <a:pt x="10616" y="5414"/>
                    <a:pt x="12470" y="5489"/>
                  </a:cubicBezTo>
                  <a:cubicBezTo>
                    <a:pt x="14325" y="5564"/>
                    <a:pt x="16943" y="5788"/>
                    <a:pt x="18580" y="6049"/>
                  </a:cubicBezTo>
                  <a:cubicBezTo>
                    <a:pt x="20216" y="6311"/>
                    <a:pt x="20870" y="6610"/>
                    <a:pt x="21198" y="6984"/>
                  </a:cubicBezTo>
                  <a:cubicBezTo>
                    <a:pt x="21525" y="7357"/>
                    <a:pt x="21525" y="7806"/>
                    <a:pt x="20870" y="8329"/>
                  </a:cubicBezTo>
                  <a:cubicBezTo>
                    <a:pt x="20216" y="8852"/>
                    <a:pt x="18907" y="9450"/>
                    <a:pt x="16943" y="9600"/>
                  </a:cubicBezTo>
                  <a:cubicBezTo>
                    <a:pt x="14980" y="9749"/>
                    <a:pt x="12361" y="9450"/>
                    <a:pt x="9743" y="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255294" y="3741293"/>
              <a:ext cx="113507" cy="14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4" fill="norm" stroke="1" extrusionOk="0">
                  <a:moveTo>
                    <a:pt x="5850" y="9431"/>
                  </a:moveTo>
                  <a:cubicBezTo>
                    <a:pt x="4650" y="12473"/>
                    <a:pt x="3450" y="15515"/>
                    <a:pt x="2450" y="17797"/>
                  </a:cubicBezTo>
                  <a:cubicBezTo>
                    <a:pt x="1450" y="20079"/>
                    <a:pt x="650" y="21600"/>
                    <a:pt x="250" y="21296"/>
                  </a:cubicBezTo>
                  <a:cubicBezTo>
                    <a:pt x="-150" y="20992"/>
                    <a:pt x="-150" y="18862"/>
                    <a:pt x="850" y="15515"/>
                  </a:cubicBezTo>
                  <a:cubicBezTo>
                    <a:pt x="1850" y="12169"/>
                    <a:pt x="3850" y="7606"/>
                    <a:pt x="5850" y="4563"/>
                  </a:cubicBezTo>
                  <a:cubicBezTo>
                    <a:pt x="7850" y="1521"/>
                    <a:pt x="9850" y="0"/>
                    <a:pt x="11650" y="0"/>
                  </a:cubicBezTo>
                  <a:cubicBezTo>
                    <a:pt x="13450" y="0"/>
                    <a:pt x="15050" y="1521"/>
                    <a:pt x="16650" y="4563"/>
                  </a:cubicBezTo>
                  <a:cubicBezTo>
                    <a:pt x="18250" y="7606"/>
                    <a:pt x="19850" y="12169"/>
                    <a:pt x="21450" y="1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577127" y="3857709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323"/>
                    <a:pt x="1783" y="6646"/>
                    <a:pt x="240" y="10246"/>
                  </a:cubicBezTo>
                  <a:cubicBezTo>
                    <a:pt x="-1303" y="13846"/>
                    <a:pt x="4868" y="1772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483100" y="3822524"/>
              <a:ext cx="190500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480" y="14768"/>
                    <a:pt x="960" y="8415"/>
                    <a:pt x="2760" y="4603"/>
                  </a:cubicBezTo>
                  <a:cubicBezTo>
                    <a:pt x="4560" y="792"/>
                    <a:pt x="7680" y="-479"/>
                    <a:pt x="11040" y="156"/>
                  </a:cubicBezTo>
                  <a:cubicBezTo>
                    <a:pt x="14400" y="792"/>
                    <a:pt x="1800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785455" y="4043596"/>
              <a:ext cx="161196" cy="30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77" fill="norm" stroke="1" extrusionOk="0">
                  <a:moveTo>
                    <a:pt x="324" y="1677"/>
                  </a:moveTo>
                  <a:cubicBezTo>
                    <a:pt x="44" y="927"/>
                    <a:pt x="-237" y="177"/>
                    <a:pt x="324" y="27"/>
                  </a:cubicBezTo>
                  <a:cubicBezTo>
                    <a:pt x="885" y="-123"/>
                    <a:pt x="2288" y="327"/>
                    <a:pt x="4672" y="2052"/>
                  </a:cubicBezTo>
                  <a:cubicBezTo>
                    <a:pt x="7057" y="3777"/>
                    <a:pt x="10423" y="6777"/>
                    <a:pt x="13368" y="10227"/>
                  </a:cubicBezTo>
                  <a:cubicBezTo>
                    <a:pt x="16314" y="13677"/>
                    <a:pt x="18838" y="17577"/>
                    <a:pt x="21363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806950" y="4052959"/>
              <a:ext cx="165100" cy="2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17"/>
                  </a:moveTo>
                  <a:cubicBezTo>
                    <a:pt x="19938" y="-38"/>
                    <a:pt x="18277" y="-192"/>
                    <a:pt x="16200" y="734"/>
                  </a:cubicBezTo>
                  <a:cubicBezTo>
                    <a:pt x="14123" y="1659"/>
                    <a:pt x="11631" y="3665"/>
                    <a:pt x="8862" y="6828"/>
                  </a:cubicBezTo>
                  <a:cubicBezTo>
                    <a:pt x="6092" y="9991"/>
                    <a:pt x="3046" y="14311"/>
                    <a:pt x="1523" y="16934"/>
                  </a:cubicBezTo>
                  <a:cubicBezTo>
                    <a:pt x="0" y="19557"/>
                    <a:pt x="0" y="20482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060950" y="3914859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959350" y="3889459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200"/>
                    <a:pt x="12454" y="8800"/>
                    <a:pt x="16054" y="5200"/>
                  </a:cubicBezTo>
                  <a:cubicBezTo>
                    <a:pt x="19654" y="1600"/>
                    <a:pt x="2062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342051" y="4020383"/>
              <a:ext cx="131649" cy="18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93" fill="norm" stroke="1" extrusionOk="0">
                  <a:moveTo>
                    <a:pt x="1781" y="3191"/>
                  </a:moveTo>
                  <a:cubicBezTo>
                    <a:pt x="753" y="1735"/>
                    <a:pt x="-276" y="278"/>
                    <a:pt x="67" y="36"/>
                  </a:cubicBezTo>
                  <a:cubicBezTo>
                    <a:pt x="410" y="-207"/>
                    <a:pt x="2124" y="764"/>
                    <a:pt x="5381" y="3919"/>
                  </a:cubicBezTo>
                  <a:cubicBezTo>
                    <a:pt x="8638" y="7074"/>
                    <a:pt x="13438" y="12413"/>
                    <a:pt x="16353" y="15690"/>
                  </a:cubicBezTo>
                  <a:cubicBezTo>
                    <a:pt x="19267" y="18966"/>
                    <a:pt x="20295" y="20180"/>
                    <a:pt x="2132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429250" y="4060909"/>
              <a:ext cx="1270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626"/>
                    <a:pt x="15120" y="3252"/>
                    <a:pt x="11700" y="5981"/>
                  </a:cubicBezTo>
                  <a:cubicBezTo>
                    <a:pt x="8280" y="8710"/>
                    <a:pt x="4680" y="12542"/>
                    <a:pt x="2700" y="15329"/>
                  </a:cubicBezTo>
                  <a:cubicBezTo>
                    <a:pt x="720" y="18116"/>
                    <a:pt x="360" y="198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956300" y="4340309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25" y="0"/>
                    <a:pt x="11250" y="0"/>
                    <a:pt x="14850" y="3600"/>
                  </a:cubicBezTo>
                  <a:cubicBezTo>
                    <a:pt x="18450" y="7200"/>
                    <a:pt x="2002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057899" y="4206959"/>
              <a:ext cx="1392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050"/>
                    <a:pt x="21600" y="8100"/>
                    <a:pt x="20057" y="11700"/>
                  </a:cubicBezTo>
                  <a:cubicBezTo>
                    <a:pt x="18514" y="15300"/>
                    <a:pt x="9257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419850" y="4056902"/>
              <a:ext cx="252446" cy="63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1" fill="norm" stroke="1" extrusionOk="0">
                  <a:moveTo>
                    <a:pt x="0" y="21521"/>
                  </a:moveTo>
                  <a:cubicBezTo>
                    <a:pt x="360" y="19026"/>
                    <a:pt x="720" y="16531"/>
                    <a:pt x="990" y="14285"/>
                  </a:cubicBezTo>
                  <a:cubicBezTo>
                    <a:pt x="1260" y="12040"/>
                    <a:pt x="1440" y="10044"/>
                    <a:pt x="2160" y="7941"/>
                  </a:cubicBezTo>
                  <a:cubicBezTo>
                    <a:pt x="2880" y="5838"/>
                    <a:pt x="4140" y="3628"/>
                    <a:pt x="5040" y="2345"/>
                  </a:cubicBezTo>
                  <a:cubicBezTo>
                    <a:pt x="5940" y="1062"/>
                    <a:pt x="6480" y="705"/>
                    <a:pt x="7200" y="420"/>
                  </a:cubicBezTo>
                  <a:cubicBezTo>
                    <a:pt x="7920" y="135"/>
                    <a:pt x="8820" y="-79"/>
                    <a:pt x="9360" y="28"/>
                  </a:cubicBezTo>
                  <a:cubicBezTo>
                    <a:pt x="9900" y="135"/>
                    <a:pt x="10080" y="563"/>
                    <a:pt x="9900" y="1418"/>
                  </a:cubicBezTo>
                  <a:cubicBezTo>
                    <a:pt x="9720" y="2273"/>
                    <a:pt x="9180" y="3557"/>
                    <a:pt x="8820" y="4376"/>
                  </a:cubicBezTo>
                  <a:cubicBezTo>
                    <a:pt x="8460" y="5196"/>
                    <a:pt x="8280" y="5553"/>
                    <a:pt x="8010" y="5909"/>
                  </a:cubicBezTo>
                  <a:cubicBezTo>
                    <a:pt x="7740" y="6266"/>
                    <a:pt x="7380" y="6622"/>
                    <a:pt x="7650" y="6765"/>
                  </a:cubicBezTo>
                  <a:cubicBezTo>
                    <a:pt x="7920" y="6907"/>
                    <a:pt x="8820" y="6836"/>
                    <a:pt x="10620" y="6907"/>
                  </a:cubicBezTo>
                  <a:cubicBezTo>
                    <a:pt x="12420" y="6978"/>
                    <a:pt x="15120" y="7192"/>
                    <a:pt x="17100" y="7620"/>
                  </a:cubicBezTo>
                  <a:cubicBezTo>
                    <a:pt x="19080" y="8048"/>
                    <a:pt x="20340" y="8689"/>
                    <a:pt x="20970" y="9188"/>
                  </a:cubicBezTo>
                  <a:cubicBezTo>
                    <a:pt x="21600" y="9687"/>
                    <a:pt x="21600" y="10044"/>
                    <a:pt x="21150" y="10365"/>
                  </a:cubicBezTo>
                  <a:cubicBezTo>
                    <a:pt x="20700" y="10685"/>
                    <a:pt x="19800" y="10971"/>
                    <a:pt x="18000" y="11184"/>
                  </a:cubicBezTo>
                  <a:cubicBezTo>
                    <a:pt x="16200" y="11398"/>
                    <a:pt x="13500" y="11541"/>
                    <a:pt x="11430" y="11256"/>
                  </a:cubicBezTo>
                  <a:cubicBezTo>
                    <a:pt x="9360" y="10971"/>
                    <a:pt x="7920" y="10258"/>
                    <a:pt x="6480" y="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6470105" y="3830193"/>
              <a:ext cx="127545" cy="12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35" fill="norm" stroke="1" extrusionOk="0">
                  <a:moveTo>
                    <a:pt x="2216" y="18720"/>
                  </a:moveTo>
                  <a:cubicBezTo>
                    <a:pt x="2924" y="16920"/>
                    <a:pt x="3632" y="15120"/>
                    <a:pt x="3809" y="15120"/>
                  </a:cubicBezTo>
                  <a:cubicBezTo>
                    <a:pt x="3986" y="15120"/>
                    <a:pt x="3632" y="16920"/>
                    <a:pt x="2747" y="18540"/>
                  </a:cubicBezTo>
                  <a:cubicBezTo>
                    <a:pt x="1862" y="20160"/>
                    <a:pt x="445" y="21600"/>
                    <a:pt x="91" y="21420"/>
                  </a:cubicBezTo>
                  <a:cubicBezTo>
                    <a:pt x="-263" y="21240"/>
                    <a:pt x="445" y="19440"/>
                    <a:pt x="1685" y="16200"/>
                  </a:cubicBezTo>
                  <a:cubicBezTo>
                    <a:pt x="2924" y="12960"/>
                    <a:pt x="4694" y="8280"/>
                    <a:pt x="6465" y="5040"/>
                  </a:cubicBezTo>
                  <a:cubicBezTo>
                    <a:pt x="8235" y="1800"/>
                    <a:pt x="10006" y="0"/>
                    <a:pt x="11245" y="0"/>
                  </a:cubicBezTo>
                  <a:cubicBezTo>
                    <a:pt x="12485" y="0"/>
                    <a:pt x="13193" y="1800"/>
                    <a:pt x="14786" y="5400"/>
                  </a:cubicBezTo>
                  <a:cubicBezTo>
                    <a:pt x="16380" y="9000"/>
                    <a:pt x="18858" y="14400"/>
                    <a:pt x="21337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6743700" y="3972009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533"/>
                    <a:pt x="18720" y="9067"/>
                    <a:pt x="15120" y="12667"/>
                  </a:cubicBezTo>
                  <a:cubicBezTo>
                    <a:pt x="11520" y="16267"/>
                    <a:pt x="576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6680200" y="3952959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997700" y="4168859"/>
              <a:ext cx="133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692"/>
                    <a:pt x="5486" y="7385"/>
                    <a:pt x="9086" y="10985"/>
                  </a:cubicBezTo>
                  <a:cubicBezTo>
                    <a:pt x="12686" y="14585"/>
                    <a:pt x="17143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993069" y="4149809"/>
              <a:ext cx="169731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72" fill="norm" stroke="1" extrusionOk="0">
                  <a:moveTo>
                    <a:pt x="21383" y="0"/>
                  </a:moveTo>
                  <a:cubicBezTo>
                    <a:pt x="20050" y="302"/>
                    <a:pt x="18716" y="604"/>
                    <a:pt x="16850" y="2190"/>
                  </a:cubicBezTo>
                  <a:cubicBezTo>
                    <a:pt x="14983" y="3776"/>
                    <a:pt x="12583" y="6646"/>
                    <a:pt x="9916" y="9743"/>
                  </a:cubicBezTo>
                  <a:cubicBezTo>
                    <a:pt x="7250" y="12839"/>
                    <a:pt x="4316" y="16162"/>
                    <a:pt x="2450" y="18277"/>
                  </a:cubicBezTo>
                  <a:cubicBezTo>
                    <a:pt x="583" y="20392"/>
                    <a:pt x="-217" y="21298"/>
                    <a:pt x="50" y="21449"/>
                  </a:cubicBezTo>
                  <a:cubicBezTo>
                    <a:pt x="316" y="21600"/>
                    <a:pt x="1650" y="20996"/>
                    <a:pt x="2983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7277100" y="3997409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7181850" y="3984709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7518400" y="4187909"/>
              <a:ext cx="1270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688"/>
                    <a:pt x="5760" y="7376"/>
                    <a:pt x="8100" y="10273"/>
                  </a:cubicBezTo>
                  <a:cubicBezTo>
                    <a:pt x="10440" y="13171"/>
                    <a:pt x="12240" y="15278"/>
                    <a:pt x="14400" y="17034"/>
                  </a:cubicBezTo>
                  <a:cubicBezTo>
                    <a:pt x="16560" y="18790"/>
                    <a:pt x="19080" y="201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7481242" y="4210044"/>
              <a:ext cx="189559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8" fill="norm" stroke="1" extrusionOk="0">
                  <a:moveTo>
                    <a:pt x="21493" y="1189"/>
                  </a:moveTo>
                  <a:cubicBezTo>
                    <a:pt x="20533" y="559"/>
                    <a:pt x="19573" y="-72"/>
                    <a:pt x="18733" y="7"/>
                  </a:cubicBezTo>
                  <a:cubicBezTo>
                    <a:pt x="17893" y="86"/>
                    <a:pt x="17173" y="874"/>
                    <a:pt x="14413" y="3318"/>
                  </a:cubicBezTo>
                  <a:cubicBezTo>
                    <a:pt x="11653" y="5762"/>
                    <a:pt x="6853" y="9861"/>
                    <a:pt x="3973" y="12778"/>
                  </a:cubicBezTo>
                  <a:cubicBezTo>
                    <a:pt x="1093" y="15694"/>
                    <a:pt x="133" y="17429"/>
                    <a:pt x="13" y="18690"/>
                  </a:cubicBezTo>
                  <a:cubicBezTo>
                    <a:pt x="-107" y="19951"/>
                    <a:pt x="613" y="20740"/>
                    <a:pt x="1333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7753349" y="4124145"/>
              <a:ext cx="201790" cy="50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2" fill="norm" stroke="1" extrusionOk="0">
                  <a:moveTo>
                    <a:pt x="0" y="21522"/>
                  </a:moveTo>
                  <a:cubicBezTo>
                    <a:pt x="0" y="19371"/>
                    <a:pt x="0" y="17220"/>
                    <a:pt x="1012" y="14531"/>
                  </a:cubicBezTo>
                  <a:cubicBezTo>
                    <a:pt x="2025" y="11842"/>
                    <a:pt x="4050" y="8616"/>
                    <a:pt x="5738" y="6241"/>
                  </a:cubicBezTo>
                  <a:cubicBezTo>
                    <a:pt x="7425" y="3866"/>
                    <a:pt x="8775" y="2342"/>
                    <a:pt x="9900" y="1356"/>
                  </a:cubicBezTo>
                  <a:cubicBezTo>
                    <a:pt x="11025" y="370"/>
                    <a:pt x="11925" y="-78"/>
                    <a:pt x="12375" y="12"/>
                  </a:cubicBezTo>
                  <a:cubicBezTo>
                    <a:pt x="12825" y="101"/>
                    <a:pt x="12825" y="729"/>
                    <a:pt x="12600" y="1535"/>
                  </a:cubicBezTo>
                  <a:cubicBezTo>
                    <a:pt x="12375" y="2342"/>
                    <a:pt x="11925" y="3328"/>
                    <a:pt x="11587" y="4224"/>
                  </a:cubicBezTo>
                  <a:cubicBezTo>
                    <a:pt x="11250" y="5120"/>
                    <a:pt x="11025" y="5927"/>
                    <a:pt x="11475" y="6330"/>
                  </a:cubicBezTo>
                  <a:cubicBezTo>
                    <a:pt x="11925" y="6734"/>
                    <a:pt x="13050" y="6734"/>
                    <a:pt x="14512" y="7047"/>
                  </a:cubicBezTo>
                  <a:cubicBezTo>
                    <a:pt x="15975" y="7361"/>
                    <a:pt x="17775" y="7988"/>
                    <a:pt x="19012" y="8481"/>
                  </a:cubicBezTo>
                  <a:cubicBezTo>
                    <a:pt x="20250" y="8974"/>
                    <a:pt x="20925" y="9333"/>
                    <a:pt x="21262" y="9781"/>
                  </a:cubicBezTo>
                  <a:cubicBezTo>
                    <a:pt x="21600" y="10229"/>
                    <a:pt x="21600" y="10767"/>
                    <a:pt x="20250" y="11349"/>
                  </a:cubicBezTo>
                  <a:cubicBezTo>
                    <a:pt x="18900" y="11932"/>
                    <a:pt x="16200" y="12559"/>
                    <a:pt x="13612" y="12559"/>
                  </a:cubicBezTo>
                  <a:cubicBezTo>
                    <a:pt x="11025" y="12559"/>
                    <a:pt x="8550" y="11932"/>
                    <a:pt x="6075" y="1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7832465" y="3903106"/>
              <a:ext cx="92336" cy="10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14" fill="norm" stroke="1" extrusionOk="0">
                  <a:moveTo>
                    <a:pt x="5215" y="11029"/>
                  </a:moveTo>
                  <a:cubicBezTo>
                    <a:pt x="4233" y="13106"/>
                    <a:pt x="3251" y="15183"/>
                    <a:pt x="2270" y="17260"/>
                  </a:cubicBezTo>
                  <a:cubicBezTo>
                    <a:pt x="1288" y="19337"/>
                    <a:pt x="306" y="21414"/>
                    <a:pt x="60" y="21414"/>
                  </a:cubicBezTo>
                  <a:cubicBezTo>
                    <a:pt x="-185" y="21414"/>
                    <a:pt x="306" y="19337"/>
                    <a:pt x="1779" y="16014"/>
                  </a:cubicBezTo>
                  <a:cubicBezTo>
                    <a:pt x="3251" y="12691"/>
                    <a:pt x="5706" y="8122"/>
                    <a:pt x="7670" y="5006"/>
                  </a:cubicBezTo>
                  <a:cubicBezTo>
                    <a:pt x="9633" y="1891"/>
                    <a:pt x="11106" y="229"/>
                    <a:pt x="12824" y="22"/>
                  </a:cubicBezTo>
                  <a:cubicBezTo>
                    <a:pt x="14542" y="-186"/>
                    <a:pt x="16506" y="1060"/>
                    <a:pt x="17979" y="4591"/>
                  </a:cubicBezTo>
                  <a:cubicBezTo>
                    <a:pt x="19451" y="8122"/>
                    <a:pt x="20433" y="13937"/>
                    <a:pt x="21415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279650" y="4416722"/>
              <a:ext cx="222250" cy="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1337" y="13918"/>
                    <a:pt x="2674" y="6718"/>
                    <a:pt x="5246" y="3118"/>
                  </a:cubicBezTo>
                  <a:cubicBezTo>
                    <a:pt x="7817" y="-482"/>
                    <a:pt x="11623" y="-482"/>
                    <a:pt x="14554" y="718"/>
                  </a:cubicBezTo>
                  <a:cubicBezTo>
                    <a:pt x="17486" y="1918"/>
                    <a:pt x="19543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2292350" y="4429209"/>
              <a:ext cx="2222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4400"/>
                    <a:pt x="6994" y="7200"/>
                    <a:pt x="10594" y="3600"/>
                  </a:cubicBezTo>
                  <a:cubicBezTo>
                    <a:pt x="14194" y="0"/>
                    <a:pt x="178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2403475" y="4626059"/>
              <a:ext cx="1587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760"/>
                    <a:pt x="11520" y="11520"/>
                    <a:pt x="15120" y="15120"/>
                  </a:cubicBezTo>
                  <a:cubicBezTo>
                    <a:pt x="18720" y="18720"/>
                    <a:pt x="2016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2451100" y="4631798"/>
              <a:ext cx="79375" cy="7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183"/>
                  </a:moveTo>
                  <a:cubicBezTo>
                    <a:pt x="1440" y="-134"/>
                    <a:pt x="2880" y="-452"/>
                    <a:pt x="6480" y="3042"/>
                  </a:cubicBezTo>
                  <a:cubicBezTo>
                    <a:pt x="10080" y="6536"/>
                    <a:pt x="15840" y="13842"/>
                    <a:pt x="2160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492375" y="4610184"/>
              <a:ext cx="4127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4123" y="529"/>
                  </a:cubicBezTo>
                  <a:cubicBezTo>
                    <a:pt x="12185" y="1059"/>
                    <a:pt x="11077" y="2118"/>
                    <a:pt x="8862" y="5718"/>
                  </a:cubicBezTo>
                  <a:cubicBezTo>
                    <a:pt x="6646" y="9318"/>
                    <a:pt x="3323" y="15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2570253" y="4624192"/>
              <a:ext cx="53356" cy="9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13" fill="norm" stroke="1" extrusionOk="0">
                  <a:moveTo>
                    <a:pt x="588" y="4590"/>
                  </a:moveTo>
                  <a:cubicBezTo>
                    <a:pt x="172" y="8307"/>
                    <a:pt x="-243" y="12023"/>
                    <a:pt x="172" y="12023"/>
                  </a:cubicBezTo>
                  <a:cubicBezTo>
                    <a:pt x="588" y="12023"/>
                    <a:pt x="1834" y="8307"/>
                    <a:pt x="3080" y="5636"/>
                  </a:cubicBezTo>
                  <a:cubicBezTo>
                    <a:pt x="4326" y="2965"/>
                    <a:pt x="5572" y="1339"/>
                    <a:pt x="7234" y="526"/>
                  </a:cubicBezTo>
                  <a:cubicBezTo>
                    <a:pt x="8895" y="-287"/>
                    <a:pt x="10972" y="-287"/>
                    <a:pt x="13465" y="1455"/>
                  </a:cubicBezTo>
                  <a:cubicBezTo>
                    <a:pt x="15957" y="3197"/>
                    <a:pt x="18865" y="6681"/>
                    <a:pt x="20111" y="10281"/>
                  </a:cubicBezTo>
                  <a:cubicBezTo>
                    <a:pt x="21357" y="13881"/>
                    <a:pt x="20942" y="17597"/>
                    <a:pt x="20526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746375" y="4937209"/>
              <a:ext cx="76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"/>
                  </a:moveTo>
                  <a:cubicBezTo>
                    <a:pt x="900" y="4560"/>
                    <a:pt x="1800" y="7680"/>
                    <a:pt x="2250" y="10560"/>
                  </a:cubicBezTo>
                  <a:cubicBezTo>
                    <a:pt x="2700" y="13440"/>
                    <a:pt x="2700" y="16080"/>
                    <a:pt x="2400" y="18000"/>
                  </a:cubicBezTo>
                  <a:cubicBezTo>
                    <a:pt x="2100" y="19920"/>
                    <a:pt x="1500" y="21120"/>
                    <a:pt x="1200" y="21000"/>
                  </a:cubicBezTo>
                  <a:cubicBezTo>
                    <a:pt x="900" y="20880"/>
                    <a:pt x="900" y="19440"/>
                    <a:pt x="1200" y="16200"/>
                  </a:cubicBezTo>
                  <a:cubicBezTo>
                    <a:pt x="1500" y="12960"/>
                    <a:pt x="2100" y="7920"/>
                    <a:pt x="3600" y="4680"/>
                  </a:cubicBezTo>
                  <a:cubicBezTo>
                    <a:pt x="5100" y="1440"/>
                    <a:pt x="7500" y="0"/>
                    <a:pt x="9900" y="0"/>
                  </a:cubicBezTo>
                  <a:cubicBezTo>
                    <a:pt x="12300" y="0"/>
                    <a:pt x="14700" y="1440"/>
                    <a:pt x="16650" y="5280"/>
                  </a:cubicBezTo>
                  <a:cubicBezTo>
                    <a:pt x="18600" y="9120"/>
                    <a:pt x="20100" y="15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857500" y="4956259"/>
              <a:ext cx="7302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255"/>
                    <a:pt x="10643" y="8509"/>
                    <a:pt x="14243" y="12109"/>
                  </a:cubicBezTo>
                  <a:cubicBezTo>
                    <a:pt x="17843" y="15709"/>
                    <a:pt x="19722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886075" y="4939162"/>
              <a:ext cx="41275" cy="9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263"/>
                  </a:moveTo>
                  <a:cubicBezTo>
                    <a:pt x="18831" y="35"/>
                    <a:pt x="16062" y="-192"/>
                    <a:pt x="13846" y="263"/>
                  </a:cubicBezTo>
                  <a:cubicBezTo>
                    <a:pt x="11631" y="717"/>
                    <a:pt x="9969" y="1854"/>
                    <a:pt x="8031" y="5151"/>
                  </a:cubicBezTo>
                  <a:cubicBezTo>
                    <a:pt x="6092" y="8448"/>
                    <a:pt x="3877" y="13905"/>
                    <a:pt x="2492" y="16974"/>
                  </a:cubicBezTo>
                  <a:cubicBezTo>
                    <a:pt x="1108" y="20044"/>
                    <a:pt x="554" y="20726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967766" y="4904401"/>
              <a:ext cx="38960" cy="13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70" fill="norm" stroke="1" extrusionOk="0">
                  <a:moveTo>
                    <a:pt x="20924" y="1701"/>
                  </a:moveTo>
                  <a:cubicBezTo>
                    <a:pt x="19219" y="850"/>
                    <a:pt x="17513" y="0"/>
                    <a:pt x="15524" y="0"/>
                  </a:cubicBezTo>
                  <a:cubicBezTo>
                    <a:pt x="13535" y="0"/>
                    <a:pt x="11261" y="850"/>
                    <a:pt x="8703" y="3317"/>
                  </a:cubicBezTo>
                  <a:cubicBezTo>
                    <a:pt x="6145" y="5783"/>
                    <a:pt x="3303" y="9865"/>
                    <a:pt x="1598" y="12671"/>
                  </a:cubicBezTo>
                  <a:cubicBezTo>
                    <a:pt x="-108" y="15477"/>
                    <a:pt x="-676" y="17008"/>
                    <a:pt x="1029" y="18369"/>
                  </a:cubicBezTo>
                  <a:cubicBezTo>
                    <a:pt x="2735" y="19729"/>
                    <a:pt x="6713" y="20920"/>
                    <a:pt x="9840" y="21260"/>
                  </a:cubicBezTo>
                  <a:cubicBezTo>
                    <a:pt x="12966" y="21600"/>
                    <a:pt x="15240" y="21090"/>
                    <a:pt x="17513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038475" y="4934034"/>
              <a:ext cx="6350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09"/>
                    <a:pt x="14400" y="12218"/>
                    <a:pt x="18000" y="15818"/>
                  </a:cubicBezTo>
                  <a:cubicBezTo>
                    <a:pt x="21600" y="19418"/>
                    <a:pt x="216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053131" y="4934034"/>
              <a:ext cx="45669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9710" y="0"/>
                  </a:moveTo>
                  <a:cubicBezTo>
                    <a:pt x="15292" y="4383"/>
                    <a:pt x="10874" y="8765"/>
                    <a:pt x="7192" y="12052"/>
                  </a:cubicBezTo>
                  <a:cubicBezTo>
                    <a:pt x="3510" y="15339"/>
                    <a:pt x="565" y="17530"/>
                    <a:pt x="74" y="19096"/>
                  </a:cubicBezTo>
                  <a:cubicBezTo>
                    <a:pt x="-417" y="20661"/>
                    <a:pt x="1547" y="21600"/>
                    <a:pt x="5474" y="21600"/>
                  </a:cubicBezTo>
                  <a:cubicBezTo>
                    <a:pt x="9401" y="21600"/>
                    <a:pt x="15292" y="20661"/>
                    <a:pt x="2118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127375" y="4984834"/>
              <a:ext cx="539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164416" y="4959434"/>
              <a:ext cx="4235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222625" y="4943559"/>
              <a:ext cx="3175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260724" y="4902284"/>
              <a:ext cx="3849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0" y="0"/>
                  </a:moveTo>
                  <a:cubicBezTo>
                    <a:pt x="6821" y="2908"/>
                    <a:pt x="13642" y="5815"/>
                    <a:pt x="17337" y="8585"/>
                  </a:cubicBezTo>
                  <a:cubicBezTo>
                    <a:pt x="21032" y="11354"/>
                    <a:pt x="21600" y="13985"/>
                    <a:pt x="19326" y="16131"/>
                  </a:cubicBezTo>
                  <a:cubicBezTo>
                    <a:pt x="17053" y="18277"/>
                    <a:pt x="11937" y="19938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271118" y="4473978"/>
              <a:ext cx="72157" cy="14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53" fill="norm" stroke="1" extrusionOk="0">
                  <a:moveTo>
                    <a:pt x="21343" y="423"/>
                  </a:moveTo>
                  <a:cubicBezTo>
                    <a:pt x="19778" y="266"/>
                    <a:pt x="18213" y="110"/>
                    <a:pt x="16647" y="31"/>
                  </a:cubicBezTo>
                  <a:cubicBezTo>
                    <a:pt x="15082" y="-47"/>
                    <a:pt x="13517" y="-47"/>
                    <a:pt x="11482" y="892"/>
                  </a:cubicBezTo>
                  <a:cubicBezTo>
                    <a:pt x="9447" y="1831"/>
                    <a:pt x="6943" y="3710"/>
                    <a:pt x="4908" y="6605"/>
                  </a:cubicBezTo>
                  <a:cubicBezTo>
                    <a:pt x="2873" y="9501"/>
                    <a:pt x="1308" y="13414"/>
                    <a:pt x="526" y="15840"/>
                  </a:cubicBezTo>
                  <a:cubicBezTo>
                    <a:pt x="-257" y="18266"/>
                    <a:pt x="-257" y="19205"/>
                    <a:pt x="1152" y="19910"/>
                  </a:cubicBezTo>
                  <a:cubicBezTo>
                    <a:pt x="2560" y="20614"/>
                    <a:pt x="5378" y="21083"/>
                    <a:pt x="8195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349625" y="4502234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71"/>
                    <a:pt x="10800" y="9741"/>
                    <a:pt x="14400" y="13341"/>
                  </a:cubicBezTo>
                  <a:cubicBezTo>
                    <a:pt x="18000" y="16941"/>
                    <a:pt x="198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355998" y="4518109"/>
              <a:ext cx="38077" cy="7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40" fill="norm" stroke="1" extrusionOk="0">
                  <a:moveTo>
                    <a:pt x="19252" y="0"/>
                  </a:moveTo>
                  <a:cubicBezTo>
                    <a:pt x="13414" y="5760"/>
                    <a:pt x="7576" y="11520"/>
                    <a:pt x="4073" y="15120"/>
                  </a:cubicBezTo>
                  <a:cubicBezTo>
                    <a:pt x="571" y="18720"/>
                    <a:pt x="-597" y="20160"/>
                    <a:pt x="279" y="20880"/>
                  </a:cubicBezTo>
                  <a:cubicBezTo>
                    <a:pt x="1154" y="21600"/>
                    <a:pt x="4073" y="21600"/>
                    <a:pt x="7868" y="21024"/>
                  </a:cubicBezTo>
                  <a:cubicBezTo>
                    <a:pt x="11662" y="20448"/>
                    <a:pt x="16333" y="19296"/>
                    <a:pt x="21003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441700" y="4553034"/>
              <a:ext cx="6350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470275" y="4521284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14"/>
                    <a:pt x="7200" y="11829"/>
                    <a:pt x="10800" y="15429"/>
                  </a:cubicBezTo>
                  <a:cubicBezTo>
                    <a:pt x="14400" y="19029"/>
                    <a:pt x="180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524250" y="4514934"/>
              <a:ext cx="317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543299" y="4489534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1409"/>
                    <a:pt x="12000" y="2817"/>
                    <a:pt x="15900" y="5635"/>
                  </a:cubicBezTo>
                  <a:cubicBezTo>
                    <a:pt x="19800" y="8452"/>
                    <a:pt x="21600" y="12678"/>
                    <a:pt x="21600" y="15339"/>
                  </a:cubicBezTo>
                  <a:cubicBezTo>
                    <a:pt x="21600" y="18000"/>
                    <a:pt x="19800" y="19096"/>
                    <a:pt x="15900" y="19878"/>
                  </a:cubicBezTo>
                  <a:cubicBezTo>
                    <a:pt x="12000" y="20661"/>
                    <a:pt x="6000" y="211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616325" y="4533984"/>
              <a:ext cx="5397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76" y="5815"/>
                    <a:pt x="13553" y="11631"/>
                    <a:pt x="17153" y="15231"/>
                  </a:cubicBezTo>
                  <a:cubicBezTo>
                    <a:pt x="20753" y="18831"/>
                    <a:pt x="21176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623525" y="4530809"/>
              <a:ext cx="40426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170" y="3086"/>
                    <a:pt x="11186" y="6171"/>
                    <a:pt x="7309" y="9463"/>
                  </a:cubicBezTo>
                  <a:cubicBezTo>
                    <a:pt x="3432" y="12754"/>
                    <a:pt x="663" y="16251"/>
                    <a:pt x="109" y="18309"/>
                  </a:cubicBezTo>
                  <a:cubicBezTo>
                    <a:pt x="-445" y="20366"/>
                    <a:pt x="1217" y="20983"/>
                    <a:pt x="2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730625" y="4502234"/>
              <a:ext cx="9525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55"/>
                    <a:pt x="16800" y="10111"/>
                    <a:pt x="13200" y="13711"/>
                  </a:cubicBezTo>
                  <a:cubicBezTo>
                    <a:pt x="9600" y="17311"/>
                    <a:pt x="480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120627" y="4464134"/>
              <a:ext cx="73298" cy="88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77" fill="norm" stroke="1" extrusionOk="0">
                  <a:moveTo>
                    <a:pt x="2857" y="0"/>
                  </a:moveTo>
                  <a:cubicBezTo>
                    <a:pt x="1622" y="103"/>
                    <a:pt x="388" y="207"/>
                    <a:pt x="80" y="388"/>
                  </a:cubicBezTo>
                  <a:cubicBezTo>
                    <a:pt x="-229" y="569"/>
                    <a:pt x="388" y="828"/>
                    <a:pt x="1468" y="1436"/>
                  </a:cubicBezTo>
                  <a:cubicBezTo>
                    <a:pt x="2548" y="2044"/>
                    <a:pt x="4091" y="3001"/>
                    <a:pt x="5171" y="3932"/>
                  </a:cubicBezTo>
                  <a:cubicBezTo>
                    <a:pt x="6251" y="4863"/>
                    <a:pt x="6868" y="5769"/>
                    <a:pt x="7640" y="6765"/>
                  </a:cubicBezTo>
                  <a:cubicBezTo>
                    <a:pt x="8411" y="7760"/>
                    <a:pt x="9337" y="8847"/>
                    <a:pt x="9954" y="9843"/>
                  </a:cubicBezTo>
                  <a:cubicBezTo>
                    <a:pt x="10571" y="10839"/>
                    <a:pt x="10880" y="11744"/>
                    <a:pt x="11342" y="12688"/>
                  </a:cubicBezTo>
                  <a:cubicBezTo>
                    <a:pt x="11805" y="13633"/>
                    <a:pt x="12422" y="14616"/>
                    <a:pt x="12731" y="15611"/>
                  </a:cubicBezTo>
                  <a:cubicBezTo>
                    <a:pt x="13040" y="16607"/>
                    <a:pt x="13040" y="17616"/>
                    <a:pt x="13040" y="18496"/>
                  </a:cubicBezTo>
                  <a:cubicBezTo>
                    <a:pt x="13040" y="19375"/>
                    <a:pt x="13040" y="20126"/>
                    <a:pt x="13194" y="20578"/>
                  </a:cubicBezTo>
                  <a:cubicBezTo>
                    <a:pt x="13348" y="21031"/>
                    <a:pt x="13657" y="21186"/>
                    <a:pt x="14274" y="21328"/>
                  </a:cubicBezTo>
                  <a:cubicBezTo>
                    <a:pt x="14891" y="21471"/>
                    <a:pt x="15817" y="21600"/>
                    <a:pt x="17051" y="21574"/>
                  </a:cubicBezTo>
                  <a:cubicBezTo>
                    <a:pt x="18285" y="21548"/>
                    <a:pt x="19828" y="21367"/>
                    <a:pt x="21371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835400" y="4448259"/>
              <a:ext cx="39823" cy="96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0"/>
                  </a:moveTo>
                  <a:cubicBezTo>
                    <a:pt x="3979" y="855"/>
                    <a:pt x="7958" y="1711"/>
                    <a:pt x="10516" y="2531"/>
                  </a:cubicBezTo>
                  <a:cubicBezTo>
                    <a:pt x="13074" y="3350"/>
                    <a:pt x="14211" y="4135"/>
                    <a:pt x="15347" y="4966"/>
                  </a:cubicBezTo>
                  <a:cubicBezTo>
                    <a:pt x="16484" y="5798"/>
                    <a:pt x="17621" y="6677"/>
                    <a:pt x="18758" y="7568"/>
                  </a:cubicBezTo>
                  <a:cubicBezTo>
                    <a:pt x="19895" y="8459"/>
                    <a:pt x="21032" y="9362"/>
                    <a:pt x="21316" y="10277"/>
                  </a:cubicBezTo>
                  <a:cubicBezTo>
                    <a:pt x="21600" y="11192"/>
                    <a:pt x="21032" y="12119"/>
                    <a:pt x="19895" y="13010"/>
                  </a:cubicBezTo>
                  <a:cubicBezTo>
                    <a:pt x="18758" y="13901"/>
                    <a:pt x="17053" y="14756"/>
                    <a:pt x="14779" y="15659"/>
                  </a:cubicBezTo>
                  <a:cubicBezTo>
                    <a:pt x="12505" y="16562"/>
                    <a:pt x="9663" y="17513"/>
                    <a:pt x="7674" y="18380"/>
                  </a:cubicBezTo>
                  <a:cubicBezTo>
                    <a:pt x="5684" y="19248"/>
                    <a:pt x="4547" y="20032"/>
                    <a:pt x="4263" y="20554"/>
                  </a:cubicBezTo>
                  <a:cubicBezTo>
                    <a:pt x="3979" y="21077"/>
                    <a:pt x="4547" y="21339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978275" y="5349959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67"/>
                    <a:pt x="7200" y="9333"/>
                    <a:pt x="10800" y="12933"/>
                  </a:cubicBezTo>
                  <a:cubicBezTo>
                    <a:pt x="14400" y="16533"/>
                    <a:pt x="18000" y="19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4041048" y="5381709"/>
              <a:ext cx="11502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35" y="0"/>
                  </a:moveTo>
                  <a:cubicBezTo>
                    <a:pt x="-62" y="947"/>
                    <a:pt x="-258" y="1895"/>
                    <a:pt x="1215" y="4263"/>
                  </a:cubicBezTo>
                  <a:cubicBezTo>
                    <a:pt x="2687" y="6632"/>
                    <a:pt x="5829" y="10421"/>
                    <a:pt x="9462" y="13547"/>
                  </a:cubicBezTo>
                  <a:cubicBezTo>
                    <a:pt x="13095" y="16674"/>
                    <a:pt x="17218" y="19137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4086224" y="5372184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4224428" y="5343609"/>
              <a:ext cx="7848" cy="1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114"/>
                    <a:pt x="-1582" y="8229"/>
                    <a:pt x="1118" y="11829"/>
                  </a:cubicBezTo>
                  <a:cubicBezTo>
                    <a:pt x="3818" y="15429"/>
                    <a:pt x="11918" y="1851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5400" y="6753309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0" y="6950159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692150" y="6632659"/>
              <a:ext cx="177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3867"/>
                    <a:pt x="8743" y="7733"/>
                    <a:pt x="12343" y="11333"/>
                  </a:cubicBezTo>
                  <a:cubicBezTo>
                    <a:pt x="15943" y="14933"/>
                    <a:pt x="18771" y="18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847473" y="6721559"/>
              <a:ext cx="155827" cy="51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14" fill="norm" stroke="1" extrusionOk="0">
                  <a:moveTo>
                    <a:pt x="21489" y="0"/>
                  </a:moveTo>
                  <a:cubicBezTo>
                    <a:pt x="19738" y="974"/>
                    <a:pt x="17986" y="1948"/>
                    <a:pt x="15943" y="3939"/>
                  </a:cubicBezTo>
                  <a:cubicBezTo>
                    <a:pt x="13900" y="5931"/>
                    <a:pt x="11565" y="8941"/>
                    <a:pt x="9084" y="11641"/>
                  </a:cubicBezTo>
                  <a:cubicBezTo>
                    <a:pt x="6603" y="14341"/>
                    <a:pt x="3975" y="16731"/>
                    <a:pt x="2370" y="18148"/>
                  </a:cubicBezTo>
                  <a:cubicBezTo>
                    <a:pt x="765" y="19564"/>
                    <a:pt x="181" y="20007"/>
                    <a:pt x="35" y="20449"/>
                  </a:cubicBezTo>
                  <a:cubicBezTo>
                    <a:pt x="-111" y="20892"/>
                    <a:pt x="181" y="21334"/>
                    <a:pt x="1348" y="21467"/>
                  </a:cubicBezTo>
                  <a:cubicBezTo>
                    <a:pt x="2516" y="21600"/>
                    <a:pt x="4559" y="21423"/>
                    <a:pt x="6603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129077" y="6518359"/>
              <a:ext cx="139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60"/>
                    <a:pt x="1783" y="9720"/>
                    <a:pt x="240" y="13320"/>
                  </a:cubicBezTo>
                  <a:cubicBezTo>
                    <a:pt x="-1303" y="16920"/>
                    <a:pt x="4868" y="192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003300" y="6486609"/>
              <a:ext cx="361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409700" y="6777213"/>
              <a:ext cx="152401" cy="19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66"/>
                  </a:moveTo>
                  <a:cubicBezTo>
                    <a:pt x="1500" y="-69"/>
                    <a:pt x="3000" y="-304"/>
                    <a:pt x="5850" y="1339"/>
                  </a:cubicBezTo>
                  <a:cubicBezTo>
                    <a:pt x="8700" y="2983"/>
                    <a:pt x="12900" y="6505"/>
                    <a:pt x="15750" y="10144"/>
                  </a:cubicBezTo>
                  <a:cubicBezTo>
                    <a:pt x="18600" y="13783"/>
                    <a:pt x="20100" y="17539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593849" y="6746959"/>
              <a:ext cx="1270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688"/>
                    <a:pt x="15840" y="5376"/>
                    <a:pt x="12780" y="8160"/>
                  </a:cubicBezTo>
                  <a:cubicBezTo>
                    <a:pt x="9720" y="10944"/>
                    <a:pt x="6480" y="13824"/>
                    <a:pt x="4320" y="16080"/>
                  </a:cubicBezTo>
                  <a:cubicBezTo>
                    <a:pt x="2160" y="18336"/>
                    <a:pt x="1080" y="19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530350" y="6905709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095500" y="7172409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2880"/>
                    <a:pt x="10286" y="5760"/>
                    <a:pt x="13886" y="9360"/>
                  </a:cubicBezTo>
                  <a:cubicBezTo>
                    <a:pt x="17486" y="12960"/>
                    <a:pt x="19543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2834216" y="6841721"/>
              <a:ext cx="349918" cy="54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7" fill="norm" stroke="1" extrusionOk="0">
                  <a:moveTo>
                    <a:pt x="3751" y="8244"/>
                  </a:moveTo>
                  <a:cubicBezTo>
                    <a:pt x="3622" y="11151"/>
                    <a:pt x="3492" y="14059"/>
                    <a:pt x="3298" y="16136"/>
                  </a:cubicBezTo>
                  <a:cubicBezTo>
                    <a:pt x="3104" y="18213"/>
                    <a:pt x="2846" y="19459"/>
                    <a:pt x="2587" y="20290"/>
                  </a:cubicBezTo>
                  <a:cubicBezTo>
                    <a:pt x="2328" y="21121"/>
                    <a:pt x="2069" y="21536"/>
                    <a:pt x="1811" y="21494"/>
                  </a:cubicBezTo>
                  <a:cubicBezTo>
                    <a:pt x="1552" y="21453"/>
                    <a:pt x="1293" y="20954"/>
                    <a:pt x="905" y="19127"/>
                  </a:cubicBezTo>
                  <a:cubicBezTo>
                    <a:pt x="517" y="17299"/>
                    <a:pt x="0" y="14142"/>
                    <a:pt x="0" y="11525"/>
                  </a:cubicBezTo>
                  <a:cubicBezTo>
                    <a:pt x="0" y="8908"/>
                    <a:pt x="517" y="6831"/>
                    <a:pt x="1746" y="5045"/>
                  </a:cubicBezTo>
                  <a:cubicBezTo>
                    <a:pt x="2975" y="3259"/>
                    <a:pt x="4915" y="1764"/>
                    <a:pt x="6596" y="933"/>
                  </a:cubicBezTo>
                  <a:cubicBezTo>
                    <a:pt x="8278" y="102"/>
                    <a:pt x="9701" y="-64"/>
                    <a:pt x="10671" y="19"/>
                  </a:cubicBezTo>
                  <a:cubicBezTo>
                    <a:pt x="11641" y="102"/>
                    <a:pt x="12158" y="434"/>
                    <a:pt x="12417" y="1224"/>
                  </a:cubicBezTo>
                  <a:cubicBezTo>
                    <a:pt x="12675" y="2013"/>
                    <a:pt x="12675" y="3259"/>
                    <a:pt x="12546" y="4131"/>
                  </a:cubicBezTo>
                  <a:cubicBezTo>
                    <a:pt x="12417" y="5004"/>
                    <a:pt x="12158" y="5502"/>
                    <a:pt x="11641" y="6167"/>
                  </a:cubicBezTo>
                  <a:cubicBezTo>
                    <a:pt x="11123" y="6831"/>
                    <a:pt x="10347" y="7662"/>
                    <a:pt x="10477" y="8078"/>
                  </a:cubicBezTo>
                  <a:cubicBezTo>
                    <a:pt x="10606" y="8493"/>
                    <a:pt x="11641" y="8493"/>
                    <a:pt x="13516" y="8701"/>
                  </a:cubicBezTo>
                  <a:cubicBezTo>
                    <a:pt x="15392" y="8908"/>
                    <a:pt x="18108" y="9324"/>
                    <a:pt x="19660" y="10030"/>
                  </a:cubicBezTo>
                  <a:cubicBezTo>
                    <a:pt x="21212" y="10736"/>
                    <a:pt x="21600" y="11733"/>
                    <a:pt x="21277" y="12647"/>
                  </a:cubicBezTo>
                  <a:cubicBezTo>
                    <a:pt x="20953" y="13561"/>
                    <a:pt x="19919" y="14391"/>
                    <a:pt x="18237" y="14724"/>
                  </a:cubicBezTo>
                  <a:cubicBezTo>
                    <a:pt x="16556" y="15056"/>
                    <a:pt x="14228" y="14890"/>
                    <a:pt x="12869" y="14558"/>
                  </a:cubicBezTo>
                  <a:cubicBezTo>
                    <a:pt x="11511" y="14225"/>
                    <a:pt x="11123" y="13727"/>
                    <a:pt x="10735" y="13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852797" y="6567472"/>
              <a:ext cx="182503" cy="17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64" fill="norm" stroke="1" extrusionOk="0">
                  <a:moveTo>
                    <a:pt x="4276" y="3922"/>
                  </a:moveTo>
                  <a:cubicBezTo>
                    <a:pt x="3779" y="7398"/>
                    <a:pt x="3283" y="10873"/>
                    <a:pt x="2538" y="13977"/>
                  </a:cubicBezTo>
                  <a:cubicBezTo>
                    <a:pt x="1793" y="17080"/>
                    <a:pt x="800" y="19811"/>
                    <a:pt x="304" y="20556"/>
                  </a:cubicBezTo>
                  <a:cubicBezTo>
                    <a:pt x="-193" y="21301"/>
                    <a:pt x="-193" y="20060"/>
                    <a:pt x="1173" y="16584"/>
                  </a:cubicBezTo>
                  <a:cubicBezTo>
                    <a:pt x="2538" y="13108"/>
                    <a:pt x="5269" y="7398"/>
                    <a:pt x="7255" y="4046"/>
                  </a:cubicBezTo>
                  <a:cubicBezTo>
                    <a:pt x="9241" y="694"/>
                    <a:pt x="10483" y="-299"/>
                    <a:pt x="11600" y="73"/>
                  </a:cubicBezTo>
                  <a:cubicBezTo>
                    <a:pt x="12717" y="446"/>
                    <a:pt x="13710" y="2184"/>
                    <a:pt x="15324" y="5039"/>
                  </a:cubicBezTo>
                  <a:cubicBezTo>
                    <a:pt x="16938" y="7894"/>
                    <a:pt x="19173" y="11867"/>
                    <a:pt x="21407" y="15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384550" y="6740609"/>
              <a:ext cx="31750" cy="20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0"/>
                  </a:moveTo>
                  <a:cubicBezTo>
                    <a:pt x="20160" y="5951"/>
                    <a:pt x="18720" y="11902"/>
                    <a:pt x="16560" y="15539"/>
                  </a:cubicBezTo>
                  <a:cubicBezTo>
                    <a:pt x="14400" y="19176"/>
                    <a:pt x="11520" y="20498"/>
                    <a:pt x="8640" y="21049"/>
                  </a:cubicBezTo>
                  <a:cubicBezTo>
                    <a:pt x="5760" y="21600"/>
                    <a:pt x="2880" y="21380"/>
                    <a:pt x="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302000" y="6658059"/>
              <a:ext cx="323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" y="19029"/>
                    <a:pt x="282" y="16457"/>
                    <a:pt x="1906" y="13886"/>
                  </a:cubicBezTo>
                  <a:cubicBezTo>
                    <a:pt x="3529" y="11314"/>
                    <a:pt x="6635" y="8743"/>
                    <a:pt x="10165" y="6429"/>
                  </a:cubicBezTo>
                  <a:cubicBezTo>
                    <a:pt x="13694" y="4114"/>
                    <a:pt x="1764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683000" y="6943809"/>
              <a:ext cx="266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4" y="3142"/>
                    <a:pt x="5829" y="6284"/>
                    <a:pt x="8571" y="9229"/>
                  </a:cubicBezTo>
                  <a:cubicBezTo>
                    <a:pt x="11314" y="12175"/>
                    <a:pt x="13886" y="14924"/>
                    <a:pt x="16029" y="16953"/>
                  </a:cubicBezTo>
                  <a:cubicBezTo>
                    <a:pt x="18171" y="18982"/>
                    <a:pt x="19886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752850" y="6950159"/>
              <a:ext cx="228600" cy="34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0"/>
                  </a:moveTo>
                  <a:cubicBezTo>
                    <a:pt x="18600" y="3467"/>
                    <a:pt x="15600" y="6933"/>
                    <a:pt x="12400" y="10200"/>
                  </a:cubicBezTo>
                  <a:cubicBezTo>
                    <a:pt x="9200" y="13467"/>
                    <a:pt x="5800" y="16533"/>
                    <a:pt x="3500" y="18467"/>
                  </a:cubicBezTo>
                  <a:cubicBezTo>
                    <a:pt x="1200" y="20400"/>
                    <a:pt x="0" y="21200"/>
                    <a:pt x="0" y="21400"/>
                  </a:cubicBezTo>
                  <a:cubicBezTo>
                    <a:pt x="0" y="21600"/>
                    <a:pt x="1200" y="21200"/>
                    <a:pt x="240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133849" y="6861259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4038599" y="6854909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8000"/>
                    <a:pt x="10537" y="14400"/>
                    <a:pt x="14137" y="10800"/>
                  </a:cubicBezTo>
                  <a:cubicBezTo>
                    <a:pt x="17737" y="7200"/>
                    <a:pt x="1966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4464050" y="6981909"/>
              <a:ext cx="158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5294"/>
                    <a:pt x="10368" y="10588"/>
                    <a:pt x="13392" y="13765"/>
                  </a:cubicBezTo>
                  <a:cubicBezTo>
                    <a:pt x="16416" y="16941"/>
                    <a:pt x="17280" y="18000"/>
                    <a:pt x="18144" y="18953"/>
                  </a:cubicBezTo>
                  <a:cubicBezTo>
                    <a:pt x="19008" y="19906"/>
                    <a:pt x="19872" y="20753"/>
                    <a:pt x="20448" y="21176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578350" y="7024466"/>
              <a:ext cx="133350" cy="35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114"/>
                  </a:moveTo>
                  <a:cubicBezTo>
                    <a:pt x="19886" y="-13"/>
                    <a:pt x="18171" y="-140"/>
                    <a:pt x="16971" y="368"/>
                  </a:cubicBezTo>
                  <a:cubicBezTo>
                    <a:pt x="15771" y="876"/>
                    <a:pt x="15086" y="2020"/>
                    <a:pt x="12857" y="4879"/>
                  </a:cubicBezTo>
                  <a:cubicBezTo>
                    <a:pt x="10629" y="7738"/>
                    <a:pt x="6857" y="12312"/>
                    <a:pt x="4457" y="15361"/>
                  </a:cubicBezTo>
                  <a:cubicBezTo>
                    <a:pt x="2057" y="18411"/>
                    <a:pt x="1029" y="19935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5124449" y="7223209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0" y="7200"/>
                    <a:pt x="11880" y="14400"/>
                    <a:pt x="15480" y="18000"/>
                  </a:cubicBezTo>
                  <a:cubicBezTo>
                    <a:pt x="19080" y="21600"/>
                    <a:pt x="203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677750" y="6977147"/>
              <a:ext cx="217167" cy="56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01" fill="norm" stroke="1" extrusionOk="0">
                  <a:moveTo>
                    <a:pt x="2433" y="9128"/>
                  </a:moveTo>
                  <a:cubicBezTo>
                    <a:pt x="1803" y="10176"/>
                    <a:pt x="1174" y="11224"/>
                    <a:pt x="1174" y="12795"/>
                  </a:cubicBezTo>
                  <a:cubicBezTo>
                    <a:pt x="1174" y="14367"/>
                    <a:pt x="1803" y="16462"/>
                    <a:pt x="2118" y="17752"/>
                  </a:cubicBezTo>
                  <a:cubicBezTo>
                    <a:pt x="2433" y="19041"/>
                    <a:pt x="2433" y="19525"/>
                    <a:pt x="2223" y="20130"/>
                  </a:cubicBezTo>
                  <a:cubicBezTo>
                    <a:pt x="2013" y="20734"/>
                    <a:pt x="1594" y="21459"/>
                    <a:pt x="1174" y="21500"/>
                  </a:cubicBezTo>
                  <a:cubicBezTo>
                    <a:pt x="755" y="21540"/>
                    <a:pt x="335" y="20895"/>
                    <a:pt x="126" y="19122"/>
                  </a:cubicBezTo>
                  <a:cubicBezTo>
                    <a:pt x="-84" y="17349"/>
                    <a:pt x="-84" y="14447"/>
                    <a:pt x="545" y="11747"/>
                  </a:cubicBezTo>
                  <a:cubicBezTo>
                    <a:pt x="1174" y="9047"/>
                    <a:pt x="2433" y="6549"/>
                    <a:pt x="3586" y="4856"/>
                  </a:cubicBezTo>
                  <a:cubicBezTo>
                    <a:pt x="4739" y="3164"/>
                    <a:pt x="5788" y="2277"/>
                    <a:pt x="6941" y="1592"/>
                  </a:cubicBezTo>
                  <a:cubicBezTo>
                    <a:pt x="8095" y="907"/>
                    <a:pt x="9353" y="424"/>
                    <a:pt x="10506" y="182"/>
                  </a:cubicBezTo>
                  <a:cubicBezTo>
                    <a:pt x="11660" y="-60"/>
                    <a:pt x="12708" y="-60"/>
                    <a:pt x="13547" y="182"/>
                  </a:cubicBezTo>
                  <a:cubicBezTo>
                    <a:pt x="14386" y="424"/>
                    <a:pt x="15015" y="907"/>
                    <a:pt x="15120" y="1834"/>
                  </a:cubicBezTo>
                  <a:cubicBezTo>
                    <a:pt x="15225" y="2761"/>
                    <a:pt x="14805" y="4131"/>
                    <a:pt x="14386" y="5018"/>
                  </a:cubicBezTo>
                  <a:cubicBezTo>
                    <a:pt x="13966" y="5904"/>
                    <a:pt x="13547" y="6307"/>
                    <a:pt x="12918" y="6710"/>
                  </a:cubicBezTo>
                  <a:cubicBezTo>
                    <a:pt x="12289" y="7113"/>
                    <a:pt x="11450" y="7516"/>
                    <a:pt x="11555" y="7718"/>
                  </a:cubicBezTo>
                  <a:cubicBezTo>
                    <a:pt x="11660" y="7919"/>
                    <a:pt x="12708" y="7919"/>
                    <a:pt x="13757" y="7919"/>
                  </a:cubicBezTo>
                  <a:cubicBezTo>
                    <a:pt x="14805" y="7919"/>
                    <a:pt x="15854" y="7919"/>
                    <a:pt x="17007" y="7959"/>
                  </a:cubicBezTo>
                  <a:cubicBezTo>
                    <a:pt x="18161" y="8000"/>
                    <a:pt x="19419" y="8080"/>
                    <a:pt x="20258" y="8322"/>
                  </a:cubicBezTo>
                  <a:cubicBezTo>
                    <a:pt x="21097" y="8564"/>
                    <a:pt x="21516" y="8967"/>
                    <a:pt x="21516" y="9612"/>
                  </a:cubicBezTo>
                  <a:cubicBezTo>
                    <a:pt x="21516" y="10256"/>
                    <a:pt x="21097" y="11143"/>
                    <a:pt x="19314" y="11868"/>
                  </a:cubicBezTo>
                  <a:cubicBezTo>
                    <a:pt x="17532" y="12594"/>
                    <a:pt x="14386" y="13158"/>
                    <a:pt x="12394" y="13319"/>
                  </a:cubicBezTo>
                  <a:cubicBezTo>
                    <a:pt x="10401" y="13480"/>
                    <a:pt x="9563" y="13239"/>
                    <a:pt x="8724" y="12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5690326" y="6723515"/>
              <a:ext cx="113575" cy="11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94" fill="norm" stroke="1" extrusionOk="0">
                  <a:moveTo>
                    <a:pt x="7063" y="5528"/>
                  </a:moveTo>
                  <a:cubicBezTo>
                    <a:pt x="5463" y="6706"/>
                    <a:pt x="3863" y="7884"/>
                    <a:pt x="3063" y="9455"/>
                  </a:cubicBezTo>
                  <a:cubicBezTo>
                    <a:pt x="2263" y="11026"/>
                    <a:pt x="2263" y="12990"/>
                    <a:pt x="1863" y="15346"/>
                  </a:cubicBezTo>
                  <a:cubicBezTo>
                    <a:pt x="1463" y="17702"/>
                    <a:pt x="663" y="20452"/>
                    <a:pt x="263" y="20844"/>
                  </a:cubicBezTo>
                  <a:cubicBezTo>
                    <a:pt x="-137" y="21237"/>
                    <a:pt x="-137" y="19273"/>
                    <a:pt x="663" y="16132"/>
                  </a:cubicBezTo>
                  <a:cubicBezTo>
                    <a:pt x="1463" y="12990"/>
                    <a:pt x="3063" y="8670"/>
                    <a:pt x="4463" y="5724"/>
                  </a:cubicBezTo>
                  <a:cubicBezTo>
                    <a:pt x="5863" y="2779"/>
                    <a:pt x="7063" y="1208"/>
                    <a:pt x="8663" y="422"/>
                  </a:cubicBezTo>
                  <a:cubicBezTo>
                    <a:pt x="10263" y="-363"/>
                    <a:pt x="12263" y="-363"/>
                    <a:pt x="14463" y="3172"/>
                  </a:cubicBezTo>
                  <a:cubicBezTo>
                    <a:pt x="16663" y="6706"/>
                    <a:pt x="19063" y="13775"/>
                    <a:pt x="21463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6051550" y="6797759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59"/>
                    <a:pt x="7200" y="11917"/>
                    <a:pt x="10800" y="15517"/>
                  </a:cubicBezTo>
                  <a:cubicBezTo>
                    <a:pt x="14400" y="19117"/>
                    <a:pt x="180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5989751" y="6778709"/>
              <a:ext cx="19514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207" y="21600"/>
                  </a:moveTo>
                  <a:cubicBezTo>
                    <a:pt x="510" y="18720"/>
                    <a:pt x="-187" y="15840"/>
                    <a:pt x="45" y="13680"/>
                  </a:cubicBezTo>
                  <a:cubicBezTo>
                    <a:pt x="278" y="11520"/>
                    <a:pt x="1439" y="10080"/>
                    <a:pt x="4923" y="8280"/>
                  </a:cubicBezTo>
                  <a:cubicBezTo>
                    <a:pt x="8407" y="6480"/>
                    <a:pt x="14213" y="4320"/>
                    <a:pt x="17348" y="2880"/>
                  </a:cubicBezTo>
                  <a:cubicBezTo>
                    <a:pt x="20484" y="1440"/>
                    <a:pt x="20948" y="720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210300" y="7083509"/>
              <a:ext cx="2159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2080"/>
                    <a:pt x="5929" y="4160"/>
                    <a:pt x="9106" y="7120"/>
                  </a:cubicBezTo>
                  <a:cubicBezTo>
                    <a:pt x="12282" y="10080"/>
                    <a:pt x="15671" y="13920"/>
                    <a:pt x="17788" y="16480"/>
                  </a:cubicBezTo>
                  <a:cubicBezTo>
                    <a:pt x="19906" y="19040"/>
                    <a:pt x="20753" y="20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6254750" y="7087607"/>
              <a:ext cx="273050" cy="32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821"/>
                  </a:moveTo>
                  <a:cubicBezTo>
                    <a:pt x="20930" y="1264"/>
                    <a:pt x="20260" y="706"/>
                    <a:pt x="19507" y="358"/>
                  </a:cubicBezTo>
                  <a:cubicBezTo>
                    <a:pt x="18753" y="9"/>
                    <a:pt x="17916" y="-130"/>
                    <a:pt x="17247" y="149"/>
                  </a:cubicBezTo>
                  <a:cubicBezTo>
                    <a:pt x="16577" y="427"/>
                    <a:pt x="16074" y="1124"/>
                    <a:pt x="14567" y="3563"/>
                  </a:cubicBezTo>
                  <a:cubicBezTo>
                    <a:pt x="13060" y="6002"/>
                    <a:pt x="10549" y="10182"/>
                    <a:pt x="7953" y="13457"/>
                  </a:cubicBezTo>
                  <a:cubicBezTo>
                    <a:pt x="5358" y="16732"/>
                    <a:pt x="2679" y="19101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623050" y="6861259"/>
              <a:ext cx="139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560"/>
                    <a:pt x="18514" y="9120"/>
                    <a:pt x="20057" y="12720"/>
                  </a:cubicBezTo>
                  <a:cubicBezTo>
                    <a:pt x="21600" y="16320"/>
                    <a:pt x="15429" y="1896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527800" y="6835859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705600" y="7121609"/>
              <a:ext cx="171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009"/>
                    <a:pt x="10133" y="10017"/>
                    <a:pt x="13733" y="13617"/>
                  </a:cubicBezTo>
                  <a:cubicBezTo>
                    <a:pt x="17333" y="17217"/>
                    <a:pt x="19467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6813549" y="7089859"/>
              <a:ext cx="1587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993"/>
                    <a:pt x="18144" y="1986"/>
                    <a:pt x="16128" y="4221"/>
                  </a:cubicBezTo>
                  <a:cubicBezTo>
                    <a:pt x="14112" y="6455"/>
                    <a:pt x="11808" y="9931"/>
                    <a:pt x="9072" y="13034"/>
                  </a:cubicBezTo>
                  <a:cubicBezTo>
                    <a:pt x="6336" y="16138"/>
                    <a:pt x="3168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7175500" y="7280359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283450" y="7147009"/>
              <a:ext cx="12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14"/>
                    <a:pt x="7200" y="10029"/>
                    <a:pt x="3600" y="13629"/>
                  </a:cubicBezTo>
                  <a:cubicBezTo>
                    <a:pt x="0" y="17229"/>
                    <a:pt x="0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7645400" y="7004045"/>
              <a:ext cx="199778" cy="59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65" fill="norm" stroke="1" extrusionOk="0">
                  <a:moveTo>
                    <a:pt x="0" y="21565"/>
                  </a:moveTo>
                  <a:cubicBezTo>
                    <a:pt x="227" y="19797"/>
                    <a:pt x="455" y="18029"/>
                    <a:pt x="1251" y="15838"/>
                  </a:cubicBezTo>
                  <a:cubicBezTo>
                    <a:pt x="2046" y="13648"/>
                    <a:pt x="3411" y="11034"/>
                    <a:pt x="4661" y="8651"/>
                  </a:cubicBezTo>
                  <a:cubicBezTo>
                    <a:pt x="5912" y="6268"/>
                    <a:pt x="7048" y="4116"/>
                    <a:pt x="7844" y="2809"/>
                  </a:cubicBezTo>
                  <a:cubicBezTo>
                    <a:pt x="8640" y="1502"/>
                    <a:pt x="9095" y="1041"/>
                    <a:pt x="9777" y="657"/>
                  </a:cubicBezTo>
                  <a:cubicBezTo>
                    <a:pt x="10459" y="272"/>
                    <a:pt x="11368" y="-35"/>
                    <a:pt x="11937" y="3"/>
                  </a:cubicBezTo>
                  <a:cubicBezTo>
                    <a:pt x="12505" y="42"/>
                    <a:pt x="12733" y="426"/>
                    <a:pt x="12733" y="1387"/>
                  </a:cubicBezTo>
                  <a:cubicBezTo>
                    <a:pt x="12733" y="2348"/>
                    <a:pt x="12505" y="3885"/>
                    <a:pt x="12392" y="4846"/>
                  </a:cubicBezTo>
                  <a:cubicBezTo>
                    <a:pt x="12278" y="5807"/>
                    <a:pt x="12278" y="6191"/>
                    <a:pt x="12733" y="6499"/>
                  </a:cubicBezTo>
                  <a:cubicBezTo>
                    <a:pt x="13187" y="6806"/>
                    <a:pt x="14097" y="7037"/>
                    <a:pt x="15120" y="7114"/>
                  </a:cubicBezTo>
                  <a:cubicBezTo>
                    <a:pt x="16143" y="7191"/>
                    <a:pt x="17280" y="7114"/>
                    <a:pt x="18303" y="7191"/>
                  </a:cubicBezTo>
                  <a:cubicBezTo>
                    <a:pt x="19326" y="7267"/>
                    <a:pt x="20236" y="7498"/>
                    <a:pt x="20804" y="7844"/>
                  </a:cubicBezTo>
                  <a:cubicBezTo>
                    <a:pt x="21373" y="8190"/>
                    <a:pt x="21600" y="8651"/>
                    <a:pt x="21373" y="9074"/>
                  </a:cubicBezTo>
                  <a:cubicBezTo>
                    <a:pt x="21145" y="9497"/>
                    <a:pt x="20463" y="9881"/>
                    <a:pt x="19554" y="10304"/>
                  </a:cubicBezTo>
                  <a:cubicBezTo>
                    <a:pt x="18644" y="10727"/>
                    <a:pt x="17507" y="11188"/>
                    <a:pt x="16371" y="11495"/>
                  </a:cubicBezTo>
                  <a:cubicBezTo>
                    <a:pt x="15234" y="11803"/>
                    <a:pt x="14097" y="11956"/>
                    <a:pt x="12960" y="11764"/>
                  </a:cubicBezTo>
                  <a:cubicBezTo>
                    <a:pt x="11823" y="11572"/>
                    <a:pt x="10686" y="11034"/>
                    <a:pt x="9549" y="1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7697258" y="6701795"/>
              <a:ext cx="119593" cy="13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521" fill="norm" stroke="1" extrusionOk="0">
                  <a:moveTo>
                    <a:pt x="4358" y="9085"/>
                  </a:moveTo>
                  <a:cubicBezTo>
                    <a:pt x="4737" y="10746"/>
                    <a:pt x="5116" y="12408"/>
                    <a:pt x="5116" y="14070"/>
                  </a:cubicBezTo>
                  <a:cubicBezTo>
                    <a:pt x="5116" y="15731"/>
                    <a:pt x="4737" y="17393"/>
                    <a:pt x="3790" y="18722"/>
                  </a:cubicBezTo>
                  <a:cubicBezTo>
                    <a:pt x="2843" y="20051"/>
                    <a:pt x="1327" y="21048"/>
                    <a:pt x="569" y="20217"/>
                  </a:cubicBezTo>
                  <a:cubicBezTo>
                    <a:pt x="-189" y="19386"/>
                    <a:pt x="-189" y="16728"/>
                    <a:pt x="569" y="13737"/>
                  </a:cubicBezTo>
                  <a:cubicBezTo>
                    <a:pt x="1327" y="10746"/>
                    <a:pt x="2843" y="7423"/>
                    <a:pt x="4358" y="5097"/>
                  </a:cubicBezTo>
                  <a:cubicBezTo>
                    <a:pt x="5874" y="2771"/>
                    <a:pt x="7390" y="1442"/>
                    <a:pt x="9285" y="611"/>
                  </a:cubicBezTo>
                  <a:cubicBezTo>
                    <a:pt x="11179" y="-220"/>
                    <a:pt x="13453" y="-552"/>
                    <a:pt x="15537" y="1940"/>
                  </a:cubicBezTo>
                  <a:cubicBezTo>
                    <a:pt x="17622" y="4433"/>
                    <a:pt x="19516" y="9750"/>
                    <a:pt x="21411" y="15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045450" y="6899359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00"/>
                    <a:pt x="21600" y="11600"/>
                    <a:pt x="21600" y="15000"/>
                  </a:cubicBezTo>
                  <a:cubicBezTo>
                    <a:pt x="21600" y="18400"/>
                    <a:pt x="21600" y="19400"/>
                    <a:pt x="18000" y="20100"/>
                  </a:cubicBezTo>
                  <a:cubicBezTo>
                    <a:pt x="14400" y="20800"/>
                    <a:pt x="720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7950200" y="6886659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8235950" y="7127959"/>
              <a:ext cx="1270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140"/>
                    <a:pt x="8640" y="8280"/>
                    <a:pt x="12240" y="11880"/>
                  </a:cubicBezTo>
                  <a:cubicBezTo>
                    <a:pt x="15840" y="15480"/>
                    <a:pt x="18720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8185150" y="7127959"/>
              <a:ext cx="2413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480"/>
                    <a:pt x="15537" y="960"/>
                    <a:pt x="12505" y="3040"/>
                  </a:cubicBezTo>
                  <a:cubicBezTo>
                    <a:pt x="9474" y="5120"/>
                    <a:pt x="6442" y="8800"/>
                    <a:pt x="4358" y="12160"/>
                  </a:cubicBezTo>
                  <a:cubicBezTo>
                    <a:pt x="2274" y="15520"/>
                    <a:pt x="1137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8451850" y="6943809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506"/>
                    <a:pt x="18000" y="11012"/>
                    <a:pt x="14400" y="14612"/>
                  </a:cubicBezTo>
                  <a:cubicBezTo>
                    <a:pt x="10800" y="18212"/>
                    <a:pt x="54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8356600" y="6912059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5600"/>
                    <a:pt x="9720" y="9600"/>
                    <a:pt x="13320" y="6000"/>
                  </a:cubicBezTo>
                  <a:cubicBezTo>
                    <a:pt x="16920" y="2400"/>
                    <a:pt x="192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648116" y="7159709"/>
              <a:ext cx="8948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3081" y="0"/>
                  </a:moveTo>
                  <a:cubicBezTo>
                    <a:pt x="1118" y="635"/>
                    <a:pt x="-846" y="1271"/>
                    <a:pt x="381" y="3282"/>
                  </a:cubicBezTo>
                  <a:cubicBezTo>
                    <a:pt x="1609" y="5294"/>
                    <a:pt x="6027" y="8682"/>
                    <a:pt x="9954" y="11965"/>
                  </a:cubicBezTo>
                  <a:cubicBezTo>
                    <a:pt x="13881" y="15247"/>
                    <a:pt x="17318" y="18424"/>
                    <a:pt x="207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597899" y="7172409"/>
              <a:ext cx="177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1371"/>
                    <a:pt x="13886" y="2743"/>
                    <a:pt x="10286" y="6343"/>
                  </a:cubicBezTo>
                  <a:cubicBezTo>
                    <a:pt x="6686" y="9943"/>
                    <a:pt x="3343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8839200" y="7102656"/>
              <a:ext cx="174714" cy="46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0" fill="norm" stroke="1" extrusionOk="0">
                  <a:moveTo>
                    <a:pt x="0" y="21400"/>
                  </a:moveTo>
                  <a:cubicBezTo>
                    <a:pt x="260" y="17881"/>
                    <a:pt x="520" y="14363"/>
                    <a:pt x="1431" y="11186"/>
                  </a:cubicBezTo>
                  <a:cubicBezTo>
                    <a:pt x="2342" y="8010"/>
                    <a:pt x="3904" y="5176"/>
                    <a:pt x="5335" y="3367"/>
                  </a:cubicBezTo>
                  <a:cubicBezTo>
                    <a:pt x="6766" y="1559"/>
                    <a:pt x="8067" y="777"/>
                    <a:pt x="9369" y="338"/>
                  </a:cubicBezTo>
                  <a:cubicBezTo>
                    <a:pt x="10670" y="-102"/>
                    <a:pt x="11971" y="-200"/>
                    <a:pt x="13272" y="582"/>
                  </a:cubicBezTo>
                  <a:cubicBezTo>
                    <a:pt x="14573" y="1364"/>
                    <a:pt x="15875" y="3025"/>
                    <a:pt x="16525" y="4100"/>
                  </a:cubicBezTo>
                  <a:cubicBezTo>
                    <a:pt x="17176" y="5176"/>
                    <a:pt x="17176" y="5664"/>
                    <a:pt x="16786" y="6104"/>
                  </a:cubicBezTo>
                  <a:cubicBezTo>
                    <a:pt x="16395" y="6544"/>
                    <a:pt x="15614" y="6935"/>
                    <a:pt x="15875" y="7228"/>
                  </a:cubicBezTo>
                  <a:cubicBezTo>
                    <a:pt x="16135" y="7521"/>
                    <a:pt x="17436" y="7717"/>
                    <a:pt x="18737" y="8108"/>
                  </a:cubicBezTo>
                  <a:cubicBezTo>
                    <a:pt x="20039" y="8499"/>
                    <a:pt x="21340" y="9085"/>
                    <a:pt x="21470" y="9818"/>
                  </a:cubicBezTo>
                  <a:cubicBezTo>
                    <a:pt x="21600" y="10551"/>
                    <a:pt x="20559" y="11431"/>
                    <a:pt x="18477" y="12066"/>
                  </a:cubicBezTo>
                  <a:cubicBezTo>
                    <a:pt x="16395" y="12701"/>
                    <a:pt x="13272" y="13092"/>
                    <a:pt x="11320" y="13190"/>
                  </a:cubicBezTo>
                  <a:cubicBezTo>
                    <a:pt x="9369" y="13288"/>
                    <a:pt x="8588" y="13092"/>
                    <a:pt x="7807" y="12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903789" y="6937459"/>
              <a:ext cx="11956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618" fill="norm" stroke="1" extrusionOk="0">
                  <a:moveTo>
                    <a:pt x="4352" y="0"/>
                  </a:moveTo>
                  <a:cubicBezTo>
                    <a:pt x="3973" y="2454"/>
                    <a:pt x="3594" y="4909"/>
                    <a:pt x="2837" y="8345"/>
                  </a:cubicBezTo>
                  <a:cubicBezTo>
                    <a:pt x="2079" y="11782"/>
                    <a:pt x="942" y="16200"/>
                    <a:pt x="373" y="17182"/>
                  </a:cubicBezTo>
                  <a:cubicBezTo>
                    <a:pt x="-195" y="18163"/>
                    <a:pt x="-195" y="15709"/>
                    <a:pt x="942" y="12273"/>
                  </a:cubicBezTo>
                  <a:cubicBezTo>
                    <a:pt x="2079" y="8836"/>
                    <a:pt x="4352" y="4418"/>
                    <a:pt x="6437" y="1963"/>
                  </a:cubicBezTo>
                  <a:cubicBezTo>
                    <a:pt x="8521" y="-491"/>
                    <a:pt x="10416" y="-982"/>
                    <a:pt x="12879" y="2454"/>
                  </a:cubicBezTo>
                  <a:cubicBezTo>
                    <a:pt x="15342" y="5891"/>
                    <a:pt x="18373" y="13254"/>
                    <a:pt x="21405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2501900" y="7549176"/>
              <a:ext cx="1816375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15965"/>
                  </a:moveTo>
                  <a:cubicBezTo>
                    <a:pt x="905" y="14087"/>
                    <a:pt x="1810" y="12209"/>
                    <a:pt x="2741" y="10330"/>
                  </a:cubicBezTo>
                  <a:cubicBezTo>
                    <a:pt x="3671" y="8452"/>
                    <a:pt x="4627" y="6574"/>
                    <a:pt x="5519" y="5165"/>
                  </a:cubicBezTo>
                  <a:cubicBezTo>
                    <a:pt x="6412" y="3757"/>
                    <a:pt x="7242" y="2817"/>
                    <a:pt x="8185" y="1878"/>
                  </a:cubicBezTo>
                  <a:cubicBezTo>
                    <a:pt x="9128" y="939"/>
                    <a:pt x="10184" y="0"/>
                    <a:pt x="11215" y="0"/>
                  </a:cubicBezTo>
                  <a:cubicBezTo>
                    <a:pt x="12246" y="0"/>
                    <a:pt x="13252" y="939"/>
                    <a:pt x="14283" y="1878"/>
                  </a:cubicBezTo>
                  <a:cubicBezTo>
                    <a:pt x="15314" y="2817"/>
                    <a:pt x="16370" y="3757"/>
                    <a:pt x="17363" y="4696"/>
                  </a:cubicBezTo>
                  <a:cubicBezTo>
                    <a:pt x="18356" y="5635"/>
                    <a:pt x="19287" y="6574"/>
                    <a:pt x="19915" y="7043"/>
                  </a:cubicBezTo>
                  <a:cubicBezTo>
                    <a:pt x="20544" y="7513"/>
                    <a:pt x="20871" y="7513"/>
                    <a:pt x="21122" y="7983"/>
                  </a:cubicBezTo>
                  <a:cubicBezTo>
                    <a:pt x="21374" y="8452"/>
                    <a:pt x="21550" y="9391"/>
                    <a:pt x="21575" y="11270"/>
                  </a:cubicBezTo>
                  <a:cubicBezTo>
                    <a:pt x="21600" y="13148"/>
                    <a:pt x="21474" y="15965"/>
                    <a:pt x="21386" y="17843"/>
                  </a:cubicBezTo>
                  <a:cubicBezTo>
                    <a:pt x="21298" y="19722"/>
                    <a:pt x="21248" y="20661"/>
                    <a:pt x="211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448300" y="7661624"/>
              <a:ext cx="1447800" cy="3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3881"/>
                  </a:moveTo>
                  <a:cubicBezTo>
                    <a:pt x="1105" y="2531"/>
                    <a:pt x="2211" y="1181"/>
                    <a:pt x="3347" y="506"/>
                  </a:cubicBezTo>
                  <a:cubicBezTo>
                    <a:pt x="4484" y="-169"/>
                    <a:pt x="5653" y="-169"/>
                    <a:pt x="6789" y="506"/>
                  </a:cubicBezTo>
                  <a:cubicBezTo>
                    <a:pt x="7926" y="1181"/>
                    <a:pt x="9032" y="2531"/>
                    <a:pt x="10200" y="5231"/>
                  </a:cubicBezTo>
                  <a:cubicBezTo>
                    <a:pt x="11368" y="7931"/>
                    <a:pt x="12600" y="11981"/>
                    <a:pt x="13816" y="15356"/>
                  </a:cubicBezTo>
                  <a:cubicBezTo>
                    <a:pt x="15032" y="18731"/>
                    <a:pt x="16232" y="21431"/>
                    <a:pt x="17526" y="21431"/>
                  </a:cubicBezTo>
                  <a:cubicBezTo>
                    <a:pt x="18821" y="21431"/>
                    <a:pt x="20211" y="18731"/>
                    <a:pt x="21600" y="16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9" name="Drawing"/>
          <p:cNvGrpSpPr/>
          <p:nvPr/>
        </p:nvGrpSpPr>
        <p:grpSpPr>
          <a:xfrm>
            <a:off x="663015" y="135050"/>
            <a:ext cx="12355279" cy="9103492"/>
            <a:chOff x="0" y="0"/>
            <a:chExt cx="12355278" cy="9103491"/>
          </a:xfrm>
        </p:grpSpPr>
        <p:sp>
          <p:nvSpPr>
            <p:cNvPr id="2711" name="Line"/>
            <p:cNvSpPr/>
            <p:nvPr/>
          </p:nvSpPr>
          <p:spPr>
            <a:xfrm>
              <a:off x="0" y="697115"/>
              <a:ext cx="254909" cy="48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69" fill="norm" stroke="1" extrusionOk="0">
                  <a:moveTo>
                    <a:pt x="14308" y="3867"/>
                  </a:moveTo>
                  <a:cubicBezTo>
                    <a:pt x="14308" y="3304"/>
                    <a:pt x="14308" y="2742"/>
                    <a:pt x="14414" y="2011"/>
                  </a:cubicBezTo>
                  <a:cubicBezTo>
                    <a:pt x="14520" y="1279"/>
                    <a:pt x="14731" y="379"/>
                    <a:pt x="12931" y="98"/>
                  </a:cubicBezTo>
                  <a:cubicBezTo>
                    <a:pt x="11131" y="-183"/>
                    <a:pt x="7320" y="155"/>
                    <a:pt x="4672" y="886"/>
                  </a:cubicBezTo>
                  <a:cubicBezTo>
                    <a:pt x="2025" y="1617"/>
                    <a:pt x="543" y="2742"/>
                    <a:pt x="120" y="4036"/>
                  </a:cubicBezTo>
                  <a:cubicBezTo>
                    <a:pt x="-304" y="5329"/>
                    <a:pt x="331" y="6792"/>
                    <a:pt x="3084" y="8479"/>
                  </a:cubicBezTo>
                  <a:cubicBezTo>
                    <a:pt x="5837" y="10167"/>
                    <a:pt x="10708" y="12079"/>
                    <a:pt x="14096" y="13767"/>
                  </a:cubicBezTo>
                  <a:cubicBezTo>
                    <a:pt x="17484" y="15454"/>
                    <a:pt x="19390" y="16917"/>
                    <a:pt x="20343" y="17929"/>
                  </a:cubicBezTo>
                  <a:cubicBezTo>
                    <a:pt x="21296" y="18942"/>
                    <a:pt x="21296" y="19504"/>
                    <a:pt x="20767" y="20011"/>
                  </a:cubicBezTo>
                  <a:cubicBezTo>
                    <a:pt x="20237" y="20517"/>
                    <a:pt x="19178" y="20967"/>
                    <a:pt x="17590" y="21192"/>
                  </a:cubicBezTo>
                  <a:cubicBezTo>
                    <a:pt x="16002" y="21417"/>
                    <a:pt x="13884" y="21417"/>
                    <a:pt x="12190" y="21248"/>
                  </a:cubicBezTo>
                  <a:cubicBezTo>
                    <a:pt x="10496" y="21079"/>
                    <a:pt x="9225" y="20742"/>
                    <a:pt x="9225" y="20461"/>
                  </a:cubicBezTo>
                  <a:cubicBezTo>
                    <a:pt x="9225" y="20179"/>
                    <a:pt x="10496" y="19955"/>
                    <a:pt x="11767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55681" y="869305"/>
              <a:ext cx="222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86348" y="1037976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545034" y="708302"/>
              <a:ext cx="237673" cy="22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0"/>
                  </a:moveTo>
                  <a:cubicBezTo>
                    <a:pt x="3019" y="4126"/>
                    <a:pt x="6039" y="8252"/>
                    <a:pt x="9058" y="11892"/>
                  </a:cubicBezTo>
                  <a:cubicBezTo>
                    <a:pt x="12077" y="15533"/>
                    <a:pt x="15097" y="18688"/>
                    <a:pt x="17187" y="20144"/>
                  </a:cubicBezTo>
                  <a:cubicBezTo>
                    <a:pt x="19277" y="21600"/>
                    <a:pt x="20439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736705" y="685301"/>
              <a:ext cx="130337" cy="51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0"/>
                  </a:moveTo>
                  <a:cubicBezTo>
                    <a:pt x="17788" y="1906"/>
                    <a:pt x="13976" y="3812"/>
                    <a:pt x="11012" y="6406"/>
                  </a:cubicBezTo>
                  <a:cubicBezTo>
                    <a:pt x="8047" y="9000"/>
                    <a:pt x="5929" y="12282"/>
                    <a:pt x="4659" y="14400"/>
                  </a:cubicBezTo>
                  <a:cubicBezTo>
                    <a:pt x="3388" y="16518"/>
                    <a:pt x="2965" y="17471"/>
                    <a:pt x="2118" y="18635"/>
                  </a:cubicBezTo>
                  <a:cubicBezTo>
                    <a:pt x="1271" y="19800"/>
                    <a:pt x="0" y="21176"/>
                    <a:pt x="0" y="21388"/>
                  </a:cubicBezTo>
                  <a:cubicBezTo>
                    <a:pt x="0" y="21600"/>
                    <a:pt x="1271" y="20647"/>
                    <a:pt x="2541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982044" y="585632"/>
              <a:ext cx="4600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933"/>
                    <a:pt x="9600" y="5867"/>
                    <a:pt x="13200" y="9467"/>
                  </a:cubicBezTo>
                  <a:cubicBezTo>
                    <a:pt x="16800" y="13067"/>
                    <a:pt x="19200" y="17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851708" y="539631"/>
              <a:ext cx="276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5429"/>
                    <a:pt x="3200" y="9257"/>
                    <a:pt x="6800" y="5657"/>
                  </a:cubicBezTo>
                  <a:cubicBezTo>
                    <a:pt x="10400" y="2057"/>
                    <a:pt x="16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265717" y="746636"/>
              <a:ext cx="23000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6048"/>
                    <a:pt x="12960" y="12096"/>
                    <a:pt x="16560" y="15696"/>
                  </a:cubicBezTo>
                  <a:cubicBezTo>
                    <a:pt x="20160" y="19296"/>
                    <a:pt x="2088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431655" y="738969"/>
              <a:ext cx="110069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6725" y="3009"/>
                    <a:pt x="12307" y="6018"/>
                    <a:pt x="8625" y="9081"/>
                  </a:cubicBezTo>
                  <a:cubicBezTo>
                    <a:pt x="4943" y="12143"/>
                    <a:pt x="1998" y="15260"/>
                    <a:pt x="770" y="17355"/>
                  </a:cubicBezTo>
                  <a:cubicBezTo>
                    <a:pt x="-457" y="19451"/>
                    <a:pt x="34" y="20525"/>
                    <a:pt x="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093735" y="1030309"/>
              <a:ext cx="291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609468" y="763444"/>
              <a:ext cx="411956" cy="418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5" fill="norm" stroke="1" extrusionOk="0">
                  <a:moveTo>
                    <a:pt x="693" y="3459"/>
                  </a:moveTo>
                  <a:cubicBezTo>
                    <a:pt x="293" y="2673"/>
                    <a:pt x="-107" y="1888"/>
                    <a:pt x="26" y="1299"/>
                  </a:cubicBezTo>
                  <a:cubicBezTo>
                    <a:pt x="160" y="709"/>
                    <a:pt x="826" y="317"/>
                    <a:pt x="2093" y="120"/>
                  </a:cubicBezTo>
                  <a:cubicBezTo>
                    <a:pt x="3360" y="-76"/>
                    <a:pt x="5226" y="-76"/>
                    <a:pt x="6893" y="448"/>
                  </a:cubicBezTo>
                  <a:cubicBezTo>
                    <a:pt x="8560" y="971"/>
                    <a:pt x="10026" y="2019"/>
                    <a:pt x="10560" y="3720"/>
                  </a:cubicBezTo>
                  <a:cubicBezTo>
                    <a:pt x="11093" y="5422"/>
                    <a:pt x="10693" y="7779"/>
                    <a:pt x="9293" y="10331"/>
                  </a:cubicBezTo>
                  <a:cubicBezTo>
                    <a:pt x="7893" y="12884"/>
                    <a:pt x="5493" y="15633"/>
                    <a:pt x="3893" y="17531"/>
                  </a:cubicBezTo>
                  <a:cubicBezTo>
                    <a:pt x="2293" y="19429"/>
                    <a:pt x="1493" y="20477"/>
                    <a:pt x="1626" y="21000"/>
                  </a:cubicBezTo>
                  <a:cubicBezTo>
                    <a:pt x="1760" y="21524"/>
                    <a:pt x="2826" y="21524"/>
                    <a:pt x="5826" y="21262"/>
                  </a:cubicBezTo>
                  <a:cubicBezTo>
                    <a:pt x="8826" y="21000"/>
                    <a:pt x="13760" y="20477"/>
                    <a:pt x="16693" y="20280"/>
                  </a:cubicBezTo>
                  <a:cubicBezTo>
                    <a:pt x="19626" y="20084"/>
                    <a:pt x="20560" y="20215"/>
                    <a:pt x="21493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266762" y="717957"/>
              <a:ext cx="243347" cy="72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05" fill="norm" stroke="1" extrusionOk="0">
                  <a:moveTo>
                    <a:pt x="0" y="5509"/>
                  </a:moveTo>
                  <a:cubicBezTo>
                    <a:pt x="450" y="8107"/>
                    <a:pt x="900" y="10705"/>
                    <a:pt x="1125" y="13229"/>
                  </a:cubicBezTo>
                  <a:cubicBezTo>
                    <a:pt x="1350" y="15752"/>
                    <a:pt x="1350" y="18202"/>
                    <a:pt x="1350" y="19649"/>
                  </a:cubicBezTo>
                  <a:cubicBezTo>
                    <a:pt x="1350" y="21097"/>
                    <a:pt x="1350" y="21542"/>
                    <a:pt x="1350" y="20206"/>
                  </a:cubicBezTo>
                  <a:cubicBezTo>
                    <a:pt x="1350" y="18870"/>
                    <a:pt x="1350" y="15752"/>
                    <a:pt x="1238" y="12857"/>
                  </a:cubicBezTo>
                  <a:cubicBezTo>
                    <a:pt x="1125" y="9963"/>
                    <a:pt x="900" y="7290"/>
                    <a:pt x="788" y="5323"/>
                  </a:cubicBezTo>
                  <a:cubicBezTo>
                    <a:pt x="675" y="3356"/>
                    <a:pt x="675" y="2095"/>
                    <a:pt x="1013" y="1315"/>
                  </a:cubicBezTo>
                  <a:cubicBezTo>
                    <a:pt x="1350" y="536"/>
                    <a:pt x="2025" y="239"/>
                    <a:pt x="2925" y="90"/>
                  </a:cubicBezTo>
                  <a:cubicBezTo>
                    <a:pt x="3825" y="-58"/>
                    <a:pt x="4950" y="-58"/>
                    <a:pt x="6863" y="350"/>
                  </a:cubicBezTo>
                  <a:cubicBezTo>
                    <a:pt x="8775" y="758"/>
                    <a:pt x="11475" y="1575"/>
                    <a:pt x="12825" y="2614"/>
                  </a:cubicBezTo>
                  <a:cubicBezTo>
                    <a:pt x="14175" y="3653"/>
                    <a:pt x="14175" y="4915"/>
                    <a:pt x="13613" y="5732"/>
                  </a:cubicBezTo>
                  <a:cubicBezTo>
                    <a:pt x="13050" y="6548"/>
                    <a:pt x="11925" y="6919"/>
                    <a:pt x="11813" y="6994"/>
                  </a:cubicBezTo>
                  <a:cubicBezTo>
                    <a:pt x="11700" y="7068"/>
                    <a:pt x="12600" y="6845"/>
                    <a:pt x="13838" y="6734"/>
                  </a:cubicBezTo>
                  <a:cubicBezTo>
                    <a:pt x="15075" y="6622"/>
                    <a:pt x="16650" y="6622"/>
                    <a:pt x="18000" y="6808"/>
                  </a:cubicBezTo>
                  <a:cubicBezTo>
                    <a:pt x="19350" y="6994"/>
                    <a:pt x="20475" y="7365"/>
                    <a:pt x="21038" y="7958"/>
                  </a:cubicBezTo>
                  <a:cubicBezTo>
                    <a:pt x="21600" y="8552"/>
                    <a:pt x="21600" y="9369"/>
                    <a:pt x="20700" y="10148"/>
                  </a:cubicBezTo>
                  <a:cubicBezTo>
                    <a:pt x="19800" y="10928"/>
                    <a:pt x="18000" y="11670"/>
                    <a:pt x="16538" y="12078"/>
                  </a:cubicBezTo>
                  <a:cubicBezTo>
                    <a:pt x="15075" y="12486"/>
                    <a:pt x="13950" y="12561"/>
                    <a:pt x="12263" y="12189"/>
                  </a:cubicBezTo>
                  <a:cubicBezTo>
                    <a:pt x="10575" y="11818"/>
                    <a:pt x="8325" y="11002"/>
                    <a:pt x="6075" y="1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260233" y="416962"/>
              <a:ext cx="14453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05" y="12706"/>
                  </a:moveTo>
                  <a:cubicBezTo>
                    <a:pt x="968" y="16941"/>
                    <a:pt x="-169" y="21176"/>
                    <a:pt x="20" y="20329"/>
                  </a:cubicBezTo>
                  <a:cubicBezTo>
                    <a:pt x="210" y="19482"/>
                    <a:pt x="1726" y="13553"/>
                    <a:pt x="3052" y="9741"/>
                  </a:cubicBezTo>
                  <a:cubicBezTo>
                    <a:pt x="4378" y="5929"/>
                    <a:pt x="5515" y="4235"/>
                    <a:pt x="6842" y="2753"/>
                  </a:cubicBezTo>
                  <a:cubicBezTo>
                    <a:pt x="8168" y="1271"/>
                    <a:pt x="9684" y="0"/>
                    <a:pt x="11199" y="0"/>
                  </a:cubicBezTo>
                  <a:cubicBezTo>
                    <a:pt x="12715" y="0"/>
                    <a:pt x="14231" y="1271"/>
                    <a:pt x="15936" y="5082"/>
                  </a:cubicBezTo>
                  <a:cubicBezTo>
                    <a:pt x="17642" y="8894"/>
                    <a:pt x="19536" y="15247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692491" y="600966"/>
              <a:ext cx="1894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09"/>
                    <a:pt x="3818" y="7817"/>
                    <a:pt x="1118" y="11417"/>
                  </a:cubicBezTo>
                  <a:cubicBezTo>
                    <a:pt x="-1582" y="15017"/>
                    <a:pt x="1118" y="1830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558102" y="623966"/>
              <a:ext cx="260673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929" y="17280"/>
                    <a:pt x="11859" y="21600"/>
                    <a:pt x="15459" y="19440"/>
                  </a:cubicBezTo>
                  <a:cubicBezTo>
                    <a:pt x="19059" y="17280"/>
                    <a:pt x="20329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064113" y="876972"/>
              <a:ext cx="18400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143"/>
                    <a:pt x="10200" y="10286"/>
                    <a:pt x="13800" y="13886"/>
                  </a:cubicBezTo>
                  <a:cubicBezTo>
                    <a:pt x="17400" y="17486"/>
                    <a:pt x="195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100019" y="890499"/>
              <a:ext cx="201767" cy="32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82" fill="norm" stroke="1" extrusionOk="0">
                  <a:moveTo>
                    <a:pt x="21317" y="119"/>
                  </a:moveTo>
                  <a:cubicBezTo>
                    <a:pt x="19697" y="-49"/>
                    <a:pt x="18077" y="-218"/>
                    <a:pt x="15917" y="963"/>
                  </a:cubicBezTo>
                  <a:cubicBezTo>
                    <a:pt x="13757" y="2145"/>
                    <a:pt x="11057" y="4676"/>
                    <a:pt x="8357" y="7966"/>
                  </a:cubicBezTo>
                  <a:cubicBezTo>
                    <a:pt x="5657" y="11257"/>
                    <a:pt x="2957" y="15307"/>
                    <a:pt x="1472" y="17838"/>
                  </a:cubicBezTo>
                  <a:cubicBezTo>
                    <a:pt x="-13" y="20370"/>
                    <a:pt x="-283" y="21382"/>
                    <a:pt x="257" y="21382"/>
                  </a:cubicBezTo>
                  <a:cubicBezTo>
                    <a:pt x="797" y="21382"/>
                    <a:pt x="2147" y="20370"/>
                    <a:pt x="3497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418842" y="708302"/>
              <a:ext cx="2861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629"/>
                    <a:pt x="2153" y="9257"/>
                    <a:pt x="353" y="12857"/>
                  </a:cubicBezTo>
                  <a:cubicBezTo>
                    <a:pt x="-1447" y="16457"/>
                    <a:pt x="3953" y="19029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292755" y="685301"/>
              <a:ext cx="26970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554" y="21600"/>
                  </a:moveTo>
                  <a:cubicBezTo>
                    <a:pt x="1331" y="19440"/>
                    <a:pt x="109" y="17280"/>
                    <a:pt x="7" y="15480"/>
                  </a:cubicBezTo>
                  <a:cubicBezTo>
                    <a:pt x="-95" y="13680"/>
                    <a:pt x="924" y="12240"/>
                    <a:pt x="4694" y="9720"/>
                  </a:cubicBezTo>
                  <a:cubicBezTo>
                    <a:pt x="8463" y="7200"/>
                    <a:pt x="14984" y="36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708128" y="899973"/>
              <a:ext cx="22233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5040"/>
                    <a:pt x="10428" y="10080"/>
                    <a:pt x="14028" y="13680"/>
                  </a:cubicBezTo>
                  <a:cubicBezTo>
                    <a:pt x="17628" y="17280"/>
                    <a:pt x="19614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851242" y="907639"/>
              <a:ext cx="148226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6475" y="2075"/>
                    <a:pt x="11715" y="4149"/>
                    <a:pt x="8054" y="7078"/>
                  </a:cubicBezTo>
                  <a:cubicBezTo>
                    <a:pt x="4393" y="10007"/>
                    <a:pt x="1831" y="13790"/>
                    <a:pt x="732" y="16353"/>
                  </a:cubicBezTo>
                  <a:cubicBezTo>
                    <a:pt x="-366" y="18915"/>
                    <a:pt x="0" y="20258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329142" y="1129978"/>
              <a:ext cx="253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421144" y="991975"/>
              <a:ext cx="23001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60"/>
                    <a:pt x="14400" y="9920"/>
                    <a:pt x="18000" y="13520"/>
                  </a:cubicBezTo>
                  <a:cubicBezTo>
                    <a:pt x="21600" y="17120"/>
                    <a:pt x="21600" y="19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7003824" y="844843"/>
              <a:ext cx="280503" cy="80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1" fill="norm" stroke="1" extrusionOk="0">
                  <a:moveTo>
                    <a:pt x="0" y="6356"/>
                  </a:moveTo>
                  <a:cubicBezTo>
                    <a:pt x="973" y="8733"/>
                    <a:pt x="1946" y="11111"/>
                    <a:pt x="2432" y="13488"/>
                  </a:cubicBezTo>
                  <a:cubicBezTo>
                    <a:pt x="2919" y="15865"/>
                    <a:pt x="2919" y="18243"/>
                    <a:pt x="2822" y="19635"/>
                  </a:cubicBezTo>
                  <a:cubicBezTo>
                    <a:pt x="2724" y="21028"/>
                    <a:pt x="2530" y="21435"/>
                    <a:pt x="2335" y="21469"/>
                  </a:cubicBezTo>
                  <a:cubicBezTo>
                    <a:pt x="2141" y="21503"/>
                    <a:pt x="1946" y="21163"/>
                    <a:pt x="1946" y="19635"/>
                  </a:cubicBezTo>
                  <a:cubicBezTo>
                    <a:pt x="1946" y="18107"/>
                    <a:pt x="2141" y="15390"/>
                    <a:pt x="2432" y="13046"/>
                  </a:cubicBezTo>
                  <a:cubicBezTo>
                    <a:pt x="2724" y="10703"/>
                    <a:pt x="3114" y="8733"/>
                    <a:pt x="3600" y="6933"/>
                  </a:cubicBezTo>
                  <a:cubicBezTo>
                    <a:pt x="4086" y="5133"/>
                    <a:pt x="4670" y="3503"/>
                    <a:pt x="5449" y="2382"/>
                  </a:cubicBezTo>
                  <a:cubicBezTo>
                    <a:pt x="6227" y="1261"/>
                    <a:pt x="7200" y="650"/>
                    <a:pt x="8465" y="311"/>
                  </a:cubicBezTo>
                  <a:cubicBezTo>
                    <a:pt x="9730" y="-29"/>
                    <a:pt x="11286" y="-97"/>
                    <a:pt x="12843" y="141"/>
                  </a:cubicBezTo>
                  <a:cubicBezTo>
                    <a:pt x="14400" y="378"/>
                    <a:pt x="15957" y="922"/>
                    <a:pt x="16541" y="1737"/>
                  </a:cubicBezTo>
                  <a:cubicBezTo>
                    <a:pt x="17124" y="2552"/>
                    <a:pt x="16735" y="3639"/>
                    <a:pt x="16054" y="4352"/>
                  </a:cubicBezTo>
                  <a:cubicBezTo>
                    <a:pt x="15373" y="5065"/>
                    <a:pt x="14400" y="5405"/>
                    <a:pt x="13524" y="5677"/>
                  </a:cubicBezTo>
                  <a:cubicBezTo>
                    <a:pt x="12649" y="5948"/>
                    <a:pt x="11870" y="6152"/>
                    <a:pt x="12357" y="6288"/>
                  </a:cubicBezTo>
                  <a:cubicBezTo>
                    <a:pt x="12843" y="6424"/>
                    <a:pt x="14595" y="6492"/>
                    <a:pt x="16346" y="6797"/>
                  </a:cubicBezTo>
                  <a:cubicBezTo>
                    <a:pt x="18097" y="7103"/>
                    <a:pt x="19849" y="7646"/>
                    <a:pt x="20724" y="8360"/>
                  </a:cubicBezTo>
                  <a:cubicBezTo>
                    <a:pt x="21600" y="9073"/>
                    <a:pt x="21600" y="9956"/>
                    <a:pt x="20530" y="10567"/>
                  </a:cubicBezTo>
                  <a:cubicBezTo>
                    <a:pt x="19459" y="11178"/>
                    <a:pt x="17319" y="11518"/>
                    <a:pt x="15568" y="11450"/>
                  </a:cubicBezTo>
                  <a:cubicBezTo>
                    <a:pt x="13816" y="11382"/>
                    <a:pt x="12454" y="10907"/>
                    <a:pt x="11092" y="1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043473" y="558211"/>
              <a:ext cx="152022" cy="16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84" fill="norm" stroke="1" extrusionOk="0">
                  <a:moveTo>
                    <a:pt x="7375" y="7439"/>
                  </a:moveTo>
                  <a:cubicBezTo>
                    <a:pt x="5935" y="10711"/>
                    <a:pt x="4495" y="13984"/>
                    <a:pt x="3235" y="16439"/>
                  </a:cubicBezTo>
                  <a:cubicBezTo>
                    <a:pt x="1975" y="18893"/>
                    <a:pt x="895" y="20529"/>
                    <a:pt x="355" y="20202"/>
                  </a:cubicBezTo>
                  <a:cubicBezTo>
                    <a:pt x="-185" y="19875"/>
                    <a:pt x="-185" y="17584"/>
                    <a:pt x="895" y="14475"/>
                  </a:cubicBezTo>
                  <a:cubicBezTo>
                    <a:pt x="1975" y="11366"/>
                    <a:pt x="4135" y="7439"/>
                    <a:pt x="6295" y="4493"/>
                  </a:cubicBezTo>
                  <a:cubicBezTo>
                    <a:pt x="8455" y="1548"/>
                    <a:pt x="10615" y="-416"/>
                    <a:pt x="12055" y="75"/>
                  </a:cubicBezTo>
                  <a:cubicBezTo>
                    <a:pt x="13495" y="566"/>
                    <a:pt x="14215" y="3511"/>
                    <a:pt x="15655" y="7439"/>
                  </a:cubicBezTo>
                  <a:cubicBezTo>
                    <a:pt x="17095" y="11366"/>
                    <a:pt x="19255" y="16275"/>
                    <a:pt x="21415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440834" y="738969"/>
              <a:ext cx="1" cy="18400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339160" y="730622"/>
              <a:ext cx="239678" cy="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966" fill="norm" stroke="1" extrusionOk="0">
                  <a:moveTo>
                    <a:pt x="179" y="20966"/>
                  </a:moveTo>
                  <a:cubicBezTo>
                    <a:pt x="-49" y="16646"/>
                    <a:pt x="-276" y="12326"/>
                    <a:pt x="975" y="8438"/>
                  </a:cubicBezTo>
                  <a:cubicBezTo>
                    <a:pt x="2225" y="4550"/>
                    <a:pt x="4953" y="1094"/>
                    <a:pt x="8591" y="230"/>
                  </a:cubicBezTo>
                  <a:cubicBezTo>
                    <a:pt x="12229" y="-634"/>
                    <a:pt x="16777" y="1094"/>
                    <a:pt x="21324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724506" y="976641"/>
              <a:ext cx="17633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215"/>
                    <a:pt x="9391" y="8429"/>
                    <a:pt x="12991" y="12029"/>
                  </a:cubicBezTo>
                  <a:cubicBezTo>
                    <a:pt x="16591" y="15629"/>
                    <a:pt x="19096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724506" y="953640"/>
              <a:ext cx="168672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520"/>
                    <a:pt x="11782" y="7040"/>
                    <a:pt x="8182" y="10640"/>
                  </a:cubicBezTo>
                  <a:cubicBezTo>
                    <a:pt x="4582" y="14240"/>
                    <a:pt x="2291" y="17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008180" y="777303"/>
              <a:ext cx="2300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900844" y="735355"/>
              <a:ext cx="268340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20" y="11918"/>
                    <a:pt x="8640" y="3818"/>
                    <a:pt x="12240" y="1118"/>
                  </a:cubicBezTo>
                  <a:cubicBezTo>
                    <a:pt x="15840" y="-1582"/>
                    <a:pt x="187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330187" y="1022642"/>
              <a:ext cx="21467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032"/>
                    <a:pt x="7714" y="6063"/>
                    <a:pt x="11314" y="9663"/>
                  </a:cubicBezTo>
                  <a:cubicBezTo>
                    <a:pt x="14914" y="13263"/>
                    <a:pt x="18257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8452856" y="999641"/>
              <a:ext cx="153338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682"/>
                    <a:pt x="10080" y="5365"/>
                    <a:pt x="6480" y="8965"/>
                  </a:cubicBezTo>
                  <a:cubicBezTo>
                    <a:pt x="2880" y="12565"/>
                    <a:pt x="1440" y="170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8825976" y="899654"/>
              <a:ext cx="224308" cy="69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31" fill="norm" stroke="1" extrusionOk="0">
                  <a:moveTo>
                    <a:pt x="240" y="21531"/>
                  </a:moveTo>
                  <a:cubicBezTo>
                    <a:pt x="0" y="19797"/>
                    <a:pt x="-240" y="18062"/>
                    <a:pt x="480" y="15697"/>
                  </a:cubicBezTo>
                  <a:cubicBezTo>
                    <a:pt x="1200" y="13332"/>
                    <a:pt x="2880" y="10337"/>
                    <a:pt x="4560" y="7814"/>
                  </a:cubicBezTo>
                  <a:cubicBezTo>
                    <a:pt x="6240" y="5292"/>
                    <a:pt x="7920" y="3242"/>
                    <a:pt x="9480" y="1941"/>
                  </a:cubicBezTo>
                  <a:cubicBezTo>
                    <a:pt x="11040" y="640"/>
                    <a:pt x="12480" y="89"/>
                    <a:pt x="13440" y="10"/>
                  </a:cubicBezTo>
                  <a:cubicBezTo>
                    <a:pt x="14400" y="-69"/>
                    <a:pt x="14880" y="325"/>
                    <a:pt x="14760" y="1232"/>
                  </a:cubicBezTo>
                  <a:cubicBezTo>
                    <a:pt x="14640" y="2138"/>
                    <a:pt x="13920" y="3557"/>
                    <a:pt x="13200" y="4503"/>
                  </a:cubicBezTo>
                  <a:cubicBezTo>
                    <a:pt x="12480" y="5449"/>
                    <a:pt x="11760" y="5922"/>
                    <a:pt x="11280" y="6356"/>
                  </a:cubicBezTo>
                  <a:cubicBezTo>
                    <a:pt x="10800" y="6789"/>
                    <a:pt x="10560" y="7184"/>
                    <a:pt x="11280" y="7341"/>
                  </a:cubicBezTo>
                  <a:cubicBezTo>
                    <a:pt x="12000" y="7499"/>
                    <a:pt x="13680" y="7420"/>
                    <a:pt x="15120" y="7420"/>
                  </a:cubicBezTo>
                  <a:cubicBezTo>
                    <a:pt x="16560" y="7420"/>
                    <a:pt x="17760" y="7499"/>
                    <a:pt x="18960" y="7972"/>
                  </a:cubicBezTo>
                  <a:cubicBezTo>
                    <a:pt x="20160" y="8445"/>
                    <a:pt x="21360" y="9312"/>
                    <a:pt x="21000" y="10179"/>
                  </a:cubicBezTo>
                  <a:cubicBezTo>
                    <a:pt x="20640" y="11046"/>
                    <a:pt x="18720" y="11913"/>
                    <a:pt x="16440" y="12308"/>
                  </a:cubicBezTo>
                  <a:cubicBezTo>
                    <a:pt x="14160" y="12702"/>
                    <a:pt x="11520" y="12623"/>
                    <a:pt x="8880" y="12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899287" y="580857"/>
              <a:ext cx="143917" cy="18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74" fill="norm" stroke="1" extrusionOk="0">
                  <a:moveTo>
                    <a:pt x="8835" y="6586"/>
                  </a:moveTo>
                  <a:cubicBezTo>
                    <a:pt x="7319" y="9466"/>
                    <a:pt x="5803" y="12346"/>
                    <a:pt x="4287" y="14362"/>
                  </a:cubicBezTo>
                  <a:cubicBezTo>
                    <a:pt x="2772" y="16378"/>
                    <a:pt x="1256" y="17530"/>
                    <a:pt x="498" y="17386"/>
                  </a:cubicBezTo>
                  <a:cubicBezTo>
                    <a:pt x="-260" y="17242"/>
                    <a:pt x="-260" y="15802"/>
                    <a:pt x="1256" y="12922"/>
                  </a:cubicBezTo>
                  <a:cubicBezTo>
                    <a:pt x="2772" y="10042"/>
                    <a:pt x="5803" y="5722"/>
                    <a:pt x="8456" y="3130"/>
                  </a:cubicBezTo>
                  <a:cubicBezTo>
                    <a:pt x="11108" y="538"/>
                    <a:pt x="13382" y="-326"/>
                    <a:pt x="14519" y="106"/>
                  </a:cubicBezTo>
                  <a:cubicBezTo>
                    <a:pt x="15656" y="538"/>
                    <a:pt x="15656" y="2266"/>
                    <a:pt x="16603" y="6010"/>
                  </a:cubicBezTo>
                  <a:cubicBezTo>
                    <a:pt x="17551" y="9754"/>
                    <a:pt x="19445" y="15514"/>
                    <a:pt x="2134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202679" y="2219628"/>
              <a:ext cx="312444" cy="56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79" fill="norm" stroke="1" extrusionOk="0">
                  <a:moveTo>
                    <a:pt x="20781" y="14076"/>
                  </a:moveTo>
                  <a:cubicBezTo>
                    <a:pt x="21126" y="13596"/>
                    <a:pt x="21472" y="13116"/>
                    <a:pt x="20435" y="12204"/>
                  </a:cubicBezTo>
                  <a:cubicBezTo>
                    <a:pt x="19398" y="11292"/>
                    <a:pt x="16979" y="9948"/>
                    <a:pt x="14733" y="9372"/>
                  </a:cubicBezTo>
                  <a:cubicBezTo>
                    <a:pt x="12486" y="8796"/>
                    <a:pt x="10413" y="8988"/>
                    <a:pt x="8512" y="10428"/>
                  </a:cubicBezTo>
                  <a:cubicBezTo>
                    <a:pt x="6611" y="11868"/>
                    <a:pt x="4883" y="14556"/>
                    <a:pt x="4365" y="16428"/>
                  </a:cubicBezTo>
                  <a:cubicBezTo>
                    <a:pt x="3846" y="18300"/>
                    <a:pt x="4538" y="19356"/>
                    <a:pt x="5574" y="20172"/>
                  </a:cubicBezTo>
                  <a:cubicBezTo>
                    <a:pt x="6611" y="20988"/>
                    <a:pt x="7994" y="21564"/>
                    <a:pt x="10154" y="21324"/>
                  </a:cubicBezTo>
                  <a:cubicBezTo>
                    <a:pt x="12314" y="21084"/>
                    <a:pt x="15251" y="20028"/>
                    <a:pt x="17325" y="18204"/>
                  </a:cubicBezTo>
                  <a:cubicBezTo>
                    <a:pt x="19398" y="16380"/>
                    <a:pt x="20608" y="13788"/>
                    <a:pt x="20694" y="11244"/>
                  </a:cubicBezTo>
                  <a:cubicBezTo>
                    <a:pt x="20781" y="8700"/>
                    <a:pt x="19744" y="6204"/>
                    <a:pt x="18016" y="4428"/>
                  </a:cubicBezTo>
                  <a:cubicBezTo>
                    <a:pt x="16288" y="2652"/>
                    <a:pt x="13869" y="1596"/>
                    <a:pt x="11277" y="972"/>
                  </a:cubicBezTo>
                  <a:cubicBezTo>
                    <a:pt x="8685" y="348"/>
                    <a:pt x="5920" y="156"/>
                    <a:pt x="4106" y="60"/>
                  </a:cubicBezTo>
                  <a:cubicBezTo>
                    <a:pt x="2291" y="-36"/>
                    <a:pt x="1427" y="-36"/>
                    <a:pt x="822" y="204"/>
                  </a:cubicBezTo>
                  <a:cubicBezTo>
                    <a:pt x="218" y="444"/>
                    <a:pt x="-128" y="924"/>
                    <a:pt x="45" y="1308"/>
                  </a:cubicBezTo>
                  <a:cubicBezTo>
                    <a:pt x="218" y="1692"/>
                    <a:pt x="909" y="1980"/>
                    <a:pt x="1600" y="2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682884" y="2263039"/>
              <a:ext cx="241137" cy="45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99" fill="norm" stroke="1" extrusionOk="0">
                  <a:moveTo>
                    <a:pt x="21011" y="1887"/>
                  </a:moveTo>
                  <a:cubicBezTo>
                    <a:pt x="20566" y="1284"/>
                    <a:pt x="20120" y="681"/>
                    <a:pt x="17782" y="319"/>
                  </a:cubicBezTo>
                  <a:cubicBezTo>
                    <a:pt x="15444" y="-43"/>
                    <a:pt x="11213" y="-164"/>
                    <a:pt x="7984" y="319"/>
                  </a:cubicBezTo>
                  <a:cubicBezTo>
                    <a:pt x="4755" y="801"/>
                    <a:pt x="2529" y="1887"/>
                    <a:pt x="1192" y="3094"/>
                  </a:cubicBezTo>
                  <a:cubicBezTo>
                    <a:pt x="-144" y="4301"/>
                    <a:pt x="-589" y="5628"/>
                    <a:pt x="1081" y="7016"/>
                  </a:cubicBezTo>
                  <a:cubicBezTo>
                    <a:pt x="2751" y="8404"/>
                    <a:pt x="6537" y="9852"/>
                    <a:pt x="10211" y="11360"/>
                  </a:cubicBezTo>
                  <a:cubicBezTo>
                    <a:pt x="13885" y="12868"/>
                    <a:pt x="17448" y="14437"/>
                    <a:pt x="19230" y="15583"/>
                  </a:cubicBezTo>
                  <a:cubicBezTo>
                    <a:pt x="21011" y="16730"/>
                    <a:pt x="21011" y="17454"/>
                    <a:pt x="19898" y="18178"/>
                  </a:cubicBezTo>
                  <a:cubicBezTo>
                    <a:pt x="18784" y="18902"/>
                    <a:pt x="16557" y="19626"/>
                    <a:pt x="14442" y="20169"/>
                  </a:cubicBezTo>
                  <a:cubicBezTo>
                    <a:pt x="12326" y="20712"/>
                    <a:pt x="10322" y="21074"/>
                    <a:pt x="8430" y="21255"/>
                  </a:cubicBezTo>
                  <a:cubicBezTo>
                    <a:pt x="6537" y="21436"/>
                    <a:pt x="4755" y="21436"/>
                    <a:pt x="3976" y="21315"/>
                  </a:cubicBezTo>
                  <a:cubicBezTo>
                    <a:pt x="3197" y="21195"/>
                    <a:pt x="3419" y="20953"/>
                    <a:pt x="3642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34335" y="2985353"/>
              <a:ext cx="97369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4" y="16800"/>
                    <a:pt x="3628" y="12000"/>
                    <a:pt x="5613" y="9300"/>
                  </a:cubicBezTo>
                  <a:cubicBezTo>
                    <a:pt x="7597" y="6600"/>
                    <a:pt x="9751" y="6000"/>
                    <a:pt x="11962" y="5700"/>
                  </a:cubicBezTo>
                  <a:cubicBezTo>
                    <a:pt x="14173" y="5400"/>
                    <a:pt x="16441" y="5400"/>
                    <a:pt x="18057" y="4500"/>
                  </a:cubicBezTo>
                  <a:cubicBezTo>
                    <a:pt x="19672" y="3600"/>
                    <a:pt x="2063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50896" y="3154542"/>
              <a:ext cx="428117" cy="70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59" fill="norm" stroke="1" extrusionOk="0">
                  <a:moveTo>
                    <a:pt x="21538" y="14921"/>
                  </a:moveTo>
                  <a:cubicBezTo>
                    <a:pt x="21409" y="14538"/>
                    <a:pt x="21281" y="14155"/>
                    <a:pt x="20188" y="13734"/>
                  </a:cubicBezTo>
                  <a:cubicBezTo>
                    <a:pt x="19095" y="13312"/>
                    <a:pt x="17038" y="12853"/>
                    <a:pt x="15302" y="12738"/>
                  </a:cubicBezTo>
                  <a:cubicBezTo>
                    <a:pt x="13567" y="12623"/>
                    <a:pt x="12152" y="12853"/>
                    <a:pt x="10995" y="13772"/>
                  </a:cubicBezTo>
                  <a:cubicBezTo>
                    <a:pt x="9838" y="14691"/>
                    <a:pt x="8938" y="16300"/>
                    <a:pt x="8745" y="17602"/>
                  </a:cubicBezTo>
                  <a:cubicBezTo>
                    <a:pt x="8552" y="18904"/>
                    <a:pt x="9067" y="19900"/>
                    <a:pt x="10031" y="20512"/>
                  </a:cubicBezTo>
                  <a:cubicBezTo>
                    <a:pt x="10995" y="21125"/>
                    <a:pt x="12409" y="21355"/>
                    <a:pt x="14017" y="20972"/>
                  </a:cubicBezTo>
                  <a:cubicBezTo>
                    <a:pt x="15624" y="20589"/>
                    <a:pt x="17424" y="19593"/>
                    <a:pt x="18517" y="17717"/>
                  </a:cubicBezTo>
                  <a:cubicBezTo>
                    <a:pt x="19609" y="15840"/>
                    <a:pt x="19995" y="13083"/>
                    <a:pt x="19609" y="10478"/>
                  </a:cubicBezTo>
                  <a:cubicBezTo>
                    <a:pt x="19224" y="7874"/>
                    <a:pt x="18067" y="5423"/>
                    <a:pt x="16267" y="3585"/>
                  </a:cubicBezTo>
                  <a:cubicBezTo>
                    <a:pt x="14467" y="1746"/>
                    <a:pt x="12024" y="521"/>
                    <a:pt x="9645" y="138"/>
                  </a:cubicBezTo>
                  <a:cubicBezTo>
                    <a:pt x="7267" y="-245"/>
                    <a:pt x="4952" y="215"/>
                    <a:pt x="3152" y="981"/>
                  </a:cubicBezTo>
                  <a:cubicBezTo>
                    <a:pt x="1352" y="1746"/>
                    <a:pt x="67" y="2819"/>
                    <a:pt x="2" y="4159"/>
                  </a:cubicBezTo>
                  <a:cubicBezTo>
                    <a:pt x="-62" y="5500"/>
                    <a:pt x="1095" y="7108"/>
                    <a:pt x="2252" y="8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847671" y="3255446"/>
              <a:ext cx="242465" cy="74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58" fill="norm" stroke="1" extrusionOk="0">
                  <a:moveTo>
                    <a:pt x="2700" y="13569"/>
                  </a:moveTo>
                  <a:cubicBezTo>
                    <a:pt x="2473" y="15766"/>
                    <a:pt x="2246" y="17962"/>
                    <a:pt x="1905" y="19353"/>
                  </a:cubicBezTo>
                  <a:cubicBezTo>
                    <a:pt x="1564" y="20745"/>
                    <a:pt x="1109" y="21330"/>
                    <a:pt x="768" y="21440"/>
                  </a:cubicBezTo>
                  <a:cubicBezTo>
                    <a:pt x="427" y="21550"/>
                    <a:pt x="199" y="21184"/>
                    <a:pt x="86" y="19463"/>
                  </a:cubicBezTo>
                  <a:cubicBezTo>
                    <a:pt x="-28" y="17743"/>
                    <a:pt x="-28" y="14667"/>
                    <a:pt x="86" y="11775"/>
                  </a:cubicBezTo>
                  <a:cubicBezTo>
                    <a:pt x="199" y="8883"/>
                    <a:pt x="427" y="6174"/>
                    <a:pt x="995" y="4380"/>
                  </a:cubicBezTo>
                  <a:cubicBezTo>
                    <a:pt x="1564" y="2586"/>
                    <a:pt x="2473" y="1707"/>
                    <a:pt x="3383" y="1122"/>
                  </a:cubicBezTo>
                  <a:cubicBezTo>
                    <a:pt x="4292" y="536"/>
                    <a:pt x="5201" y="243"/>
                    <a:pt x="6225" y="96"/>
                  </a:cubicBezTo>
                  <a:cubicBezTo>
                    <a:pt x="7248" y="-50"/>
                    <a:pt x="8385" y="-50"/>
                    <a:pt x="9749" y="243"/>
                  </a:cubicBezTo>
                  <a:cubicBezTo>
                    <a:pt x="11113" y="536"/>
                    <a:pt x="12705" y="1122"/>
                    <a:pt x="13046" y="2000"/>
                  </a:cubicBezTo>
                  <a:cubicBezTo>
                    <a:pt x="13387" y="2879"/>
                    <a:pt x="12477" y="4050"/>
                    <a:pt x="11454" y="4856"/>
                  </a:cubicBezTo>
                  <a:cubicBezTo>
                    <a:pt x="10431" y="5661"/>
                    <a:pt x="9294" y="6101"/>
                    <a:pt x="9294" y="6284"/>
                  </a:cubicBezTo>
                  <a:cubicBezTo>
                    <a:pt x="9294" y="6467"/>
                    <a:pt x="10431" y="6393"/>
                    <a:pt x="12136" y="6430"/>
                  </a:cubicBezTo>
                  <a:cubicBezTo>
                    <a:pt x="13841" y="6467"/>
                    <a:pt x="16115" y="6613"/>
                    <a:pt x="18048" y="7016"/>
                  </a:cubicBezTo>
                  <a:cubicBezTo>
                    <a:pt x="19980" y="7418"/>
                    <a:pt x="21572" y="8077"/>
                    <a:pt x="21572" y="9066"/>
                  </a:cubicBezTo>
                  <a:cubicBezTo>
                    <a:pt x="21572" y="10054"/>
                    <a:pt x="19980" y="11372"/>
                    <a:pt x="17820" y="11922"/>
                  </a:cubicBezTo>
                  <a:cubicBezTo>
                    <a:pt x="15660" y="12471"/>
                    <a:pt x="12932" y="12251"/>
                    <a:pt x="10204" y="12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917127" y="3009148"/>
              <a:ext cx="167897" cy="20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625" fill="norm" stroke="1" extrusionOk="0">
                  <a:moveTo>
                    <a:pt x="3828" y="8406"/>
                  </a:moveTo>
                  <a:cubicBezTo>
                    <a:pt x="3174" y="10978"/>
                    <a:pt x="2519" y="13549"/>
                    <a:pt x="1865" y="15992"/>
                  </a:cubicBezTo>
                  <a:cubicBezTo>
                    <a:pt x="1210" y="18435"/>
                    <a:pt x="556" y="20749"/>
                    <a:pt x="228" y="20620"/>
                  </a:cubicBezTo>
                  <a:cubicBezTo>
                    <a:pt x="-99" y="20492"/>
                    <a:pt x="-99" y="17920"/>
                    <a:pt x="392" y="14835"/>
                  </a:cubicBezTo>
                  <a:cubicBezTo>
                    <a:pt x="883" y="11749"/>
                    <a:pt x="1865" y="8149"/>
                    <a:pt x="2683" y="5706"/>
                  </a:cubicBezTo>
                  <a:cubicBezTo>
                    <a:pt x="3501" y="3263"/>
                    <a:pt x="4156" y="1978"/>
                    <a:pt x="5792" y="949"/>
                  </a:cubicBezTo>
                  <a:cubicBezTo>
                    <a:pt x="7428" y="-80"/>
                    <a:pt x="10046" y="-851"/>
                    <a:pt x="12828" y="1849"/>
                  </a:cubicBezTo>
                  <a:cubicBezTo>
                    <a:pt x="15610" y="4549"/>
                    <a:pt x="18556" y="10720"/>
                    <a:pt x="21501" y="16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368696" y="3223025"/>
              <a:ext cx="15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800" y="12240"/>
                  </a:cubicBezTo>
                  <a:cubicBezTo>
                    <a:pt x="14400" y="15840"/>
                    <a:pt x="180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246027" y="3207691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6800"/>
                    <a:pt x="1350" y="12000"/>
                    <a:pt x="4950" y="8400"/>
                  </a:cubicBezTo>
                  <a:cubicBezTo>
                    <a:pt x="8550" y="4800"/>
                    <a:pt x="150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457388" y="2957241"/>
              <a:ext cx="322008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0800"/>
                    <a:pt x="12000" y="0"/>
                    <a:pt x="15600" y="0"/>
                  </a:cubicBezTo>
                  <a:cubicBezTo>
                    <a:pt x="19200" y="0"/>
                    <a:pt x="20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2472722" y="3138690"/>
              <a:ext cx="268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1" y="3086"/>
                    <a:pt x="9463" y="6171"/>
                    <a:pt x="13063" y="9771"/>
                  </a:cubicBezTo>
                  <a:cubicBezTo>
                    <a:pt x="16663" y="13371"/>
                    <a:pt x="19131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524544" y="2846038"/>
              <a:ext cx="323999" cy="46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26" fill="norm" stroke="1" extrusionOk="0">
                  <a:moveTo>
                    <a:pt x="11370" y="2498"/>
                  </a:moveTo>
                  <a:cubicBezTo>
                    <a:pt x="11868" y="1569"/>
                    <a:pt x="12367" y="640"/>
                    <a:pt x="12117" y="233"/>
                  </a:cubicBezTo>
                  <a:cubicBezTo>
                    <a:pt x="11868" y="-173"/>
                    <a:pt x="10871" y="-57"/>
                    <a:pt x="9293" y="640"/>
                  </a:cubicBezTo>
                  <a:cubicBezTo>
                    <a:pt x="7714" y="1337"/>
                    <a:pt x="5554" y="2614"/>
                    <a:pt x="3810" y="4762"/>
                  </a:cubicBezTo>
                  <a:cubicBezTo>
                    <a:pt x="2065" y="6911"/>
                    <a:pt x="736" y="9930"/>
                    <a:pt x="237" y="12543"/>
                  </a:cubicBezTo>
                  <a:cubicBezTo>
                    <a:pt x="-261" y="15156"/>
                    <a:pt x="71" y="17362"/>
                    <a:pt x="819" y="18872"/>
                  </a:cubicBezTo>
                  <a:cubicBezTo>
                    <a:pt x="1567" y="20382"/>
                    <a:pt x="2730" y="21195"/>
                    <a:pt x="4890" y="21311"/>
                  </a:cubicBezTo>
                  <a:cubicBezTo>
                    <a:pt x="7050" y="21427"/>
                    <a:pt x="10207" y="20846"/>
                    <a:pt x="12948" y="19337"/>
                  </a:cubicBezTo>
                  <a:cubicBezTo>
                    <a:pt x="15690" y="17827"/>
                    <a:pt x="18016" y="15388"/>
                    <a:pt x="19428" y="12950"/>
                  </a:cubicBezTo>
                  <a:cubicBezTo>
                    <a:pt x="20841" y="10511"/>
                    <a:pt x="21339" y="8072"/>
                    <a:pt x="20924" y="6098"/>
                  </a:cubicBezTo>
                  <a:cubicBezTo>
                    <a:pt x="20508" y="4124"/>
                    <a:pt x="19179" y="2614"/>
                    <a:pt x="17268" y="1627"/>
                  </a:cubicBezTo>
                  <a:cubicBezTo>
                    <a:pt x="15357" y="640"/>
                    <a:pt x="12865" y="175"/>
                    <a:pt x="11121" y="350"/>
                  </a:cubicBezTo>
                  <a:cubicBezTo>
                    <a:pt x="9376" y="524"/>
                    <a:pt x="8379" y="1337"/>
                    <a:pt x="7382" y="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723622" y="1559640"/>
              <a:ext cx="1808169" cy="5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83" fill="norm" stroke="1" extrusionOk="0">
                  <a:moveTo>
                    <a:pt x="444" y="13970"/>
                  </a:moveTo>
                  <a:cubicBezTo>
                    <a:pt x="230" y="15848"/>
                    <a:pt x="17" y="17726"/>
                    <a:pt x="1" y="19135"/>
                  </a:cubicBezTo>
                  <a:cubicBezTo>
                    <a:pt x="-14" y="20544"/>
                    <a:pt x="169" y="21483"/>
                    <a:pt x="855" y="21483"/>
                  </a:cubicBezTo>
                  <a:cubicBezTo>
                    <a:pt x="1542" y="21483"/>
                    <a:pt x="2732" y="20544"/>
                    <a:pt x="3937" y="18196"/>
                  </a:cubicBezTo>
                  <a:cubicBezTo>
                    <a:pt x="5142" y="15848"/>
                    <a:pt x="6362" y="12092"/>
                    <a:pt x="7491" y="9274"/>
                  </a:cubicBezTo>
                  <a:cubicBezTo>
                    <a:pt x="8620" y="6457"/>
                    <a:pt x="9657" y="4579"/>
                    <a:pt x="10771" y="3170"/>
                  </a:cubicBezTo>
                  <a:cubicBezTo>
                    <a:pt x="11884" y="1761"/>
                    <a:pt x="13074" y="822"/>
                    <a:pt x="14340" y="353"/>
                  </a:cubicBezTo>
                  <a:cubicBezTo>
                    <a:pt x="15606" y="-117"/>
                    <a:pt x="16949" y="-117"/>
                    <a:pt x="18123" y="353"/>
                  </a:cubicBezTo>
                  <a:cubicBezTo>
                    <a:pt x="19298" y="822"/>
                    <a:pt x="20305" y="1761"/>
                    <a:pt x="20854" y="2700"/>
                  </a:cubicBezTo>
                  <a:cubicBezTo>
                    <a:pt x="21403" y="3639"/>
                    <a:pt x="21494" y="4579"/>
                    <a:pt x="21586" y="5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875753" y="1628322"/>
              <a:ext cx="128036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2" y="21600"/>
                    <a:pt x="3104" y="21600"/>
                    <a:pt x="4764" y="19800"/>
                  </a:cubicBezTo>
                  <a:cubicBezTo>
                    <a:pt x="6424" y="18000"/>
                    <a:pt x="8192" y="14400"/>
                    <a:pt x="10067" y="11700"/>
                  </a:cubicBezTo>
                  <a:cubicBezTo>
                    <a:pt x="11943" y="9000"/>
                    <a:pt x="13926" y="7200"/>
                    <a:pt x="15866" y="5400"/>
                  </a:cubicBezTo>
                  <a:cubicBezTo>
                    <a:pt x="17806" y="3600"/>
                    <a:pt x="1970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504434" y="3143124"/>
              <a:ext cx="253007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980216" y="2847848"/>
              <a:ext cx="344571" cy="48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4" fill="norm" stroke="1" extrusionOk="0">
                  <a:moveTo>
                    <a:pt x="449" y="3335"/>
                  </a:moveTo>
                  <a:cubicBezTo>
                    <a:pt x="132" y="2776"/>
                    <a:pt x="-186" y="2216"/>
                    <a:pt x="132" y="1713"/>
                  </a:cubicBezTo>
                  <a:cubicBezTo>
                    <a:pt x="449" y="1209"/>
                    <a:pt x="1402" y="761"/>
                    <a:pt x="2911" y="426"/>
                  </a:cubicBezTo>
                  <a:cubicBezTo>
                    <a:pt x="4420" y="90"/>
                    <a:pt x="6485" y="-134"/>
                    <a:pt x="8152" y="90"/>
                  </a:cubicBezTo>
                  <a:cubicBezTo>
                    <a:pt x="9820" y="314"/>
                    <a:pt x="11090" y="985"/>
                    <a:pt x="11249" y="2888"/>
                  </a:cubicBezTo>
                  <a:cubicBezTo>
                    <a:pt x="11408" y="4790"/>
                    <a:pt x="10455" y="7924"/>
                    <a:pt x="8788" y="10722"/>
                  </a:cubicBezTo>
                  <a:cubicBezTo>
                    <a:pt x="7120" y="13520"/>
                    <a:pt x="4738" y="15982"/>
                    <a:pt x="3308" y="17437"/>
                  </a:cubicBezTo>
                  <a:cubicBezTo>
                    <a:pt x="1879" y="18892"/>
                    <a:pt x="1402" y="19340"/>
                    <a:pt x="1085" y="19843"/>
                  </a:cubicBezTo>
                  <a:cubicBezTo>
                    <a:pt x="767" y="20347"/>
                    <a:pt x="608" y="20906"/>
                    <a:pt x="1164" y="21186"/>
                  </a:cubicBezTo>
                  <a:cubicBezTo>
                    <a:pt x="1720" y="21466"/>
                    <a:pt x="2990" y="21466"/>
                    <a:pt x="6088" y="21354"/>
                  </a:cubicBezTo>
                  <a:cubicBezTo>
                    <a:pt x="9185" y="21242"/>
                    <a:pt x="14108" y="21018"/>
                    <a:pt x="16967" y="20906"/>
                  </a:cubicBezTo>
                  <a:cubicBezTo>
                    <a:pt x="19826" y="20795"/>
                    <a:pt x="20620" y="20795"/>
                    <a:pt x="21414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5662127" y="2853836"/>
              <a:ext cx="329675" cy="43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727"/>
                  </a:moveTo>
                  <a:cubicBezTo>
                    <a:pt x="0" y="1838"/>
                    <a:pt x="0" y="949"/>
                    <a:pt x="419" y="440"/>
                  </a:cubicBezTo>
                  <a:cubicBezTo>
                    <a:pt x="837" y="-68"/>
                    <a:pt x="1674" y="-195"/>
                    <a:pt x="2763" y="377"/>
                  </a:cubicBezTo>
                  <a:cubicBezTo>
                    <a:pt x="3851" y="949"/>
                    <a:pt x="5191" y="2219"/>
                    <a:pt x="7033" y="4570"/>
                  </a:cubicBezTo>
                  <a:cubicBezTo>
                    <a:pt x="8874" y="6920"/>
                    <a:pt x="11219" y="10351"/>
                    <a:pt x="13312" y="13273"/>
                  </a:cubicBezTo>
                  <a:cubicBezTo>
                    <a:pt x="15405" y="16196"/>
                    <a:pt x="17246" y="18610"/>
                    <a:pt x="18586" y="19880"/>
                  </a:cubicBezTo>
                  <a:cubicBezTo>
                    <a:pt x="19926" y="21151"/>
                    <a:pt x="20763" y="21278"/>
                    <a:pt x="2160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5784157" y="2755348"/>
              <a:ext cx="215311" cy="57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43" fill="norm" stroke="1" extrusionOk="0">
                  <a:moveTo>
                    <a:pt x="21409" y="0"/>
                  </a:moveTo>
                  <a:cubicBezTo>
                    <a:pt x="19122" y="1047"/>
                    <a:pt x="16835" y="2093"/>
                    <a:pt x="14421" y="4234"/>
                  </a:cubicBezTo>
                  <a:cubicBezTo>
                    <a:pt x="12007" y="6375"/>
                    <a:pt x="9466" y="9611"/>
                    <a:pt x="7178" y="12275"/>
                  </a:cubicBezTo>
                  <a:cubicBezTo>
                    <a:pt x="4891" y="14939"/>
                    <a:pt x="2858" y="17033"/>
                    <a:pt x="1588" y="18603"/>
                  </a:cubicBezTo>
                  <a:cubicBezTo>
                    <a:pt x="317" y="20173"/>
                    <a:pt x="-191" y="21219"/>
                    <a:pt x="63" y="21410"/>
                  </a:cubicBezTo>
                  <a:cubicBezTo>
                    <a:pt x="317" y="21600"/>
                    <a:pt x="1334" y="20934"/>
                    <a:pt x="2350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156298" y="2602011"/>
              <a:ext cx="1184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39"/>
                    <a:pt x="2735" y="12077"/>
                    <a:pt x="575" y="15677"/>
                  </a:cubicBezTo>
                  <a:cubicBezTo>
                    <a:pt x="-1585" y="19277"/>
                    <a:pt x="2735" y="2043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014801" y="2540676"/>
              <a:ext cx="28367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0" y="14400"/>
                    <a:pt x="5059" y="7200"/>
                    <a:pt x="8659" y="3600"/>
                  </a:cubicBezTo>
                  <a:cubicBezTo>
                    <a:pt x="12259" y="0"/>
                    <a:pt x="169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6513146" y="2885684"/>
              <a:ext cx="21467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929"/>
                    <a:pt x="5143" y="1858"/>
                    <a:pt x="8743" y="5458"/>
                  </a:cubicBezTo>
                  <a:cubicBezTo>
                    <a:pt x="12343" y="9058"/>
                    <a:pt x="16971" y="15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6643482" y="2870350"/>
              <a:ext cx="199339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824"/>
                    <a:pt x="17169" y="3648"/>
                    <a:pt x="14677" y="5952"/>
                  </a:cubicBezTo>
                  <a:cubicBezTo>
                    <a:pt x="12185" y="8256"/>
                    <a:pt x="9415" y="11040"/>
                    <a:pt x="6923" y="13728"/>
                  </a:cubicBezTo>
                  <a:cubicBezTo>
                    <a:pt x="4431" y="16416"/>
                    <a:pt x="2215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7402500" y="3184691"/>
              <a:ext cx="34500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3600"/>
                    <a:pt x="12800" y="7200"/>
                    <a:pt x="16400" y="10800"/>
                  </a:cubicBezTo>
                  <a:cubicBezTo>
                    <a:pt x="20000" y="14400"/>
                    <a:pt x="2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7563503" y="3000687"/>
              <a:ext cx="18984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0" y="0"/>
                  </a:moveTo>
                  <a:cubicBezTo>
                    <a:pt x="8100" y="1309"/>
                    <a:pt x="16200" y="2618"/>
                    <a:pt x="18900" y="5236"/>
                  </a:cubicBezTo>
                  <a:cubicBezTo>
                    <a:pt x="21600" y="7855"/>
                    <a:pt x="18900" y="11782"/>
                    <a:pt x="17550" y="14727"/>
                  </a:cubicBezTo>
                  <a:cubicBezTo>
                    <a:pt x="16200" y="17673"/>
                    <a:pt x="16200" y="1963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252060" y="2980549"/>
              <a:ext cx="315800" cy="43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40" fill="norm" stroke="1" extrusionOk="0">
                  <a:moveTo>
                    <a:pt x="3757" y="1733"/>
                  </a:moveTo>
                  <a:cubicBezTo>
                    <a:pt x="5325" y="984"/>
                    <a:pt x="6893" y="235"/>
                    <a:pt x="8635" y="47"/>
                  </a:cubicBezTo>
                  <a:cubicBezTo>
                    <a:pt x="10377" y="-140"/>
                    <a:pt x="12293" y="235"/>
                    <a:pt x="13425" y="1046"/>
                  </a:cubicBezTo>
                  <a:cubicBezTo>
                    <a:pt x="14557" y="1858"/>
                    <a:pt x="14906" y="3106"/>
                    <a:pt x="13599" y="5291"/>
                  </a:cubicBezTo>
                  <a:cubicBezTo>
                    <a:pt x="12293" y="7476"/>
                    <a:pt x="9331" y="10598"/>
                    <a:pt x="6980" y="12783"/>
                  </a:cubicBezTo>
                  <a:cubicBezTo>
                    <a:pt x="4628" y="14968"/>
                    <a:pt x="2886" y="16216"/>
                    <a:pt x="1754" y="17152"/>
                  </a:cubicBezTo>
                  <a:cubicBezTo>
                    <a:pt x="622" y="18089"/>
                    <a:pt x="99" y="18713"/>
                    <a:pt x="12" y="19337"/>
                  </a:cubicBezTo>
                  <a:cubicBezTo>
                    <a:pt x="-75" y="19962"/>
                    <a:pt x="273" y="20586"/>
                    <a:pt x="1928" y="20961"/>
                  </a:cubicBezTo>
                  <a:cubicBezTo>
                    <a:pt x="3583" y="21335"/>
                    <a:pt x="6544" y="21460"/>
                    <a:pt x="10028" y="21210"/>
                  </a:cubicBezTo>
                  <a:cubicBezTo>
                    <a:pt x="13512" y="20961"/>
                    <a:pt x="17519" y="20336"/>
                    <a:pt x="21525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958868" y="3016020"/>
              <a:ext cx="253007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142"/>
                    <a:pt x="9600" y="6284"/>
                    <a:pt x="13200" y="9360"/>
                  </a:cubicBezTo>
                  <a:cubicBezTo>
                    <a:pt x="16800" y="12436"/>
                    <a:pt x="19200" y="15447"/>
                    <a:pt x="20400" y="17476"/>
                  </a:cubicBezTo>
                  <a:cubicBezTo>
                    <a:pt x="21600" y="19505"/>
                    <a:pt x="21600" y="205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9036674" y="2993020"/>
              <a:ext cx="182868" cy="43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8" fill="norm" stroke="1" extrusionOk="0">
                  <a:moveTo>
                    <a:pt x="21466" y="0"/>
                  </a:moveTo>
                  <a:cubicBezTo>
                    <a:pt x="17566" y="2372"/>
                    <a:pt x="13666" y="4745"/>
                    <a:pt x="10516" y="7866"/>
                  </a:cubicBezTo>
                  <a:cubicBezTo>
                    <a:pt x="7366" y="10987"/>
                    <a:pt x="4966" y="14858"/>
                    <a:pt x="3166" y="17417"/>
                  </a:cubicBezTo>
                  <a:cubicBezTo>
                    <a:pt x="1366" y="19977"/>
                    <a:pt x="166" y="21225"/>
                    <a:pt x="16" y="21413"/>
                  </a:cubicBezTo>
                  <a:cubicBezTo>
                    <a:pt x="-134" y="21600"/>
                    <a:pt x="766" y="20726"/>
                    <a:pt x="1666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354311" y="2847350"/>
              <a:ext cx="2623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71"/>
                    <a:pt x="4448" y="8743"/>
                    <a:pt x="1502" y="12343"/>
                  </a:cubicBezTo>
                  <a:cubicBezTo>
                    <a:pt x="-1443" y="15943"/>
                    <a:pt x="521" y="187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9188873" y="2778348"/>
              <a:ext cx="36800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756219" y="3100356"/>
              <a:ext cx="23000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4390"/>
                    <a:pt x="10560" y="8780"/>
                    <a:pt x="14160" y="12380"/>
                  </a:cubicBezTo>
                  <a:cubicBezTo>
                    <a:pt x="17760" y="15980"/>
                    <a:pt x="1968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9840555" y="3123356"/>
              <a:ext cx="153337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988"/>
                    <a:pt x="15840" y="1976"/>
                    <a:pt x="12420" y="4518"/>
                  </a:cubicBezTo>
                  <a:cubicBezTo>
                    <a:pt x="9000" y="7059"/>
                    <a:pt x="5040" y="11153"/>
                    <a:pt x="2880" y="14259"/>
                  </a:cubicBezTo>
                  <a:cubicBezTo>
                    <a:pt x="720" y="17365"/>
                    <a:pt x="36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0147228" y="3002433"/>
              <a:ext cx="277475" cy="66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43" fill="norm" stroke="1" extrusionOk="0">
                  <a:moveTo>
                    <a:pt x="0" y="21543"/>
                  </a:moveTo>
                  <a:cubicBezTo>
                    <a:pt x="991" y="18315"/>
                    <a:pt x="1982" y="15088"/>
                    <a:pt x="3270" y="11984"/>
                  </a:cubicBezTo>
                  <a:cubicBezTo>
                    <a:pt x="4558" y="8881"/>
                    <a:pt x="6143" y="5902"/>
                    <a:pt x="7233" y="4122"/>
                  </a:cubicBezTo>
                  <a:cubicBezTo>
                    <a:pt x="8323" y="2343"/>
                    <a:pt x="8917" y="1764"/>
                    <a:pt x="9611" y="1267"/>
                  </a:cubicBezTo>
                  <a:cubicBezTo>
                    <a:pt x="10305" y="771"/>
                    <a:pt x="11097" y="357"/>
                    <a:pt x="11989" y="150"/>
                  </a:cubicBezTo>
                  <a:cubicBezTo>
                    <a:pt x="12881" y="-57"/>
                    <a:pt x="13872" y="-57"/>
                    <a:pt x="14565" y="191"/>
                  </a:cubicBezTo>
                  <a:cubicBezTo>
                    <a:pt x="15259" y="440"/>
                    <a:pt x="15655" y="936"/>
                    <a:pt x="15853" y="1681"/>
                  </a:cubicBezTo>
                  <a:cubicBezTo>
                    <a:pt x="16051" y="2426"/>
                    <a:pt x="16051" y="3419"/>
                    <a:pt x="16051" y="4329"/>
                  </a:cubicBezTo>
                  <a:cubicBezTo>
                    <a:pt x="16051" y="5240"/>
                    <a:pt x="16051" y="6067"/>
                    <a:pt x="16844" y="6812"/>
                  </a:cubicBezTo>
                  <a:cubicBezTo>
                    <a:pt x="17637" y="7557"/>
                    <a:pt x="19222" y="8219"/>
                    <a:pt x="20213" y="9005"/>
                  </a:cubicBezTo>
                  <a:cubicBezTo>
                    <a:pt x="21204" y="9791"/>
                    <a:pt x="21600" y="10702"/>
                    <a:pt x="21501" y="11364"/>
                  </a:cubicBezTo>
                  <a:cubicBezTo>
                    <a:pt x="21402" y="12026"/>
                    <a:pt x="20807" y="12440"/>
                    <a:pt x="19817" y="12729"/>
                  </a:cubicBezTo>
                  <a:cubicBezTo>
                    <a:pt x="18826" y="13019"/>
                    <a:pt x="17439" y="13184"/>
                    <a:pt x="16150" y="12895"/>
                  </a:cubicBezTo>
                  <a:cubicBezTo>
                    <a:pt x="14862" y="12605"/>
                    <a:pt x="13673" y="11860"/>
                    <a:pt x="12484" y="1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0274050" y="2671012"/>
              <a:ext cx="141519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6316" y="7200"/>
                  </a:moveTo>
                  <a:cubicBezTo>
                    <a:pt x="5159" y="9200"/>
                    <a:pt x="4002" y="11200"/>
                    <a:pt x="2845" y="13800"/>
                  </a:cubicBezTo>
                  <a:cubicBezTo>
                    <a:pt x="1688" y="16400"/>
                    <a:pt x="530" y="19600"/>
                    <a:pt x="145" y="19800"/>
                  </a:cubicBezTo>
                  <a:cubicBezTo>
                    <a:pt x="-241" y="20000"/>
                    <a:pt x="145" y="17200"/>
                    <a:pt x="1302" y="13800"/>
                  </a:cubicBezTo>
                  <a:cubicBezTo>
                    <a:pt x="2459" y="10400"/>
                    <a:pt x="4388" y="6400"/>
                    <a:pt x="6123" y="3800"/>
                  </a:cubicBezTo>
                  <a:cubicBezTo>
                    <a:pt x="7859" y="1200"/>
                    <a:pt x="9402" y="0"/>
                    <a:pt x="11138" y="0"/>
                  </a:cubicBezTo>
                  <a:cubicBezTo>
                    <a:pt x="12873" y="0"/>
                    <a:pt x="14802" y="1200"/>
                    <a:pt x="16538" y="5000"/>
                  </a:cubicBezTo>
                  <a:cubicBezTo>
                    <a:pt x="18273" y="8800"/>
                    <a:pt x="19816" y="15200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67465" y="4967450"/>
              <a:ext cx="577570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1529" y="20018"/>
                  </a:moveTo>
                  <a:cubicBezTo>
                    <a:pt x="765" y="20018"/>
                    <a:pt x="0" y="20018"/>
                    <a:pt x="0" y="20018"/>
                  </a:cubicBezTo>
                  <a:cubicBezTo>
                    <a:pt x="0" y="20018"/>
                    <a:pt x="765" y="20018"/>
                    <a:pt x="2915" y="15968"/>
                  </a:cubicBezTo>
                  <a:cubicBezTo>
                    <a:pt x="5065" y="11918"/>
                    <a:pt x="8602" y="3818"/>
                    <a:pt x="11947" y="1118"/>
                  </a:cubicBezTo>
                  <a:cubicBezTo>
                    <a:pt x="15292" y="-1582"/>
                    <a:pt x="1844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60988" y="5024732"/>
              <a:ext cx="614714" cy="11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79" fill="norm" stroke="1" extrusionOk="0">
                  <a:moveTo>
                    <a:pt x="854" y="20160"/>
                  </a:moveTo>
                  <a:cubicBezTo>
                    <a:pt x="406" y="20640"/>
                    <a:pt x="-42" y="21120"/>
                    <a:pt x="3" y="21360"/>
                  </a:cubicBezTo>
                  <a:cubicBezTo>
                    <a:pt x="48" y="21600"/>
                    <a:pt x="585" y="21600"/>
                    <a:pt x="2468" y="20160"/>
                  </a:cubicBezTo>
                  <a:cubicBezTo>
                    <a:pt x="4350" y="18720"/>
                    <a:pt x="7576" y="15840"/>
                    <a:pt x="10982" y="12240"/>
                  </a:cubicBezTo>
                  <a:cubicBezTo>
                    <a:pt x="14388" y="8640"/>
                    <a:pt x="17973" y="4320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485191" y="4786380"/>
              <a:ext cx="352273" cy="35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86" fill="norm" stroke="1" extrusionOk="0">
                  <a:moveTo>
                    <a:pt x="3105" y="508"/>
                  </a:moveTo>
                  <a:cubicBezTo>
                    <a:pt x="1736" y="197"/>
                    <a:pt x="367" y="-114"/>
                    <a:pt x="63" y="41"/>
                  </a:cubicBezTo>
                  <a:cubicBezTo>
                    <a:pt x="-241" y="197"/>
                    <a:pt x="520" y="818"/>
                    <a:pt x="3029" y="1906"/>
                  </a:cubicBezTo>
                  <a:cubicBezTo>
                    <a:pt x="5539" y="2994"/>
                    <a:pt x="9798" y="4548"/>
                    <a:pt x="12993" y="5946"/>
                  </a:cubicBezTo>
                  <a:cubicBezTo>
                    <a:pt x="16187" y="7345"/>
                    <a:pt x="18317" y="8588"/>
                    <a:pt x="19610" y="9598"/>
                  </a:cubicBezTo>
                  <a:cubicBezTo>
                    <a:pt x="20903" y="10608"/>
                    <a:pt x="21359" y="11385"/>
                    <a:pt x="20598" y="13017"/>
                  </a:cubicBezTo>
                  <a:cubicBezTo>
                    <a:pt x="19838" y="14649"/>
                    <a:pt x="17860" y="17135"/>
                    <a:pt x="16491" y="18689"/>
                  </a:cubicBezTo>
                  <a:cubicBezTo>
                    <a:pt x="15122" y="20243"/>
                    <a:pt x="14362" y="20864"/>
                    <a:pt x="13601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932732" y="4871396"/>
              <a:ext cx="329735" cy="45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41" fill="norm" stroke="1" extrusionOk="0">
                  <a:moveTo>
                    <a:pt x="0" y="0"/>
                  </a:moveTo>
                  <a:cubicBezTo>
                    <a:pt x="831" y="0"/>
                    <a:pt x="1662" y="0"/>
                    <a:pt x="3240" y="1098"/>
                  </a:cubicBezTo>
                  <a:cubicBezTo>
                    <a:pt x="4818" y="2197"/>
                    <a:pt x="7145" y="4393"/>
                    <a:pt x="9471" y="6956"/>
                  </a:cubicBezTo>
                  <a:cubicBezTo>
                    <a:pt x="11797" y="9519"/>
                    <a:pt x="14123" y="12447"/>
                    <a:pt x="15785" y="14522"/>
                  </a:cubicBezTo>
                  <a:cubicBezTo>
                    <a:pt x="17446" y="16597"/>
                    <a:pt x="18443" y="17817"/>
                    <a:pt x="19357" y="19037"/>
                  </a:cubicBezTo>
                  <a:cubicBezTo>
                    <a:pt x="20271" y="20258"/>
                    <a:pt x="21102" y="21478"/>
                    <a:pt x="21351" y="21539"/>
                  </a:cubicBezTo>
                  <a:cubicBezTo>
                    <a:pt x="21600" y="21600"/>
                    <a:pt x="21268" y="20502"/>
                    <a:pt x="20935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006614" y="4833061"/>
              <a:ext cx="179125" cy="49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11" fill="norm" stroke="1" extrusionOk="0">
                  <a:moveTo>
                    <a:pt x="21323" y="0"/>
                  </a:moveTo>
                  <a:cubicBezTo>
                    <a:pt x="18281" y="2658"/>
                    <a:pt x="15239" y="5317"/>
                    <a:pt x="12196" y="8086"/>
                  </a:cubicBezTo>
                  <a:cubicBezTo>
                    <a:pt x="9154" y="10855"/>
                    <a:pt x="6112" y="13735"/>
                    <a:pt x="4134" y="15785"/>
                  </a:cubicBezTo>
                  <a:cubicBezTo>
                    <a:pt x="2157" y="17834"/>
                    <a:pt x="1244" y="19052"/>
                    <a:pt x="636" y="19938"/>
                  </a:cubicBezTo>
                  <a:cubicBezTo>
                    <a:pt x="27" y="20825"/>
                    <a:pt x="-277" y="21378"/>
                    <a:pt x="331" y="21489"/>
                  </a:cubicBezTo>
                  <a:cubicBezTo>
                    <a:pt x="940" y="21600"/>
                    <a:pt x="2461" y="21268"/>
                    <a:pt x="3982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392699" y="4684439"/>
              <a:ext cx="30711" cy="20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1380" fill="norm" stroke="1" extrusionOk="0">
                  <a:moveTo>
                    <a:pt x="19966" y="1862"/>
                  </a:moveTo>
                  <a:cubicBezTo>
                    <a:pt x="14981" y="821"/>
                    <a:pt x="9997" y="-220"/>
                    <a:pt x="5843" y="40"/>
                  </a:cubicBezTo>
                  <a:cubicBezTo>
                    <a:pt x="1689" y="300"/>
                    <a:pt x="-1634" y="1862"/>
                    <a:pt x="858" y="5635"/>
                  </a:cubicBezTo>
                  <a:cubicBezTo>
                    <a:pt x="3351" y="9409"/>
                    <a:pt x="11658" y="15394"/>
                    <a:pt x="19966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251448" y="4615834"/>
              <a:ext cx="317633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40" fill="norm" stroke="1" extrusionOk="0">
                  <a:moveTo>
                    <a:pt x="1259" y="21140"/>
                  </a:moveTo>
                  <a:cubicBezTo>
                    <a:pt x="741" y="19302"/>
                    <a:pt x="223" y="17463"/>
                    <a:pt x="50" y="15395"/>
                  </a:cubicBezTo>
                  <a:cubicBezTo>
                    <a:pt x="-123" y="13327"/>
                    <a:pt x="50" y="11029"/>
                    <a:pt x="2296" y="8272"/>
                  </a:cubicBezTo>
                  <a:cubicBezTo>
                    <a:pt x="4543" y="5514"/>
                    <a:pt x="8863" y="2297"/>
                    <a:pt x="12405" y="919"/>
                  </a:cubicBezTo>
                  <a:cubicBezTo>
                    <a:pt x="15947" y="-460"/>
                    <a:pt x="18712" y="0"/>
                    <a:pt x="21477" y="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691749" y="4879062"/>
              <a:ext cx="13800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214"/>
                    <a:pt x="12000" y="10428"/>
                    <a:pt x="15600" y="14028"/>
                  </a:cubicBezTo>
                  <a:cubicBezTo>
                    <a:pt x="19200" y="17628"/>
                    <a:pt x="20400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799085" y="4886729"/>
              <a:ext cx="107336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600"/>
                    <a:pt x="15429" y="7200"/>
                    <a:pt x="11829" y="10452"/>
                  </a:cubicBezTo>
                  <a:cubicBezTo>
                    <a:pt x="8229" y="13703"/>
                    <a:pt x="4114" y="16606"/>
                    <a:pt x="2057" y="18406"/>
                  </a:cubicBezTo>
                  <a:cubicBezTo>
                    <a:pt x="0" y="20206"/>
                    <a:pt x="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512101" y="5017065"/>
              <a:ext cx="230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512101" y="5162736"/>
              <a:ext cx="23767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531790" y="4894396"/>
              <a:ext cx="268341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3200"/>
                    <a:pt x="7406" y="6400"/>
                    <a:pt x="11006" y="10000"/>
                  </a:cubicBezTo>
                  <a:cubicBezTo>
                    <a:pt x="14606" y="13600"/>
                    <a:pt x="18103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579846" y="4856062"/>
              <a:ext cx="235618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8858" y="643"/>
                    <a:pt x="16303" y="1286"/>
                    <a:pt x="13168" y="3471"/>
                  </a:cubicBezTo>
                  <a:cubicBezTo>
                    <a:pt x="10032" y="5657"/>
                    <a:pt x="6316" y="9386"/>
                    <a:pt x="3878" y="12407"/>
                  </a:cubicBezTo>
                  <a:cubicBezTo>
                    <a:pt x="1439" y="15429"/>
                    <a:pt x="278" y="17743"/>
                    <a:pt x="45" y="19157"/>
                  </a:cubicBezTo>
                  <a:cubicBezTo>
                    <a:pt x="-187" y="20571"/>
                    <a:pt x="510" y="21086"/>
                    <a:pt x="1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920243" y="4687391"/>
              <a:ext cx="48558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2160"/>
                    <a:pt x="5400" y="4320"/>
                    <a:pt x="2160" y="7920"/>
                  </a:cubicBezTo>
                  <a:cubicBezTo>
                    <a:pt x="-1080" y="11520"/>
                    <a:pt x="0" y="1656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5778275" y="4626057"/>
              <a:ext cx="29019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620" y="21600"/>
                  </a:moveTo>
                  <a:cubicBezTo>
                    <a:pt x="862" y="18720"/>
                    <a:pt x="104" y="15840"/>
                    <a:pt x="10" y="12960"/>
                  </a:cubicBezTo>
                  <a:cubicBezTo>
                    <a:pt x="-85" y="10080"/>
                    <a:pt x="483" y="7200"/>
                    <a:pt x="2852" y="5040"/>
                  </a:cubicBezTo>
                  <a:cubicBezTo>
                    <a:pt x="5220" y="2880"/>
                    <a:pt x="9389" y="1440"/>
                    <a:pt x="12799" y="720"/>
                  </a:cubicBezTo>
                  <a:cubicBezTo>
                    <a:pt x="16210" y="0"/>
                    <a:pt x="18862" y="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367476" y="4971064"/>
              <a:ext cx="19167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725"/>
                    <a:pt x="8064" y="9450"/>
                    <a:pt x="11664" y="13050"/>
                  </a:cubicBezTo>
                  <a:cubicBezTo>
                    <a:pt x="15264" y="16650"/>
                    <a:pt x="18432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6439934" y="4909730"/>
              <a:ext cx="134547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21059" y="0"/>
                  </a:moveTo>
                  <a:cubicBezTo>
                    <a:pt x="16259" y="1614"/>
                    <a:pt x="11459" y="3228"/>
                    <a:pt x="7659" y="5834"/>
                  </a:cubicBezTo>
                  <a:cubicBezTo>
                    <a:pt x="3859" y="8441"/>
                    <a:pt x="1059" y="12041"/>
                    <a:pt x="259" y="14834"/>
                  </a:cubicBezTo>
                  <a:cubicBezTo>
                    <a:pt x="-541" y="17628"/>
                    <a:pt x="659" y="19614"/>
                    <a:pt x="1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6858154" y="4776533"/>
              <a:ext cx="196502" cy="67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8" fill="norm" stroke="1" extrusionOk="0">
                  <a:moveTo>
                    <a:pt x="0" y="21528"/>
                  </a:moveTo>
                  <a:cubicBezTo>
                    <a:pt x="0" y="19985"/>
                    <a:pt x="0" y="18442"/>
                    <a:pt x="0" y="15884"/>
                  </a:cubicBezTo>
                  <a:cubicBezTo>
                    <a:pt x="0" y="13326"/>
                    <a:pt x="0" y="9754"/>
                    <a:pt x="554" y="7074"/>
                  </a:cubicBezTo>
                  <a:cubicBezTo>
                    <a:pt x="1108" y="4394"/>
                    <a:pt x="2215" y="2608"/>
                    <a:pt x="3185" y="1552"/>
                  </a:cubicBezTo>
                  <a:cubicBezTo>
                    <a:pt x="4154" y="496"/>
                    <a:pt x="4985" y="172"/>
                    <a:pt x="6092" y="50"/>
                  </a:cubicBezTo>
                  <a:cubicBezTo>
                    <a:pt x="7200" y="-72"/>
                    <a:pt x="8585" y="9"/>
                    <a:pt x="9415" y="496"/>
                  </a:cubicBezTo>
                  <a:cubicBezTo>
                    <a:pt x="10246" y="984"/>
                    <a:pt x="10523" y="1877"/>
                    <a:pt x="10385" y="2770"/>
                  </a:cubicBezTo>
                  <a:cubicBezTo>
                    <a:pt x="10246" y="3663"/>
                    <a:pt x="9692" y="4557"/>
                    <a:pt x="9277" y="5287"/>
                  </a:cubicBezTo>
                  <a:cubicBezTo>
                    <a:pt x="8862" y="6018"/>
                    <a:pt x="8585" y="6587"/>
                    <a:pt x="9554" y="6749"/>
                  </a:cubicBezTo>
                  <a:cubicBezTo>
                    <a:pt x="10523" y="6911"/>
                    <a:pt x="12738" y="6668"/>
                    <a:pt x="14677" y="6627"/>
                  </a:cubicBezTo>
                  <a:cubicBezTo>
                    <a:pt x="16615" y="6587"/>
                    <a:pt x="18277" y="6749"/>
                    <a:pt x="19523" y="7277"/>
                  </a:cubicBezTo>
                  <a:cubicBezTo>
                    <a:pt x="20769" y="7805"/>
                    <a:pt x="21600" y="8698"/>
                    <a:pt x="21185" y="9551"/>
                  </a:cubicBezTo>
                  <a:cubicBezTo>
                    <a:pt x="20769" y="10403"/>
                    <a:pt x="19108" y="11215"/>
                    <a:pt x="17446" y="11662"/>
                  </a:cubicBezTo>
                  <a:cubicBezTo>
                    <a:pt x="15785" y="12108"/>
                    <a:pt x="14123" y="12190"/>
                    <a:pt x="12877" y="12068"/>
                  </a:cubicBezTo>
                  <a:cubicBezTo>
                    <a:pt x="11631" y="11946"/>
                    <a:pt x="10800" y="11621"/>
                    <a:pt x="9969" y="1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6908308" y="4556649"/>
              <a:ext cx="141518" cy="10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19905" fill="norm" stroke="1" extrusionOk="0">
                  <a:moveTo>
                    <a:pt x="5159" y="1551"/>
                  </a:moveTo>
                  <a:cubicBezTo>
                    <a:pt x="4388" y="4005"/>
                    <a:pt x="3616" y="6460"/>
                    <a:pt x="2652" y="10141"/>
                  </a:cubicBezTo>
                  <a:cubicBezTo>
                    <a:pt x="1688" y="13823"/>
                    <a:pt x="530" y="18732"/>
                    <a:pt x="145" y="19714"/>
                  </a:cubicBezTo>
                  <a:cubicBezTo>
                    <a:pt x="-241" y="20696"/>
                    <a:pt x="145" y="17751"/>
                    <a:pt x="1302" y="13823"/>
                  </a:cubicBezTo>
                  <a:cubicBezTo>
                    <a:pt x="2459" y="9896"/>
                    <a:pt x="4388" y="4987"/>
                    <a:pt x="6316" y="2287"/>
                  </a:cubicBezTo>
                  <a:cubicBezTo>
                    <a:pt x="8245" y="-413"/>
                    <a:pt x="10173" y="-904"/>
                    <a:pt x="12680" y="1796"/>
                  </a:cubicBezTo>
                  <a:cubicBezTo>
                    <a:pt x="15188" y="4496"/>
                    <a:pt x="18273" y="10387"/>
                    <a:pt x="21359" y="16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694015" y="6394234"/>
              <a:ext cx="506012" cy="3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2" fill="norm" stroke="1" extrusionOk="0">
                  <a:moveTo>
                    <a:pt x="0" y="10985"/>
                  </a:moveTo>
                  <a:cubicBezTo>
                    <a:pt x="2836" y="7899"/>
                    <a:pt x="5673" y="4813"/>
                    <a:pt x="8727" y="2499"/>
                  </a:cubicBezTo>
                  <a:cubicBezTo>
                    <a:pt x="11782" y="185"/>
                    <a:pt x="15055" y="-1358"/>
                    <a:pt x="17236" y="1728"/>
                  </a:cubicBezTo>
                  <a:cubicBezTo>
                    <a:pt x="19418" y="4814"/>
                    <a:pt x="20509" y="12528"/>
                    <a:pt x="21600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678681" y="6466098"/>
              <a:ext cx="55201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9200"/>
                    <a:pt x="6000" y="16800"/>
                    <a:pt x="9100" y="14200"/>
                  </a:cubicBezTo>
                  <a:cubicBezTo>
                    <a:pt x="12200" y="11600"/>
                    <a:pt x="15400" y="8800"/>
                    <a:pt x="17500" y="6400"/>
                  </a:cubicBezTo>
                  <a:cubicBezTo>
                    <a:pt x="19600" y="4000"/>
                    <a:pt x="20600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169359" y="6266760"/>
              <a:ext cx="179268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6389" y="1728"/>
                    <a:pt x="12777" y="3456"/>
                    <a:pt x="16580" y="4968"/>
                  </a:cubicBezTo>
                  <a:cubicBezTo>
                    <a:pt x="20383" y="6480"/>
                    <a:pt x="21600" y="7776"/>
                    <a:pt x="21296" y="9288"/>
                  </a:cubicBezTo>
                  <a:cubicBezTo>
                    <a:pt x="20992" y="10800"/>
                    <a:pt x="19166" y="12528"/>
                    <a:pt x="15515" y="14616"/>
                  </a:cubicBezTo>
                  <a:cubicBezTo>
                    <a:pt x="11865" y="16704"/>
                    <a:pt x="6389" y="19152"/>
                    <a:pt x="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6691000" y="5553744"/>
              <a:ext cx="512162" cy="1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82" fill="norm" stroke="1" extrusionOk="0">
                  <a:moveTo>
                    <a:pt x="2182" y="10800"/>
                  </a:moveTo>
                  <a:cubicBezTo>
                    <a:pt x="1220" y="10800"/>
                    <a:pt x="258" y="10800"/>
                    <a:pt x="44" y="12600"/>
                  </a:cubicBezTo>
                  <a:cubicBezTo>
                    <a:pt x="-170" y="14400"/>
                    <a:pt x="365" y="18000"/>
                    <a:pt x="2557" y="19800"/>
                  </a:cubicBezTo>
                  <a:cubicBezTo>
                    <a:pt x="4749" y="21600"/>
                    <a:pt x="8598" y="21600"/>
                    <a:pt x="12020" y="18000"/>
                  </a:cubicBezTo>
                  <a:cubicBezTo>
                    <a:pt x="15442" y="14400"/>
                    <a:pt x="18436" y="720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6681816" y="5576745"/>
              <a:ext cx="55201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2000" y="7855"/>
                    <a:pt x="4000" y="15709"/>
                    <a:pt x="7600" y="18655"/>
                  </a:cubicBezTo>
                  <a:cubicBezTo>
                    <a:pt x="11200" y="21600"/>
                    <a:pt x="1640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250383" y="6412430"/>
              <a:ext cx="21467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445"/>
                    <a:pt x="6686" y="4891"/>
                    <a:pt x="9514" y="7947"/>
                  </a:cubicBezTo>
                  <a:cubicBezTo>
                    <a:pt x="12343" y="11004"/>
                    <a:pt x="14657" y="14672"/>
                    <a:pt x="16586" y="17049"/>
                  </a:cubicBezTo>
                  <a:cubicBezTo>
                    <a:pt x="18514" y="19426"/>
                    <a:pt x="20057" y="20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285182" y="6366429"/>
              <a:ext cx="264209" cy="43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1" fill="norm" stroke="1" extrusionOk="0">
                  <a:moveTo>
                    <a:pt x="21472" y="0"/>
                  </a:moveTo>
                  <a:cubicBezTo>
                    <a:pt x="20226" y="0"/>
                    <a:pt x="18980" y="0"/>
                    <a:pt x="17110" y="831"/>
                  </a:cubicBezTo>
                  <a:cubicBezTo>
                    <a:pt x="15241" y="1662"/>
                    <a:pt x="12749" y="3323"/>
                    <a:pt x="10049" y="5943"/>
                  </a:cubicBezTo>
                  <a:cubicBezTo>
                    <a:pt x="7349" y="8563"/>
                    <a:pt x="4441" y="12142"/>
                    <a:pt x="2676" y="14634"/>
                  </a:cubicBezTo>
                  <a:cubicBezTo>
                    <a:pt x="910" y="17127"/>
                    <a:pt x="287" y="18533"/>
                    <a:pt x="80" y="19619"/>
                  </a:cubicBezTo>
                  <a:cubicBezTo>
                    <a:pt x="-128" y="20705"/>
                    <a:pt x="80" y="21472"/>
                    <a:pt x="599" y="21536"/>
                  </a:cubicBezTo>
                  <a:cubicBezTo>
                    <a:pt x="1118" y="21600"/>
                    <a:pt x="1949" y="20961"/>
                    <a:pt x="2780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664393" y="6205425"/>
              <a:ext cx="30668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60"/>
                    <a:pt x="7200" y="4320"/>
                    <a:pt x="3600" y="7920"/>
                  </a:cubicBezTo>
                  <a:cubicBezTo>
                    <a:pt x="0" y="11520"/>
                    <a:pt x="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2526389" y="6190092"/>
              <a:ext cx="35267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4400"/>
                    <a:pt x="9391" y="7200"/>
                    <a:pt x="12991" y="3600"/>
                  </a:cubicBezTo>
                  <a:cubicBezTo>
                    <a:pt x="16591" y="0"/>
                    <a:pt x="190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909731" y="6496765"/>
              <a:ext cx="17633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3877"/>
                    <a:pt x="11270" y="7754"/>
                    <a:pt x="14870" y="11354"/>
                  </a:cubicBezTo>
                  <a:cubicBezTo>
                    <a:pt x="18470" y="14954"/>
                    <a:pt x="20035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2940399" y="6494586"/>
              <a:ext cx="176338" cy="30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151"/>
                  </a:moveTo>
                  <a:cubicBezTo>
                    <a:pt x="19096" y="-26"/>
                    <a:pt x="16591" y="-203"/>
                    <a:pt x="14243" y="594"/>
                  </a:cubicBezTo>
                  <a:cubicBezTo>
                    <a:pt x="11896" y="1390"/>
                    <a:pt x="9704" y="3161"/>
                    <a:pt x="7357" y="5640"/>
                  </a:cubicBezTo>
                  <a:cubicBezTo>
                    <a:pt x="5009" y="8118"/>
                    <a:pt x="2504" y="11305"/>
                    <a:pt x="1252" y="14049"/>
                  </a:cubicBezTo>
                  <a:cubicBezTo>
                    <a:pt x="0" y="16794"/>
                    <a:pt x="0" y="19095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185738" y="6328095"/>
              <a:ext cx="206866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14834" y="0"/>
                  </a:moveTo>
                  <a:cubicBezTo>
                    <a:pt x="17436" y="2338"/>
                    <a:pt x="20039" y="4675"/>
                    <a:pt x="20819" y="7387"/>
                  </a:cubicBezTo>
                  <a:cubicBezTo>
                    <a:pt x="21600" y="10099"/>
                    <a:pt x="20559" y="13184"/>
                    <a:pt x="17176" y="15616"/>
                  </a:cubicBezTo>
                  <a:cubicBezTo>
                    <a:pt x="13793" y="18047"/>
                    <a:pt x="8067" y="19823"/>
                    <a:pt x="4814" y="20712"/>
                  </a:cubicBezTo>
                  <a:cubicBezTo>
                    <a:pt x="1561" y="21600"/>
                    <a:pt x="78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975593" y="6297427"/>
              <a:ext cx="190456" cy="52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20906" y="0"/>
                  </a:moveTo>
                  <a:cubicBezTo>
                    <a:pt x="16698" y="417"/>
                    <a:pt x="12490" y="835"/>
                    <a:pt x="8703" y="2400"/>
                  </a:cubicBezTo>
                  <a:cubicBezTo>
                    <a:pt x="4916" y="3965"/>
                    <a:pt x="1550" y="6678"/>
                    <a:pt x="428" y="9652"/>
                  </a:cubicBezTo>
                  <a:cubicBezTo>
                    <a:pt x="-694" y="12626"/>
                    <a:pt x="428" y="15861"/>
                    <a:pt x="3374" y="17896"/>
                  </a:cubicBezTo>
                  <a:cubicBezTo>
                    <a:pt x="6319" y="19930"/>
                    <a:pt x="11088" y="20765"/>
                    <a:pt x="15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454077" y="6159425"/>
              <a:ext cx="14567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682606" y="6044422"/>
              <a:ext cx="1681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00"/>
                    <a:pt x="1783" y="8400"/>
                    <a:pt x="240" y="12000"/>
                  </a:cubicBezTo>
                  <a:cubicBezTo>
                    <a:pt x="-1303" y="15600"/>
                    <a:pt x="4868" y="18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3967755" y="6411578"/>
              <a:ext cx="253007" cy="40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862"/>
                  </a:moveTo>
                  <a:cubicBezTo>
                    <a:pt x="0" y="1788"/>
                    <a:pt x="0" y="715"/>
                    <a:pt x="655" y="246"/>
                  </a:cubicBezTo>
                  <a:cubicBezTo>
                    <a:pt x="1309" y="-224"/>
                    <a:pt x="2618" y="-90"/>
                    <a:pt x="5018" y="1252"/>
                  </a:cubicBezTo>
                  <a:cubicBezTo>
                    <a:pt x="7418" y="2593"/>
                    <a:pt x="10909" y="5142"/>
                    <a:pt x="13855" y="8161"/>
                  </a:cubicBezTo>
                  <a:cubicBezTo>
                    <a:pt x="16800" y="11180"/>
                    <a:pt x="19200" y="14668"/>
                    <a:pt x="20400" y="16949"/>
                  </a:cubicBezTo>
                  <a:cubicBezTo>
                    <a:pt x="21600" y="19229"/>
                    <a:pt x="21600" y="20303"/>
                    <a:pt x="2160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016312" y="6429422"/>
              <a:ext cx="204450" cy="40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551"/>
                  </a:moveTo>
                  <a:cubicBezTo>
                    <a:pt x="20790" y="1005"/>
                    <a:pt x="19980" y="458"/>
                    <a:pt x="18900" y="184"/>
                  </a:cubicBezTo>
                  <a:cubicBezTo>
                    <a:pt x="17820" y="-89"/>
                    <a:pt x="16470" y="-89"/>
                    <a:pt x="15390" y="389"/>
                  </a:cubicBezTo>
                  <a:cubicBezTo>
                    <a:pt x="14310" y="868"/>
                    <a:pt x="13500" y="1825"/>
                    <a:pt x="12285" y="4012"/>
                  </a:cubicBezTo>
                  <a:cubicBezTo>
                    <a:pt x="11070" y="6200"/>
                    <a:pt x="9450" y="9617"/>
                    <a:pt x="7695" y="12420"/>
                  </a:cubicBezTo>
                  <a:cubicBezTo>
                    <a:pt x="5940" y="15222"/>
                    <a:pt x="4050" y="17410"/>
                    <a:pt x="2565" y="18982"/>
                  </a:cubicBezTo>
                  <a:cubicBezTo>
                    <a:pt x="1080" y="20554"/>
                    <a:pt x="0" y="21511"/>
                    <a:pt x="0" y="21443"/>
                  </a:cubicBezTo>
                  <a:cubicBezTo>
                    <a:pt x="0" y="21374"/>
                    <a:pt x="1080" y="20281"/>
                    <a:pt x="216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4350417" y="6274427"/>
              <a:ext cx="2368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54"/>
                    <a:pt x="2735" y="8308"/>
                    <a:pt x="575" y="11908"/>
                  </a:cubicBezTo>
                  <a:cubicBezTo>
                    <a:pt x="-1585" y="15508"/>
                    <a:pt x="2735" y="185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4220761" y="6205425"/>
              <a:ext cx="34500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642437" y="6466098"/>
              <a:ext cx="19933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6923" y="3600"/>
                  </a:cubicBezTo>
                  <a:cubicBezTo>
                    <a:pt x="10523" y="7200"/>
                    <a:pt x="1606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4811108" y="6489098"/>
              <a:ext cx="130337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575"/>
                    <a:pt x="13976" y="3150"/>
                    <a:pt x="10376" y="5681"/>
                  </a:cubicBezTo>
                  <a:cubicBezTo>
                    <a:pt x="6776" y="8213"/>
                    <a:pt x="3388" y="11700"/>
                    <a:pt x="1694" y="14513"/>
                  </a:cubicBezTo>
                  <a:cubicBezTo>
                    <a:pt x="0" y="17325"/>
                    <a:pt x="0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5539457" y="6742105"/>
              <a:ext cx="23000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5547124" y="6857107"/>
              <a:ext cx="276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351006" y="6498877"/>
              <a:ext cx="169808" cy="43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36" fill="norm" stroke="1" extrusionOk="0">
                  <a:moveTo>
                    <a:pt x="20800" y="1412"/>
                  </a:moveTo>
                  <a:cubicBezTo>
                    <a:pt x="19861" y="780"/>
                    <a:pt x="18922" y="149"/>
                    <a:pt x="17670" y="22"/>
                  </a:cubicBezTo>
                  <a:cubicBezTo>
                    <a:pt x="16417" y="-104"/>
                    <a:pt x="14852" y="275"/>
                    <a:pt x="12035" y="2233"/>
                  </a:cubicBezTo>
                  <a:cubicBezTo>
                    <a:pt x="9217" y="4191"/>
                    <a:pt x="5148" y="7728"/>
                    <a:pt x="2643" y="10759"/>
                  </a:cubicBezTo>
                  <a:cubicBezTo>
                    <a:pt x="139" y="13791"/>
                    <a:pt x="-800" y="16317"/>
                    <a:pt x="765" y="18149"/>
                  </a:cubicBezTo>
                  <a:cubicBezTo>
                    <a:pt x="2330" y="19980"/>
                    <a:pt x="6400" y="21117"/>
                    <a:pt x="9687" y="21307"/>
                  </a:cubicBezTo>
                  <a:cubicBezTo>
                    <a:pt x="12974" y="21496"/>
                    <a:pt x="15478" y="20738"/>
                    <a:pt x="17983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6674149" y="6588767"/>
              <a:ext cx="168672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503"/>
                    <a:pt x="6545" y="7005"/>
                    <a:pt x="9655" y="10119"/>
                  </a:cubicBezTo>
                  <a:cubicBezTo>
                    <a:pt x="12764" y="13232"/>
                    <a:pt x="15709" y="15957"/>
                    <a:pt x="17673" y="17805"/>
                  </a:cubicBezTo>
                  <a:cubicBezTo>
                    <a:pt x="19636" y="19654"/>
                    <a:pt x="20618" y="20627"/>
                    <a:pt x="21109" y="21114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6703501" y="6559302"/>
              <a:ext cx="162321" cy="30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54" fill="norm" stroke="1" extrusionOk="0">
                  <a:moveTo>
                    <a:pt x="21106" y="452"/>
                  </a:moveTo>
                  <a:cubicBezTo>
                    <a:pt x="19444" y="95"/>
                    <a:pt x="17783" y="-262"/>
                    <a:pt x="16288" y="274"/>
                  </a:cubicBezTo>
                  <a:cubicBezTo>
                    <a:pt x="14792" y="809"/>
                    <a:pt x="13463" y="2237"/>
                    <a:pt x="11137" y="5450"/>
                  </a:cubicBezTo>
                  <a:cubicBezTo>
                    <a:pt x="8811" y="8664"/>
                    <a:pt x="5488" y="13662"/>
                    <a:pt x="3161" y="16786"/>
                  </a:cubicBezTo>
                  <a:cubicBezTo>
                    <a:pt x="835" y="19910"/>
                    <a:pt x="-494" y="21159"/>
                    <a:pt x="171" y="21249"/>
                  </a:cubicBezTo>
                  <a:cubicBezTo>
                    <a:pt x="835" y="21338"/>
                    <a:pt x="3494" y="20267"/>
                    <a:pt x="6152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6978267" y="6489098"/>
              <a:ext cx="1022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6865821" y="6435431"/>
              <a:ext cx="253006" cy="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187828" y="6650102"/>
              <a:ext cx="16867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3948"/>
                    <a:pt x="10473" y="7897"/>
                    <a:pt x="14073" y="11497"/>
                  </a:cubicBezTo>
                  <a:cubicBezTo>
                    <a:pt x="17673" y="15097"/>
                    <a:pt x="19636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262838" y="6642435"/>
              <a:ext cx="131996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1049" y="0"/>
                  </a:moveTo>
                  <a:cubicBezTo>
                    <a:pt x="13713" y="4114"/>
                    <a:pt x="6377" y="8229"/>
                    <a:pt x="2913" y="11829"/>
                  </a:cubicBezTo>
                  <a:cubicBezTo>
                    <a:pt x="-551" y="15429"/>
                    <a:pt x="-143" y="18514"/>
                    <a:pt x="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463834" y="6565767"/>
              <a:ext cx="112869" cy="40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395" fill="norm" stroke="1" extrusionOk="0">
                  <a:moveTo>
                    <a:pt x="9861" y="0"/>
                  </a:moveTo>
                  <a:cubicBezTo>
                    <a:pt x="14557" y="4050"/>
                    <a:pt x="19252" y="8100"/>
                    <a:pt x="20426" y="11340"/>
                  </a:cubicBezTo>
                  <a:cubicBezTo>
                    <a:pt x="21600" y="14580"/>
                    <a:pt x="19252" y="17010"/>
                    <a:pt x="16904" y="18495"/>
                  </a:cubicBezTo>
                  <a:cubicBezTo>
                    <a:pt x="14557" y="19980"/>
                    <a:pt x="12209" y="20520"/>
                    <a:pt x="9861" y="20925"/>
                  </a:cubicBezTo>
                  <a:cubicBezTo>
                    <a:pt x="7513" y="21330"/>
                    <a:pt x="5165" y="21600"/>
                    <a:pt x="3522" y="21195"/>
                  </a:cubicBezTo>
                  <a:cubicBezTo>
                    <a:pt x="1878" y="20790"/>
                    <a:pt x="939" y="19710"/>
                    <a:pt x="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578837" y="6366429"/>
              <a:ext cx="115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755174" y="6305094"/>
              <a:ext cx="2300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8153850" y="6619435"/>
              <a:ext cx="191671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913"/>
                    <a:pt x="9216" y="7826"/>
                    <a:pt x="12816" y="11426"/>
                  </a:cubicBezTo>
                  <a:cubicBezTo>
                    <a:pt x="16416" y="15026"/>
                    <a:pt x="19008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156405" y="6657769"/>
              <a:ext cx="219784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44" y="0"/>
                    <a:pt x="19088" y="0"/>
                    <a:pt x="17833" y="661"/>
                  </a:cubicBezTo>
                  <a:cubicBezTo>
                    <a:pt x="16577" y="1322"/>
                    <a:pt x="15321" y="2645"/>
                    <a:pt x="12684" y="5363"/>
                  </a:cubicBezTo>
                  <a:cubicBezTo>
                    <a:pt x="10046" y="8082"/>
                    <a:pt x="6028" y="12196"/>
                    <a:pt x="3516" y="14841"/>
                  </a:cubicBezTo>
                  <a:cubicBezTo>
                    <a:pt x="1005" y="17486"/>
                    <a:pt x="0" y="18661"/>
                    <a:pt x="0" y="19543"/>
                  </a:cubicBezTo>
                  <a:cubicBezTo>
                    <a:pt x="0" y="20424"/>
                    <a:pt x="1005" y="21012"/>
                    <a:pt x="20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483523" y="6427764"/>
              <a:ext cx="15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200"/>
                    <a:pt x="21600" y="8400"/>
                    <a:pt x="21600" y="12000"/>
                  </a:cubicBezTo>
                  <a:cubicBezTo>
                    <a:pt x="21600" y="15600"/>
                    <a:pt x="108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364310" y="6384319"/>
              <a:ext cx="379887" cy="5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669" y="21600"/>
                  </a:moveTo>
                  <a:cubicBezTo>
                    <a:pt x="237" y="16904"/>
                    <a:pt x="-195" y="12209"/>
                    <a:pt x="93" y="8922"/>
                  </a:cubicBezTo>
                  <a:cubicBezTo>
                    <a:pt x="381" y="5635"/>
                    <a:pt x="1389" y="3757"/>
                    <a:pt x="4413" y="2348"/>
                  </a:cubicBezTo>
                  <a:cubicBezTo>
                    <a:pt x="7437" y="939"/>
                    <a:pt x="12477" y="0"/>
                    <a:pt x="15645" y="0"/>
                  </a:cubicBezTo>
                  <a:cubicBezTo>
                    <a:pt x="18813" y="0"/>
                    <a:pt x="20109" y="939"/>
                    <a:pt x="21405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759530" y="6703770"/>
              <a:ext cx="17633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5200"/>
                    <a:pt x="10017" y="10400"/>
                    <a:pt x="12835" y="13500"/>
                  </a:cubicBezTo>
                  <a:cubicBezTo>
                    <a:pt x="15652" y="16600"/>
                    <a:pt x="16278" y="17600"/>
                    <a:pt x="17061" y="18600"/>
                  </a:cubicBezTo>
                  <a:cubicBezTo>
                    <a:pt x="17843" y="19600"/>
                    <a:pt x="18783" y="20600"/>
                    <a:pt x="19565" y="21100"/>
                  </a:cubicBezTo>
                  <a:cubicBezTo>
                    <a:pt x="20348" y="21600"/>
                    <a:pt x="2097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8767197" y="6734438"/>
              <a:ext cx="184005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85"/>
                    <a:pt x="18600" y="369"/>
                    <a:pt x="16650" y="1938"/>
                  </a:cubicBezTo>
                  <a:cubicBezTo>
                    <a:pt x="14700" y="3508"/>
                    <a:pt x="12300" y="6462"/>
                    <a:pt x="9900" y="9785"/>
                  </a:cubicBezTo>
                  <a:cubicBezTo>
                    <a:pt x="7500" y="13108"/>
                    <a:pt x="5100" y="16800"/>
                    <a:pt x="3450" y="18831"/>
                  </a:cubicBezTo>
                  <a:cubicBezTo>
                    <a:pt x="1800" y="20862"/>
                    <a:pt x="900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9273208" y="6949109"/>
              <a:ext cx="30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9512626" y="6619493"/>
              <a:ext cx="271553" cy="68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79" fill="norm" stroke="1" extrusionOk="0">
                  <a:moveTo>
                    <a:pt x="3463" y="8670"/>
                  </a:moveTo>
                  <a:cubicBezTo>
                    <a:pt x="3663" y="10999"/>
                    <a:pt x="3863" y="13328"/>
                    <a:pt x="3763" y="15215"/>
                  </a:cubicBezTo>
                  <a:cubicBezTo>
                    <a:pt x="3663" y="17102"/>
                    <a:pt x="3263" y="18547"/>
                    <a:pt x="2563" y="19631"/>
                  </a:cubicBezTo>
                  <a:cubicBezTo>
                    <a:pt x="1863" y="20715"/>
                    <a:pt x="863" y="21438"/>
                    <a:pt x="363" y="21478"/>
                  </a:cubicBezTo>
                  <a:cubicBezTo>
                    <a:pt x="-137" y="21518"/>
                    <a:pt x="-137" y="20876"/>
                    <a:pt x="463" y="19069"/>
                  </a:cubicBezTo>
                  <a:cubicBezTo>
                    <a:pt x="1063" y="17262"/>
                    <a:pt x="2263" y="14291"/>
                    <a:pt x="3663" y="11360"/>
                  </a:cubicBezTo>
                  <a:cubicBezTo>
                    <a:pt x="5063" y="8430"/>
                    <a:pt x="6663" y="5539"/>
                    <a:pt x="7863" y="3692"/>
                  </a:cubicBezTo>
                  <a:cubicBezTo>
                    <a:pt x="9063" y="1845"/>
                    <a:pt x="9863" y="1042"/>
                    <a:pt x="10763" y="560"/>
                  </a:cubicBezTo>
                  <a:cubicBezTo>
                    <a:pt x="11663" y="79"/>
                    <a:pt x="12663" y="-82"/>
                    <a:pt x="13363" y="38"/>
                  </a:cubicBezTo>
                  <a:cubicBezTo>
                    <a:pt x="14063" y="159"/>
                    <a:pt x="14463" y="560"/>
                    <a:pt x="14663" y="1203"/>
                  </a:cubicBezTo>
                  <a:cubicBezTo>
                    <a:pt x="14863" y="1845"/>
                    <a:pt x="14863" y="2728"/>
                    <a:pt x="14763" y="3371"/>
                  </a:cubicBezTo>
                  <a:cubicBezTo>
                    <a:pt x="14663" y="4013"/>
                    <a:pt x="14463" y="4415"/>
                    <a:pt x="14663" y="4776"/>
                  </a:cubicBezTo>
                  <a:cubicBezTo>
                    <a:pt x="14863" y="5137"/>
                    <a:pt x="15463" y="5459"/>
                    <a:pt x="16663" y="5900"/>
                  </a:cubicBezTo>
                  <a:cubicBezTo>
                    <a:pt x="17863" y="6342"/>
                    <a:pt x="19663" y="6904"/>
                    <a:pt x="20563" y="7586"/>
                  </a:cubicBezTo>
                  <a:cubicBezTo>
                    <a:pt x="21463" y="8269"/>
                    <a:pt x="21463" y="9072"/>
                    <a:pt x="20663" y="9754"/>
                  </a:cubicBezTo>
                  <a:cubicBezTo>
                    <a:pt x="19863" y="10437"/>
                    <a:pt x="18263" y="10999"/>
                    <a:pt x="16863" y="11360"/>
                  </a:cubicBezTo>
                  <a:cubicBezTo>
                    <a:pt x="15463" y="11722"/>
                    <a:pt x="14263" y="11882"/>
                    <a:pt x="13463" y="11762"/>
                  </a:cubicBezTo>
                  <a:cubicBezTo>
                    <a:pt x="12663" y="11641"/>
                    <a:pt x="12263" y="11240"/>
                    <a:pt x="11963" y="10798"/>
                  </a:cubicBezTo>
                  <a:cubicBezTo>
                    <a:pt x="11663" y="10357"/>
                    <a:pt x="11463" y="9875"/>
                    <a:pt x="11263" y="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9628439" y="6319063"/>
              <a:ext cx="158449" cy="13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6968" y="7279"/>
                  </a:moveTo>
                  <a:cubicBezTo>
                    <a:pt x="4877" y="10421"/>
                    <a:pt x="2787" y="13562"/>
                    <a:pt x="1568" y="16115"/>
                  </a:cubicBezTo>
                  <a:cubicBezTo>
                    <a:pt x="348" y="18668"/>
                    <a:pt x="0" y="20632"/>
                    <a:pt x="0" y="20632"/>
                  </a:cubicBezTo>
                  <a:cubicBezTo>
                    <a:pt x="0" y="20632"/>
                    <a:pt x="348" y="18668"/>
                    <a:pt x="1916" y="15526"/>
                  </a:cubicBezTo>
                  <a:cubicBezTo>
                    <a:pt x="3484" y="12384"/>
                    <a:pt x="6271" y="8064"/>
                    <a:pt x="8710" y="4922"/>
                  </a:cubicBezTo>
                  <a:cubicBezTo>
                    <a:pt x="11148" y="1781"/>
                    <a:pt x="13239" y="-183"/>
                    <a:pt x="14458" y="13"/>
                  </a:cubicBezTo>
                  <a:cubicBezTo>
                    <a:pt x="15677" y="210"/>
                    <a:pt x="16026" y="2566"/>
                    <a:pt x="17071" y="6493"/>
                  </a:cubicBezTo>
                  <a:cubicBezTo>
                    <a:pt x="18116" y="10421"/>
                    <a:pt x="19858" y="15919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207283" y="7112668"/>
              <a:ext cx="995879" cy="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811" y="1878"/>
                  </a:moveTo>
                  <a:cubicBezTo>
                    <a:pt x="369" y="939"/>
                    <a:pt x="-73" y="0"/>
                    <a:pt x="10" y="0"/>
                  </a:cubicBezTo>
                  <a:cubicBezTo>
                    <a:pt x="93" y="0"/>
                    <a:pt x="700" y="939"/>
                    <a:pt x="2026" y="1878"/>
                  </a:cubicBezTo>
                  <a:cubicBezTo>
                    <a:pt x="3352" y="2817"/>
                    <a:pt x="5396" y="3757"/>
                    <a:pt x="7495" y="5635"/>
                  </a:cubicBezTo>
                  <a:cubicBezTo>
                    <a:pt x="9595" y="7513"/>
                    <a:pt x="11749" y="10330"/>
                    <a:pt x="13903" y="12678"/>
                  </a:cubicBezTo>
                  <a:cubicBezTo>
                    <a:pt x="16058" y="15026"/>
                    <a:pt x="18212" y="16904"/>
                    <a:pt x="19483" y="18313"/>
                  </a:cubicBezTo>
                  <a:cubicBezTo>
                    <a:pt x="20754" y="19722"/>
                    <a:pt x="21140" y="20661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341920" y="7171447"/>
              <a:ext cx="6159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18" y="0"/>
                  </a:moveTo>
                  <a:cubicBezTo>
                    <a:pt x="5378" y="3600"/>
                    <a:pt x="3137" y="7200"/>
                    <a:pt x="1793" y="9000"/>
                  </a:cubicBezTo>
                  <a:cubicBezTo>
                    <a:pt x="448" y="10800"/>
                    <a:pt x="0" y="10800"/>
                    <a:pt x="0" y="12600"/>
                  </a:cubicBezTo>
                  <a:cubicBezTo>
                    <a:pt x="0" y="14400"/>
                    <a:pt x="448" y="18000"/>
                    <a:pt x="2510" y="19800"/>
                  </a:cubicBezTo>
                  <a:cubicBezTo>
                    <a:pt x="4571" y="21600"/>
                    <a:pt x="8246" y="21600"/>
                    <a:pt x="11696" y="21600"/>
                  </a:cubicBezTo>
                  <a:cubicBezTo>
                    <a:pt x="15147" y="21600"/>
                    <a:pt x="183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7969845" y="7179114"/>
              <a:ext cx="59801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54" y="5400"/>
                    <a:pt x="5908" y="10800"/>
                    <a:pt x="9231" y="14400"/>
                  </a:cubicBezTo>
                  <a:cubicBezTo>
                    <a:pt x="12554" y="18000"/>
                    <a:pt x="16246" y="19800"/>
                    <a:pt x="18369" y="20700"/>
                  </a:cubicBezTo>
                  <a:cubicBezTo>
                    <a:pt x="20492" y="21600"/>
                    <a:pt x="210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8061848" y="7209781"/>
              <a:ext cx="444677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93" y="5236"/>
                    <a:pt x="9186" y="10473"/>
                    <a:pt x="12786" y="14073"/>
                  </a:cubicBezTo>
                  <a:cubicBezTo>
                    <a:pt x="16386" y="17673"/>
                    <a:pt x="18993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341340" y="8440201"/>
              <a:ext cx="567347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600" y="10884"/>
                    <a:pt x="7200" y="1066"/>
                    <a:pt x="10800" y="84"/>
                  </a:cubicBezTo>
                  <a:cubicBezTo>
                    <a:pt x="14400" y="-898"/>
                    <a:pt x="180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03006" y="8597480"/>
              <a:ext cx="490679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3713" y="20329"/>
                    <a:pt x="7425" y="21600"/>
                    <a:pt x="11025" y="18424"/>
                  </a:cubicBezTo>
                  <a:cubicBezTo>
                    <a:pt x="14625" y="15247"/>
                    <a:pt x="18113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797413" y="8294859"/>
              <a:ext cx="252212" cy="47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532" fill="norm" stroke="1" extrusionOk="0">
                  <a:moveTo>
                    <a:pt x="2232" y="165"/>
                  </a:moveTo>
                  <a:cubicBezTo>
                    <a:pt x="1174" y="49"/>
                    <a:pt x="115" y="-68"/>
                    <a:pt x="9" y="49"/>
                  </a:cubicBezTo>
                  <a:cubicBezTo>
                    <a:pt x="-97" y="166"/>
                    <a:pt x="750" y="516"/>
                    <a:pt x="3715" y="1508"/>
                  </a:cubicBezTo>
                  <a:cubicBezTo>
                    <a:pt x="6679" y="2501"/>
                    <a:pt x="11762" y="4135"/>
                    <a:pt x="15468" y="5887"/>
                  </a:cubicBezTo>
                  <a:cubicBezTo>
                    <a:pt x="19174" y="7638"/>
                    <a:pt x="21503" y="9506"/>
                    <a:pt x="20762" y="11608"/>
                  </a:cubicBezTo>
                  <a:cubicBezTo>
                    <a:pt x="20021" y="13709"/>
                    <a:pt x="16209" y="16044"/>
                    <a:pt x="13244" y="17737"/>
                  </a:cubicBezTo>
                  <a:cubicBezTo>
                    <a:pt x="10279" y="19430"/>
                    <a:pt x="8162" y="20481"/>
                    <a:pt x="6044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068935" y="8272677"/>
              <a:ext cx="251084" cy="70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30" fill="norm" stroke="1" extrusionOk="0">
                  <a:moveTo>
                    <a:pt x="436" y="21530"/>
                  </a:moveTo>
                  <a:cubicBezTo>
                    <a:pt x="218" y="20287"/>
                    <a:pt x="0" y="19044"/>
                    <a:pt x="0" y="17062"/>
                  </a:cubicBezTo>
                  <a:cubicBezTo>
                    <a:pt x="0" y="15081"/>
                    <a:pt x="218" y="12362"/>
                    <a:pt x="764" y="9875"/>
                  </a:cubicBezTo>
                  <a:cubicBezTo>
                    <a:pt x="1309" y="7389"/>
                    <a:pt x="2182" y="5136"/>
                    <a:pt x="3164" y="3659"/>
                  </a:cubicBezTo>
                  <a:cubicBezTo>
                    <a:pt x="4145" y="2183"/>
                    <a:pt x="5236" y="1484"/>
                    <a:pt x="6218" y="979"/>
                  </a:cubicBezTo>
                  <a:cubicBezTo>
                    <a:pt x="7200" y="474"/>
                    <a:pt x="8073" y="163"/>
                    <a:pt x="9055" y="47"/>
                  </a:cubicBezTo>
                  <a:cubicBezTo>
                    <a:pt x="10036" y="-70"/>
                    <a:pt x="11127" y="8"/>
                    <a:pt x="11782" y="590"/>
                  </a:cubicBezTo>
                  <a:cubicBezTo>
                    <a:pt x="12436" y="1173"/>
                    <a:pt x="12655" y="2261"/>
                    <a:pt x="12109" y="3271"/>
                  </a:cubicBezTo>
                  <a:cubicBezTo>
                    <a:pt x="11564" y="4281"/>
                    <a:pt x="10255" y="5213"/>
                    <a:pt x="9382" y="5874"/>
                  </a:cubicBezTo>
                  <a:cubicBezTo>
                    <a:pt x="8509" y="6534"/>
                    <a:pt x="8073" y="6923"/>
                    <a:pt x="8400" y="7117"/>
                  </a:cubicBezTo>
                  <a:cubicBezTo>
                    <a:pt x="8727" y="7311"/>
                    <a:pt x="9818" y="7311"/>
                    <a:pt x="11018" y="7234"/>
                  </a:cubicBezTo>
                  <a:cubicBezTo>
                    <a:pt x="12218" y="7156"/>
                    <a:pt x="13527" y="7001"/>
                    <a:pt x="15164" y="6884"/>
                  </a:cubicBezTo>
                  <a:cubicBezTo>
                    <a:pt x="16800" y="6767"/>
                    <a:pt x="18764" y="6690"/>
                    <a:pt x="19964" y="6845"/>
                  </a:cubicBezTo>
                  <a:cubicBezTo>
                    <a:pt x="21164" y="7001"/>
                    <a:pt x="21600" y="7389"/>
                    <a:pt x="21382" y="8283"/>
                  </a:cubicBezTo>
                  <a:cubicBezTo>
                    <a:pt x="21164" y="9176"/>
                    <a:pt x="20291" y="10575"/>
                    <a:pt x="19527" y="11429"/>
                  </a:cubicBezTo>
                  <a:cubicBezTo>
                    <a:pt x="18764" y="12284"/>
                    <a:pt x="18109" y="12595"/>
                    <a:pt x="17018" y="12906"/>
                  </a:cubicBezTo>
                  <a:cubicBezTo>
                    <a:pt x="15927" y="13216"/>
                    <a:pt x="14400" y="13527"/>
                    <a:pt x="13200" y="13294"/>
                  </a:cubicBezTo>
                  <a:cubicBezTo>
                    <a:pt x="12000" y="13061"/>
                    <a:pt x="11127" y="12284"/>
                    <a:pt x="10255" y="1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144148" y="7955548"/>
              <a:ext cx="152237" cy="15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30" fill="norm" stroke="1" extrusionOk="0">
                  <a:moveTo>
                    <a:pt x="7405" y="1750"/>
                  </a:moveTo>
                  <a:cubicBezTo>
                    <a:pt x="5965" y="2763"/>
                    <a:pt x="4525" y="3775"/>
                    <a:pt x="3265" y="6475"/>
                  </a:cubicBezTo>
                  <a:cubicBezTo>
                    <a:pt x="2005" y="9175"/>
                    <a:pt x="925" y="13563"/>
                    <a:pt x="385" y="16600"/>
                  </a:cubicBezTo>
                  <a:cubicBezTo>
                    <a:pt x="-155" y="19638"/>
                    <a:pt x="-155" y="21325"/>
                    <a:pt x="565" y="20987"/>
                  </a:cubicBezTo>
                  <a:cubicBezTo>
                    <a:pt x="1285" y="20650"/>
                    <a:pt x="2725" y="18287"/>
                    <a:pt x="5065" y="14744"/>
                  </a:cubicBezTo>
                  <a:cubicBezTo>
                    <a:pt x="7405" y="11200"/>
                    <a:pt x="10645" y="6475"/>
                    <a:pt x="12985" y="3606"/>
                  </a:cubicBezTo>
                  <a:cubicBezTo>
                    <a:pt x="15325" y="738"/>
                    <a:pt x="16765" y="-275"/>
                    <a:pt x="17485" y="63"/>
                  </a:cubicBezTo>
                  <a:cubicBezTo>
                    <a:pt x="18205" y="400"/>
                    <a:pt x="18205" y="2088"/>
                    <a:pt x="18745" y="5125"/>
                  </a:cubicBezTo>
                  <a:cubicBezTo>
                    <a:pt x="19285" y="8163"/>
                    <a:pt x="20365" y="12550"/>
                    <a:pt x="21445" y="1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2725727" y="8474810"/>
              <a:ext cx="222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2710394" y="8689482"/>
              <a:ext cx="245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515071" y="8219938"/>
              <a:ext cx="238014" cy="57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79" fill="norm" stroke="1" extrusionOk="0">
                  <a:moveTo>
                    <a:pt x="21176" y="69"/>
                  </a:moveTo>
                  <a:cubicBezTo>
                    <a:pt x="19357" y="-26"/>
                    <a:pt x="17538" y="-121"/>
                    <a:pt x="15378" y="498"/>
                  </a:cubicBezTo>
                  <a:cubicBezTo>
                    <a:pt x="13218" y="1116"/>
                    <a:pt x="10717" y="2448"/>
                    <a:pt x="7989" y="4637"/>
                  </a:cubicBezTo>
                  <a:cubicBezTo>
                    <a:pt x="5260" y="6825"/>
                    <a:pt x="2304" y="9870"/>
                    <a:pt x="940" y="12535"/>
                  </a:cubicBezTo>
                  <a:cubicBezTo>
                    <a:pt x="-424" y="15199"/>
                    <a:pt x="-197" y="17483"/>
                    <a:pt x="940" y="18910"/>
                  </a:cubicBezTo>
                  <a:cubicBezTo>
                    <a:pt x="2077" y="20337"/>
                    <a:pt x="4123" y="20908"/>
                    <a:pt x="617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898754" y="8375141"/>
              <a:ext cx="253006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55" y="4408"/>
                    <a:pt x="10909" y="8816"/>
                    <a:pt x="14509" y="12416"/>
                  </a:cubicBezTo>
                  <a:cubicBezTo>
                    <a:pt x="18109" y="16016"/>
                    <a:pt x="19855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3868086" y="8330278"/>
              <a:ext cx="291341" cy="5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597"/>
                  </a:moveTo>
                  <a:cubicBezTo>
                    <a:pt x="20842" y="274"/>
                    <a:pt x="20084" y="-48"/>
                    <a:pt x="19326" y="6"/>
                  </a:cubicBezTo>
                  <a:cubicBezTo>
                    <a:pt x="18568" y="59"/>
                    <a:pt x="17811" y="489"/>
                    <a:pt x="15821" y="2531"/>
                  </a:cubicBezTo>
                  <a:cubicBezTo>
                    <a:pt x="13832" y="4573"/>
                    <a:pt x="10611" y="8227"/>
                    <a:pt x="7768" y="11665"/>
                  </a:cubicBezTo>
                  <a:cubicBezTo>
                    <a:pt x="4926" y="15104"/>
                    <a:pt x="2463" y="18328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282096" y="8145136"/>
              <a:ext cx="84336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540"/>
                    <a:pt x="15054" y="1080"/>
                    <a:pt x="12436" y="3240"/>
                  </a:cubicBezTo>
                  <a:cubicBezTo>
                    <a:pt x="9818" y="5400"/>
                    <a:pt x="7854" y="9180"/>
                    <a:pt x="5891" y="12510"/>
                  </a:cubicBezTo>
                  <a:cubicBezTo>
                    <a:pt x="3927" y="15840"/>
                    <a:pt x="196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157324" y="8107903"/>
              <a:ext cx="324111" cy="2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25" fill="norm" stroke="1" extrusionOk="0">
                  <a:moveTo>
                    <a:pt x="1151" y="20825"/>
                  </a:moveTo>
                  <a:cubicBezTo>
                    <a:pt x="476" y="13625"/>
                    <a:pt x="-199" y="6425"/>
                    <a:pt x="54" y="2825"/>
                  </a:cubicBezTo>
                  <a:cubicBezTo>
                    <a:pt x="307" y="-775"/>
                    <a:pt x="1488" y="-775"/>
                    <a:pt x="5201" y="1925"/>
                  </a:cubicBezTo>
                  <a:cubicBezTo>
                    <a:pt x="8913" y="4625"/>
                    <a:pt x="15157" y="10025"/>
                    <a:pt x="21401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573435" y="8413475"/>
              <a:ext cx="245340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500"/>
                    <a:pt x="9900" y="9000"/>
                    <a:pt x="13500" y="12600"/>
                  </a:cubicBezTo>
                  <a:cubicBezTo>
                    <a:pt x="17100" y="16200"/>
                    <a:pt x="1935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542768" y="8431197"/>
              <a:ext cx="345009" cy="38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295"/>
                  </a:moveTo>
                  <a:cubicBezTo>
                    <a:pt x="20800" y="9"/>
                    <a:pt x="20000" y="-277"/>
                    <a:pt x="18480" y="510"/>
                  </a:cubicBezTo>
                  <a:cubicBezTo>
                    <a:pt x="16960" y="1297"/>
                    <a:pt x="14720" y="3156"/>
                    <a:pt x="12080" y="6089"/>
                  </a:cubicBezTo>
                  <a:cubicBezTo>
                    <a:pt x="9440" y="9021"/>
                    <a:pt x="6400" y="13026"/>
                    <a:pt x="4320" y="15744"/>
                  </a:cubicBezTo>
                  <a:cubicBezTo>
                    <a:pt x="2240" y="18462"/>
                    <a:pt x="1120" y="19893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5064113" y="8304694"/>
              <a:ext cx="108005" cy="50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45" fill="norm" stroke="1" extrusionOk="0">
                  <a:moveTo>
                    <a:pt x="0" y="61"/>
                  </a:moveTo>
                  <a:cubicBezTo>
                    <a:pt x="2455" y="-47"/>
                    <a:pt x="4909" y="-155"/>
                    <a:pt x="8591" y="1087"/>
                  </a:cubicBezTo>
                  <a:cubicBezTo>
                    <a:pt x="12273" y="2329"/>
                    <a:pt x="17182" y="4921"/>
                    <a:pt x="19391" y="7891"/>
                  </a:cubicBezTo>
                  <a:cubicBezTo>
                    <a:pt x="21600" y="10861"/>
                    <a:pt x="21109" y="14209"/>
                    <a:pt x="17918" y="16531"/>
                  </a:cubicBezTo>
                  <a:cubicBezTo>
                    <a:pt x="14727" y="18853"/>
                    <a:pt x="8836" y="20149"/>
                    <a:pt x="2945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171449" y="8153940"/>
              <a:ext cx="199339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831" y="10932"/>
                    <a:pt x="1662" y="1332"/>
                    <a:pt x="5262" y="132"/>
                  </a:cubicBezTo>
                  <a:cubicBezTo>
                    <a:pt x="8862" y="-1068"/>
                    <a:pt x="1523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409121" y="8030133"/>
              <a:ext cx="3833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623793" y="8329140"/>
              <a:ext cx="237673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1862"/>
                    <a:pt x="4645" y="3724"/>
                    <a:pt x="7897" y="6828"/>
                  </a:cubicBezTo>
                  <a:cubicBezTo>
                    <a:pt x="11148" y="9931"/>
                    <a:pt x="15329" y="14276"/>
                    <a:pt x="17768" y="16945"/>
                  </a:cubicBezTo>
                  <a:cubicBezTo>
                    <a:pt x="20206" y="19614"/>
                    <a:pt x="20903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593125" y="8345622"/>
              <a:ext cx="291341" cy="5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933"/>
                  </a:moveTo>
                  <a:cubicBezTo>
                    <a:pt x="21032" y="496"/>
                    <a:pt x="20463" y="60"/>
                    <a:pt x="19705" y="6"/>
                  </a:cubicBezTo>
                  <a:cubicBezTo>
                    <a:pt x="18947" y="-49"/>
                    <a:pt x="18000" y="278"/>
                    <a:pt x="16105" y="1969"/>
                  </a:cubicBezTo>
                  <a:cubicBezTo>
                    <a:pt x="14211" y="3660"/>
                    <a:pt x="11368" y="6715"/>
                    <a:pt x="8526" y="10206"/>
                  </a:cubicBezTo>
                  <a:cubicBezTo>
                    <a:pt x="5684" y="13696"/>
                    <a:pt x="2842" y="17624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5984134" y="8183409"/>
              <a:ext cx="92003" cy="29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568"/>
                  </a:moveTo>
                  <a:cubicBezTo>
                    <a:pt x="18000" y="193"/>
                    <a:pt x="14400" y="-183"/>
                    <a:pt x="12300" y="99"/>
                  </a:cubicBezTo>
                  <a:cubicBezTo>
                    <a:pt x="10200" y="380"/>
                    <a:pt x="9600" y="1320"/>
                    <a:pt x="9000" y="4231"/>
                  </a:cubicBezTo>
                  <a:cubicBezTo>
                    <a:pt x="8400" y="7142"/>
                    <a:pt x="7800" y="12026"/>
                    <a:pt x="6300" y="15219"/>
                  </a:cubicBezTo>
                  <a:cubicBezTo>
                    <a:pt x="4800" y="18412"/>
                    <a:pt x="2400" y="19914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5874243" y="8196248"/>
              <a:ext cx="416566" cy="9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5" y="21600"/>
                  </a:moveTo>
                  <a:cubicBezTo>
                    <a:pt x="663" y="15762"/>
                    <a:pt x="0" y="9924"/>
                    <a:pt x="0" y="6713"/>
                  </a:cubicBezTo>
                  <a:cubicBezTo>
                    <a:pt x="0" y="3503"/>
                    <a:pt x="663" y="2919"/>
                    <a:pt x="3578" y="2043"/>
                  </a:cubicBezTo>
                  <a:cubicBezTo>
                    <a:pt x="6493" y="1168"/>
                    <a:pt x="11661" y="0"/>
                    <a:pt x="15040" y="0"/>
                  </a:cubicBezTo>
                  <a:cubicBezTo>
                    <a:pt x="18420" y="0"/>
                    <a:pt x="20010" y="1168"/>
                    <a:pt x="21600" y="2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6168138" y="8390475"/>
              <a:ext cx="19933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067"/>
                    <a:pt x="9969" y="10133"/>
                    <a:pt x="13569" y="13733"/>
                  </a:cubicBezTo>
                  <a:cubicBezTo>
                    <a:pt x="17169" y="17333"/>
                    <a:pt x="19385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283141" y="8390475"/>
              <a:ext cx="230006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464"/>
                    <a:pt x="17280" y="2929"/>
                    <a:pt x="15000" y="5308"/>
                  </a:cubicBezTo>
                  <a:cubicBezTo>
                    <a:pt x="12720" y="7688"/>
                    <a:pt x="10320" y="10983"/>
                    <a:pt x="7800" y="13851"/>
                  </a:cubicBezTo>
                  <a:cubicBezTo>
                    <a:pt x="5280" y="16719"/>
                    <a:pt x="2640" y="19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714749" y="8947368"/>
              <a:ext cx="375677" cy="3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20196"/>
                  </a:moveTo>
                  <a:cubicBezTo>
                    <a:pt x="1322" y="12482"/>
                    <a:pt x="2645" y="4767"/>
                    <a:pt x="5804" y="1682"/>
                  </a:cubicBezTo>
                  <a:cubicBezTo>
                    <a:pt x="8963" y="-1404"/>
                    <a:pt x="13959" y="139"/>
                    <a:pt x="16898" y="3225"/>
                  </a:cubicBezTo>
                  <a:cubicBezTo>
                    <a:pt x="19837" y="6310"/>
                    <a:pt x="20718" y="10939"/>
                    <a:pt x="21600" y="15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3699416" y="9049823"/>
              <a:ext cx="34500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6114470" y="9026823"/>
              <a:ext cx="39867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6160471" y="9088158"/>
              <a:ext cx="32200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0014500" y="-1"/>
              <a:ext cx="2340779" cy="224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49" fill="norm" stroke="1" extrusionOk="0">
                  <a:moveTo>
                    <a:pt x="1859" y="175"/>
                  </a:moveTo>
                  <a:cubicBezTo>
                    <a:pt x="1789" y="77"/>
                    <a:pt x="1718" y="-21"/>
                    <a:pt x="1647" y="4"/>
                  </a:cubicBezTo>
                  <a:cubicBezTo>
                    <a:pt x="1577" y="28"/>
                    <a:pt x="1506" y="175"/>
                    <a:pt x="1471" y="679"/>
                  </a:cubicBezTo>
                  <a:cubicBezTo>
                    <a:pt x="1435" y="1182"/>
                    <a:pt x="1435" y="2041"/>
                    <a:pt x="1447" y="2900"/>
                  </a:cubicBezTo>
                  <a:cubicBezTo>
                    <a:pt x="1459" y="3759"/>
                    <a:pt x="1483" y="4618"/>
                    <a:pt x="1518" y="5502"/>
                  </a:cubicBezTo>
                  <a:cubicBezTo>
                    <a:pt x="1553" y="6385"/>
                    <a:pt x="1600" y="7294"/>
                    <a:pt x="1624" y="8189"/>
                  </a:cubicBezTo>
                  <a:cubicBezTo>
                    <a:pt x="1647" y="9085"/>
                    <a:pt x="1647" y="9969"/>
                    <a:pt x="1612" y="10914"/>
                  </a:cubicBezTo>
                  <a:cubicBezTo>
                    <a:pt x="1577" y="11859"/>
                    <a:pt x="1506" y="12865"/>
                    <a:pt x="1424" y="13798"/>
                  </a:cubicBezTo>
                  <a:cubicBezTo>
                    <a:pt x="1341" y="14731"/>
                    <a:pt x="1247" y="15590"/>
                    <a:pt x="1141" y="16412"/>
                  </a:cubicBezTo>
                  <a:cubicBezTo>
                    <a:pt x="1035" y="17234"/>
                    <a:pt x="917" y="18020"/>
                    <a:pt x="729" y="18805"/>
                  </a:cubicBezTo>
                  <a:cubicBezTo>
                    <a:pt x="540" y="19591"/>
                    <a:pt x="281" y="20376"/>
                    <a:pt x="140" y="20843"/>
                  </a:cubicBezTo>
                  <a:cubicBezTo>
                    <a:pt x="-1" y="21309"/>
                    <a:pt x="-25" y="21456"/>
                    <a:pt x="22" y="21518"/>
                  </a:cubicBezTo>
                  <a:cubicBezTo>
                    <a:pt x="69" y="21579"/>
                    <a:pt x="187" y="21554"/>
                    <a:pt x="635" y="21407"/>
                  </a:cubicBezTo>
                  <a:cubicBezTo>
                    <a:pt x="1082" y="21260"/>
                    <a:pt x="1859" y="20990"/>
                    <a:pt x="2648" y="20794"/>
                  </a:cubicBezTo>
                  <a:cubicBezTo>
                    <a:pt x="3438" y="20597"/>
                    <a:pt x="4238" y="20474"/>
                    <a:pt x="5098" y="20339"/>
                  </a:cubicBezTo>
                  <a:cubicBezTo>
                    <a:pt x="5958" y="20204"/>
                    <a:pt x="6877" y="20057"/>
                    <a:pt x="7748" y="19885"/>
                  </a:cubicBezTo>
                  <a:cubicBezTo>
                    <a:pt x="8620" y="19714"/>
                    <a:pt x="9444" y="19517"/>
                    <a:pt x="10280" y="19321"/>
                  </a:cubicBezTo>
                  <a:cubicBezTo>
                    <a:pt x="11117" y="19124"/>
                    <a:pt x="11965" y="18928"/>
                    <a:pt x="12789" y="18756"/>
                  </a:cubicBezTo>
                  <a:cubicBezTo>
                    <a:pt x="13613" y="18584"/>
                    <a:pt x="14414" y="18437"/>
                    <a:pt x="15309" y="18302"/>
                  </a:cubicBezTo>
                  <a:cubicBezTo>
                    <a:pt x="16204" y="18167"/>
                    <a:pt x="17194" y="18044"/>
                    <a:pt x="18077" y="17959"/>
                  </a:cubicBezTo>
                  <a:cubicBezTo>
                    <a:pt x="18960" y="17873"/>
                    <a:pt x="19738" y="17824"/>
                    <a:pt x="20303" y="17873"/>
                  </a:cubicBezTo>
                  <a:cubicBezTo>
                    <a:pt x="20868" y="17922"/>
                    <a:pt x="21222" y="18069"/>
                    <a:pt x="21575" y="1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0362425" y="268590"/>
              <a:ext cx="214147" cy="61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76" fill="norm" stroke="1" extrusionOk="0">
                  <a:moveTo>
                    <a:pt x="10621" y="15560"/>
                  </a:moveTo>
                  <a:cubicBezTo>
                    <a:pt x="9859" y="14849"/>
                    <a:pt x="9096" y="14138"/>
                    <a:pt x="8080" y="13738"/>
                  </a:cubicBezTo>
                  <a:cubicBezTo>
                    <a:pt x="7063" y="13338"/>
                    <a:pt x="5793" y="13249"/>
                    <a:pt x="4522" y="13694"/>
                  </a:cubicBezTo>
                  <a:cubicBezTo>
                    <a:pt x="3252" y="14138"/>
                    <a:pt x="1981" y="15116"/>
                    <a:pt x="1092" y="16183"/>
                  </a:cubicBezTo>
                  <a:cubicBezTo>
                    <a:pt x="202" y="17249"/>
                    <a:pt x="-306" y="18405"/>
                    <a:pt x="202" y="19338"/>
                  </a:cubicBezTo>
                  <a:cubicBezTo>
                    <a:pt x="710" y="20271"/>
                    <a:pt x="2235" y="20983"/>
                    <a:pt x="3506" y="21205"/>
                  </a:cubicBezTo>
                  <a:cubicBezTo>
                    <a:pt x="4776" y="21427"/>
                    <a:pt x="5793" y="21160"/>
                    <a:pt x="7445" y="19960"/>
                  </a:cubicBezTo>
                  <a:cubicBezTo>
                    <a:pt x="9096" y="18760"/>
                    <a:pt x="11383" y="16627"/>
                    <a:pt x="12527" y="14316"/>
                  </a:cubicBezTo>
                  <a:cubicBezTo>
                    <a:pt x="13670" y="12005"/>
                    <a:pt x="13670" y="9516"/>
                    <a:pt x="12781" y="7160"/>
                  </a:cubicBezTo>
                  <a:cubicBezTo>
                    <a:pt x="11892" y="4805"/>
                    <a:pt x="10113" y="2583"/>
                    <a:pt x="8715" y="1338"/>
                  </a:cubicBezTo>
                  <a:cubicBezTo>
                    <a:pt x="7318" y="94"/>
                    <a:pt x="6301" y="-173"/>
                    <a:pt x="5666" y="94"/>
                  </a:cubicBezTo>
                  <a:cubicBezTo>
                    <a:pt x="5030" y="360"/>
                    <a:pt x="4776" y="1160"/>
                    <a:pt x="5158" y="2938"/>
                  </a:cubicBezTo>
                  <a:cubicBezTo>
                    <a:pt x="5539" y="4716"/>
                    <a:pt x="6555" y="7471"/>
                    <a:pt x="8207" y="9916"/>
                  </a:cubicBezTo>
                  <a:cubicBezTo>
                    <a:pt x="9859" y="12360"/>
                    <a:pt x="12146" y="14494"/>
                    <a:pt x="14433" y="16005"/>
                  </a:cubicBezTo>
                  <a:cubicBezTo>
                    <a:pt x="16720" y="17516"/>
                    <a:pt x="19007" y="18405"/>
                    <a:pt x="21294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10361899" y="961307"/>
              <a:ext cx="29900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7568"/>
                    <a:pt x="4062" y="13536"/>
                    <a:pt x="7662" y="9936"/>
                  </a:cubicBezTo>
                  <a:cubicBezTo>
                    <a:pt x="11262" y="6336"/>
                    <a:pt x="16431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0500416" y="1072372"/>
              <a:ext cx="175825" cy="45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62" fill="norm" stroke="1" extrusionOk="0">
                  <a:moveTo>
                    <a:pt x="14963" y="14305"/>
                  </a:moveTo>
                  <a:cubicBezTo>
                    <a:pt x="11833" y="14063"/>
                    <a:pt x="8702" y="13822"/>
                    <a:pt x="6354" y="13701"/>
                  </a:cubicBezTo>
                  <a:cubicBezTo>
                    <a:pt x="4007" y="13581"/>
                    <a:pt x="2441" y="13581"/>
                    <a:pt x="1502" y="13943"/>
                  </a:cubicBezTo>
                  <a:cubicBezTo>
                    <a:pt x="563" y="14305"/>
                    <a:pt x="250" y="15029"/>
                    <a:pt x="94" y="16054"/>
                  </a:cubicBezTo>
                  <a:cubicBezTo>
                    <a:pt x="-63" y="17080"/>
                    <a:pt x="-63" y="18408"/>
                    <a:pt x="407" y="19373"/>
                  </a:cubicBezTo>
                  <a:cubicBezTo>
                    <a:pt x="876" y="20338"/>
                    <a:pt x="1815" y="20942"/>
                    <a:pt x="3067" y="21243"/>
                  </a:cubicBezTo>
                  <a:cubicBezTo>
                    <a:pt x="4320" y="21545"/>
                    <a:pt x="5885" y="21545"/>
                    <a:pt x="7137" y="21183"/>
                  </a:cubicBezTo>
                  <a:cubicBezTo>
                    <a:pt x="8389" y="20821"/>
                    <a:pt x="9328" y="20097"/>
                    <a:pt x="9798" y="18046"/>
                  </a:cubicBezTo>
                  <a:cubicBezTo>
                    <a:pt x="10267" y="15994"/>
                    <a:pt x="10267" y="12615"/>
                    <a:pt x="9328" y="9538"/>
                  </a:cubicBezTo>
                  <a:cubicBezTo>
                    <a:pt x="8389" y="6461"/>
                    <a:pt x="6511" y="3686"/>
                    <a:pt x="5102" y="2057"/>
                  </a:cubicBezTo>
                  <a:cubicBezTo>
                    <a:pt x="3693" y="428"/>
                    <a:pt x="2754" y="-55"/>
                    <a:pt x="2285" y="5"/>
                  </a:cubicBezTo>
                  <a:cubicBezTo>
                    <a:pt x="1815" y="66"/>
                    <a:pt x="1815" y="669"/>
                    <a:pt x="2754" y="2539"/>
                  </a:cubicBezTo>
                  <a:cubicBezTo>
                    <a:pt x="3693" y="4410"/>
                    <a:pt x="5572" y="7547"/>
                    <a:pt x="8859" y="10142"/>
                  </a:cubicBezTo>
                  <a:cubicBezTo>
                    <a:pt x="12146" y="12736"/>
                    <a:pt x="16841" y="14787"/>
                    <a:pt x="21537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10645244" y="1193446"/>
              <a:ext cx="276335" cy="17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818" fill="norm" stroke="1" extrusionOk="0">
                  <a:moveTo>
                    <a:pt x="1809" y="10405"/>
                  </a:moveTo>
                  <a:cubicBezTo>
                    <a:pt x="818" y="8630"/>
                    <a:pt x="-173" y="6854"/>
                    <a:pt x="25" y="5967"/>
                  </a:cubicBezTo>
                  <a:cubicBezTo>
                    <a:pt x="223" y="5079"/>
                    <a:pt x="1610" y="5079"/>
                    <a:pt x="3592" y="6706"/>
                  </a:cubicBezTo>
                  <a:cubicBezTo>
                    <a:pt x="5574" y="8334"/>
                    <a:pt x="8150" y="11589"/>
                    <a:pt x="9537" y="13956"/>
                  </a:cubicBezTo>
                  <a:cubicBezTo>
                    <a:pt x="10924" y="16323"/>
                    <a:pt x="11122" y="17802"/>
                    <a:pt x="10825" y="18986"/>
                  </a:cubicBezTo>
                  <a:cubicBezTo>
                    <a:pt x="10528" y="20169"/>
                    <a:pt x="9735" y="21057"/>
                    <a:pt x="9042" y="20761"/>
                  </a:cubicBezTo>
                  <a:cubicBezTo>
                    <a:pt x="8348" y="20465"/>
                    <a:pt x="7754" y="18986"/>
                    <a:pt x="7456" y="16471"/>
                  </a:cubicBezTo>
                  <a:cubicBezTo>
                    <a:pt x="7159" y="13956"/>
                    <a:pt x="7159" y="10405"/>
                    <a:pt x="7655" y="7150"/>
                  </a:cubicBezTo>
                  <a:cubicBezTo>
                    <a:pt x="8150" y="3895"/>
                    <a:pt x="9141" y="936"/>
                    <a:pt x="9636" y="197"/>
                  </a:cubicBezTo>
                  <a:cubicBezTo>
                    <a:pt x="10132" y="-543"/>
                    <a:pt x="10132" y="936"/>
                    <a:pt x="10231" y="2416"/>
                  </a:cubicBezTo>
                  <a:cubicBezTo>
                    <a:pt x="10330" y="3895"/>
                    <a:pt x="10528" y="5375"/>
                    <a:pt x="11519" y="7002"/>
                  </a:cubicBezTo>
                  <a:cubicBezTo>
                    <a:pt x="12510" y="8630"/>
                    <a:pt x="14293" y="10405"/>
                    <a:pt x="16077" y="10701"/>
                  </a:cubicBezTo>
                  <a:cubicBezTo>
                    <a:pt x="17860" y="10997"/>
                    <a:pt x="19644" y="9813"/>
                    <a:pt x="21427" y="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10929245" y="792637"/>
              <a:ext cx="30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0929245" y="595477"/>
              <a:ext cx="306675" cy="22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3395"/>
                  </a:moveTo>
                  <a:cubicBezTo>
                    <a:pt x="540" y="2435"/>
                    <a:pt x="1080" y="1475"/>
                    <a:pt x="2520" y="1235"/>
                  </a:cubicBezTo>
                  <a:cubicBezTo>
                    <a:pt x="3960" y="995"/>
                    <a:pt x="6300" y="1475"/>
                    <a:pt x="7920" y="4355"/>
                  </a:cubicBezTo>
                  <a:cubicBezTo>
                    <a:pt x="9540" y="7235"/>
                    <a:pt x="10440" y="12515"/>
                    <a:pt x="10530" y="15995"/>
                  </a:cubicBezTo>
                  <a:cubicBezTo>
                    <a:pt x="10620" y="19475"/>
                    <a:pt x="9900" y="21155"/>
                    <a:pt x="9540" y="20915"/>
                  </a:cubicBezTo>
                  <a:cubicBezTo>
                    <a:pt x="9180" y="20675"/>
                    <a:pt x="9180" y="18515"/>
                    <a:pt x="9630" y="15635"/>
                  </a:cubicBezTo>
                  <a:cubicBezTo>
                    <a:pt x="10080" y="12755"/>
                    <a:pt x="10980" y="9155"/>
                    <a:pt x="11700" y="6155"/>
                  </a:cubicBezTo>
                  <a:cubicBezTo>
                    <a:pt x="12420" y="3155"/>
                    <a:pt x="12960" y="755"/>
                    <a:pt x="12960" y="155"/>
                  </a:cubicBezTo>
                  <a:cubicBezTo>
                    <a:pt x="12960" y="-445"/>
                    <a:pt x="12420" y="755"/>
                    <a:pt x="12240" y="2675"/>
                  </a:cubicBezTo>
                  <a:cubicBezTo>
                    <a:pt x="12060" y="4595"/>
                    <a:pt x="12240" y="7235"/>
                    <a:pt x="13410" y="8915"/>
                  </a:cubicBezTo>
                  <a:cubicBezTo>
                    <a:pt x="14580" y="10595"/>
                    <a:pt x="16740" y="11315"/>
                    <a:pt x="18270" y="11075"/>
                  </a:cubicBezTo>
                  <a:cubicBezTo>
                    <a:pt x="19800" y="10835"/>
                    <a:pt x="20700" y="9635"/>
                    <a:pt x="21600" y="8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1059582" y="280101"/>
              <a:ext cx="145671" cy="15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3079"/>
                  </a:moveTo>
                  <a:cubicBezTo>
                    <a:pt x="1137" y="1639"/>
                    <a:pt x="2274" y="199"/>
                    <a:pt x="3600" y="19"/>
                  </a:cubicBezTo>
                  <a:cubicBezTo>
                    <a:pt x="4926" y="-161"/>
                    <a:pt x="6442" y="919"/>
                    <a:pt x="7011" y="3979"/>
                  </a:cubicBezTo>
                  <a:cubicBezTo>
                    <a:pt x="7579" y="7039"/>
                    <a:pt x="7200" y="12079"/>
                    <a:pt x="6821" y="15499"/>
                  </a:cubicBezTo>
                  <a:cubicBezTo>
                    <a:pt x="6442" y="18919"/>
                    <a:pt x="6063" y="20719"/>
                    <a:pt x="6632" y="21079"/>
                  </a:cubicBezTo>
                  <a:cubicBezTo>
                    <a:pt x="7200" y="21439"/>
                    <a:pt x="8716" y="20359"/>
                    <a:pt x="11368" y="18559"/>
                  </a:cubicBezTo>
                  <a:cubicBezTo>
                    <a:pt x="14021" y="16759"/>
                    <a:pt x="17811" y="14239"/>
                    <a:pt x="21600" y="11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1358588" y="547298"/>
              <a:ext cx="107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1389256" y="623966"/>
              <a:ext cx="115003" cy="3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4" fill="norm" stroke="1" extrusionOk="0">
                  <a:moveTo>
                    <a:pt x="0" y="4050"/>
                  </a:moveTo>
                  <a:cubicBezTo>
                    <a:pt x="0" y="10800"/>
                    <a:pt x="0" y="17550"/>
                    <a:pt x="1680" y="19575"/>
                  </a:cubicBezTo>
                  <a:cubicBezTo>
                    <a:pt x="3360" y="21600"/>
                    <a:pt x="6720" y="18900"/>
                    <a:pt x="10320" y="14850"/>
                  </a:cubicBezTo>
                  <a:cubicBezTo>
                    <a:pt x="13920" y="10800"/>
                    <a:pt x="1776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1501307" y="329894"/>
              <a:ext cx="278959" cy="30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67" fill="norm" stroke="1" extrusionOk="0">
                  <a:moveTo>
                    <a:pt x="227" y="6563"/>
                  </a:moveTo>
                  <a:cubicBezTo>
                    <a:pt x="30" y="5678"/>
                    <a:pt x="-166" y="4792"/>
                    <a:pt x="227" y="3553"/>
                  </a:cubicBezTo>
                  <a:cubicBezTo>
                    <a:pt x="619" y="2314"/>
                    <a:pt x="1601" y="720"/>
                    <a:pt x="2976" y="189"/>
                  </a:cubicBezTo>
                  <a:cubicBezTo>
                    <a:pt x="4350" y="-342"/>
                    <a:pt x="6118" y="189"/>
                    <a:pt x="7296" y="2491"/>
                  </a:cubicBezTo>
                  <a:cubicBezTo>
                    <a:pt x="8474" y="4792"/>
                    <a:pt x="9063" y="8865"/>
                    <a:pt x="8965" y="11874"/>
                  </a:cubicBezTo>
                  <a:cubicBezTo>
                    <a:pt x="8867" y="14884"/>
                    <a:pt x="8081" y="16832"/>
                    <a:pt x="7689" y="18248"/>
                  </a:cubicBezTo>
                  <a:cubicBezTo>
                    <a:pt x="7296" y="19665"/>
                    <a:pt x="7296" y="20550"/>
                    <a:pt x="7787" y="20904"/>
                  </a:cubicBezTo>
                  <a:cubicBezTo>
                    <a:pt x="8278" y="21258"/>
                    <a:pt x="9259" y="21081"/>
                    <a:pt x="11616" y="19930"/>
                  </a:cubicBezTo>
                  <a:cubicBezTo>
                    <a:pt x="13972" y="18779"/>
                    <a:pt x="17703" y="16655"/>
                    <a:pt x="21434" y="14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1703597" y="359356"/>
              <a:ext cx="237672" cy="21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3482"/>
                  </a:moveTo>
                  <a:cubicBezTo>
                    <a:pt x="929" y="2711"/>
                    <a:pt x="1858" y="1939"/>
                    <a:pt x="3948" y="2711"/>
                  </a:cubicBezTo>
                  <a:cubicBezTo>
                    <a:pt x="6039" y="3482"/>
                    <a:pt x="9290" y="5796"/>
                    <a:pt x="10916" y="8496"/>
                  </a:cubicBezTo>
                  <a:cubicBezTo>
                    <a:pt x="12542" y="11196"/>
                    <a:pt x="12542" y="14282"/>
                    <a:pt x="11961" y="16725"/>
                  </a:cubicBezTo>
                  <a:cubicBezTo>
                    <a:pt x="11381" y="19168"/>
                    <a:pt x="10219" y="20968"/>
                    <a:pt x="9523" y="21225"/>
                  </a:cubicBezTo>
                  <a:cubicBezTo>
                    <a:pt x="8826" y="21482"/>
                    <a:pt x="8594" y="20196"/>
                    <a:pt x="9523" y="16725"/>
                  </a:cubicBezTo>
                  <a:cubicBezTo>
                    <a:pt x="10452" y="13253"/>
                    <a:pt x="12542" y="7596"/>
                    <a:pt x="13935" y="4253"/>
                  </a:cubicBezTo>
                  <a:cubicBezTo>
                    <a:pt x="15329" y="911"/>
                    <a:pt x="16026" y="-118"/>
                    <a:pt x="16142" y="11"/>
                  </a:cubicBezTo>
                  <a:cubicBezTo>
                    <a:pt x="16258" y="139"/>
                    <a:pt x="15794" y="1425"/>
                    <a:pt x="15561" y="3353"/>
                  </a:cubicBezTo>
                  <a:cubicBezTo>
                    <a:pt x="15329" y="5282"/>
                    <a:pt x="15329" y="7853"/>
                    <a:pt x="16374" y="10168"/>
                  </a:cubicBezTo>
                  <a:cubicBezTo>
                    <a:pt x="17419" y="12482"/>
                    <a:pt x="19510" y="14539"/>
                    <a:pt x="21600" y="16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6796819" y="1720324"/>
              <a:ext cx="80501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20"/>
                  </a:moveTo>
                  <a:cubicBezTo>
                    <a:pt x="274" y="15840"/>
                    <a:pt x="549" y="12960"/>
                    <a:pt x="1029" y="11040"/>
                  </a:cubicBezTo>
                  <a:cubicBezTo>
                    <a:pt x="1509" y="9120"/>
                    <a:pt x="2194" y="8160"/>
                    <a:pt x="3943" y="7440"/>
                  </a:cubicBezTo>
                  <a:cubicBezTo>
                    <a:pt x="5691" y="6720"/>
                    <a:pt x="8503" y="6240"/>
                    <a:pt x="11074" y="5280"/>
                  </a:cubicBezTo>
                  <a:cubicBezTo>
                    <a:pt x="13646" y="4320"/>
                    <a:pt x="15977" y="2880"/>
                    <a:pt x="17554" y="1920"/>
                  </a:cubicBezTo>
                  <a:cubicBezTo>
                    <a:pt x="19131" y="960"/>
                    <a:pt x="19954" y="480"/>
                    <a:pt x="20571" y="240"/>
                  </a:cubicBezTo>
                  <a:cubicBezTo>
                    <a:pt x="21189" y="0"/>
                    <a:pt x="21600" y="0"/>
                    <a:pt x="21600" y="0"/>
                  </a:cubicBezTo>
                  <a:cubicBezTo>
                    <a:pt x="21600" y="0"/>
                    <a:pt x="21189" y="0"/>
                    <a:pt x="19783" y="480"/>
                  </a:cubicBezTo>
                  <a:cubicBezTo>
                    <a:pt x="18377" y="960"/>
                    <a:pt x="15977" y="1920"/>
                    <a:pt x="13440" y="3600"/>
                  </a:cubicBezTo>
                  <a:cubicBezTo>
                    <a:pt x="10903" y="5280"/>
                    <a:pt x="8229" y="7680"/>
                    <a:pt x="6377" y="9600"/>
                  </a:cubicBezTo>
                  <a:cubicBezTo>
                    <a:pt x="4526" y="11520"/>
                    <a:pt x="3497" y="12960"/>
                    <a:pt x="2709" y="14160"/>
                  </a:cubicBezTo>
                  <a:cubicBezTo>
                    <a:pt x="1920" y="15360"/>
                    <a:pt x="1371" y="16320"/>
                    <a:pt x="1269" y="16800"/>
                  </a:cubicBezTo>
                  <a:cubicBezTo>
                    <a:pt x="1166" y="17280"/>
                    <a:pt x="1509" y="17280"/>
                    <a:pt x="2743" y="16080"/>
                  </a:cubicBezTo>
                  <a:cubicBezTo>
                    <a:pt x="3977" y="14880"/>
                    <a:pt x="6103" y="12480"/>
                    <a:pt x="7817" y="10800"/>
                  </a:cubicBezTo>
                  <a:cubicBezTo>
                    <a:pt x="9531" y="9120"/>
                    <a:pt x="10834" y="8160"/>
                    <a:pt x="11657" y="7920"/>
                  </a:cubicBezTo>
                  <a:cubicBezTo>
                    <a:pt x="12480" y="7680"/>
                    <a:pt x="12823" y="8160"/>
                    <a:pt x="12754" y="8640"/>
                  </a:cubicBezTo>
                  <a:cubicBezTo>
                    <a:pt x="12686" y="9120"/>
                    <a:pt x="12206" y="9600"/>
                    <a:pt x="11829" y="10560"/>
                  </a:cubicBezTo>
                  <a:cubicBezTo>
                    <a:pt x="11451" y="11520"/>
                    <a:pt x="11177" y="12960"/>
                    <a:pt x="11211" y="14880"/>
                  </a:cubicBezTo>
                  <a:cubicBezTo>
                    <a:pt x="11246" y="16800"/>
                    <a:pt x="11589" y="19200"/>
                    <a:pt x="119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8635498" y="1766764"/>
              <a:ext cx="532242" cy="6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63" fill="norm" stroke="1" extrusionOk="0">
                  <a:moveTo>
                    <a:pt x="2818" y="21463"/>
                  </a:moveTo>
                  <a:cubicBezTo>
                    <a:pt x="6197" y="15863"/>
                    <a:pt x="9575" y="10263"/>
                    <a:pt x="12185" y="7063"/>
                  </a:cubicBezTo>
                  <a:cubicBezTo>
                    <a:pt x="14796" y="3863"/>
                    <a:pt x="16638" y="3063"/>
                    <a:pt x="18174" y="2263"/>
                  </a:cubicBezTo>
                  <a:cubicBezTo>
                    <a:pt x="19709" y="1463"/>
                    <a:pt x="20938" y="663"/>
                    <a:pt x="21245" y="263"/>
                  </a:cubicBezTo>
                  <a:cubicBezTo>
                    <a:pt x="21552" y="-137"/>
                    <a:pt x="20938" y="-137"/>
                    <a:pt x="18942" y="663"/>
                  </a:cubicBezTo>
                  <a:cubicBezTo>
                    <a:pt x="16945" y="1463"/>
                    <a:pt x="13567" y="3063"/>
                    <a:pt x="10394" y="5863"/>
                  </a:cubicBezTo>
                  <a:cubicBezTo>
                    <a:pt x="7220" y="8663"/>
                    <a:pt x="4252" y="12663"/>
                    <a:pt x="2460" y="15463"/>
                  </a:cubicBezTo>
                  <a:cubicBezTo>
                    <a:pt x="669" y="18263"/>
                    <a:pt x="54" y="19863"/>
                    <a:pt x="3" y="20663"/>
                  </a:cubicBezTo>
                  <a:cubicBezTo>
                    <a:pt x="-48" y="21463"/>
                    <a:pt x="464" y="21463"/>
                    <a:pt x="2614" y="19863"/>
                  </a:cubicBezTo>
                  <a:cubicBezTo>
                    <a:pt x="4763" y="18263"/>
                    <a:pt x="8551" y="15063"/>
                    <a:pt x="11315" y="12663"/>
                  </a:cubicBezTo>
                  <a:cubicBezTo>
                    <a:pt x="14079" y="10263"/>
                    <a:pt x="15819" y="8663"/>
                    <a:pt x="16894" y="9063"/>
                  </a:cubicBezTo>
                  <a:cubicBezTo>
                    <a:pt x="17969" y="9463"/>
                    <a:pt x="18379" y="11863"/>
                    <a:pt x="18788" y="14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40678" y="4092871"/>
              <a:ext cx="710654" cy="13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56" fill="norm" stroke="1" extrusionOk="0">
                  <a:moveTo>
                    <a:pt x="0" y="9224"/>
                  </a:moveTo>
                  <a:cubicBezTo>
                    <a:pt x="2168" y="8408"/>
                    <a:pt x="4335" y="7593"/>
                    <a:pt x="6852" y="6371"/>
                  </a:cubicBezTo>
                  <a:cubicBezTo>
                    <a:pt x="9368" y="5148"/>
                    <a:pt x="12232" y="3518"/>
                    <a:pt x="14516" y="2499"/>
                  </a:cubicBezTo>
                  <a:cubicBezTo>
                    <a:pt x="16800" y="1480"/>
                    <a:pt x="18503" y="1073"/>
                    <a:pt x="19703" y="665"/>
                  </a:cubicBezTo>
                  <a:cubicBezTo>
                    <a:pt x="20903" y="258"/>
                    <a:pt x="21600" y="-150"/>
                    <a:pt x="21523" y="54"/>
                  </a:cubicBezTo>
                  <a:cubicBezTo>
                    <a:pt x="21445" y="258"/>
                    <a:pt x="20594" y="1073"/>
                    <a:pt x="18619" y="2703"/>
                  </a:cubicBezTo>
                  <a:cubicBezTo>
                    <a:pt x="16645" y="4333"/>
                    <a:pt x="13548" y="6778"/>
                    <a:pt x="10606" y="9427"/>
                  </a:cubicBezTo>
                  <a:cubicBezTo>
                    <a:pt x="7665" y="12076"/>
                    <a:pt x="4877" y="14929"/>
                    <a:pt x="3252" y="16967"/>
                  </a:cubicBezTo>
                  <a:cubicBezTo>
                    <a:pt x="1626" y="19005"/>
                    <a:pt x="1161" y="20227"/>
                    <a:pt x="1123" y="20839"/>
                  </a:cubicBezTo>
                  <a:cubicBezTo>
                    <a:pt x="1084" y="21450"/>
                    <a:pt x="1471" y="21450"/>
                    <a:pt x="2903" y="20431"/>
                  </a:cubicBezTo>
                  <a:cubicBezTo>
                    <a:pt x="4335" y="19412"/>
                    <a:pt x="6813" y="17375"/>
                    <a:pt x="8632" y="15541"/>
                  </a:cubicBezTo>
                  <a:cubicBezTo>
                    <a:pt x="10452" y="13707"/>
                    <a:pt x="11613" y="12076"/>
                    <a:pt x="12619" y="10854"/>
                  </a:cubicBezTo>
                  <a:cubicBezTo>
                    <a:pt x="13626" y="9631"/>
                    <a:pt x="14477" y="8816"/>
                    <a:pt x="14710" y="8816"/>
                  </a:cubicBezTo>
                  <a:cubicBezTo>
                    <a:pt x="14942" y="8816"/>
                    <a:pt x="14555" y="9631"/>
                    <a:pt x="14052" y="10854"/>
                  </a:cubicBezTo>
                  <a:cubicBezTo>
                    <a:pt x="13548" y="12076"/>
                    <a:pt x="12929" y="13707"/>
                    <a:pt x="12968" y="14522"/>
                  </a:cubicBezTo>
                  <a:cubicBezTo>
                    <a:pt x="13006" y="15337"/>
                    <a:pt x="13703" y="15337"/>
                    <a:pt x="14245" y="15541"/>
                  </a:cubicBezTo>
                  <a:cubicBezTo>
                    <a:pt x="14787" y="15744"/>
                    <a:pt x="15174" y="16152"/>
                    <a:pt x="15561" y="1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8100182" y="3657691"/>
              <a:ext cx="391009" cy="4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4" fill="norm" stroke="1" extrusionOk="0">
                  <a:moveTo>
                    <a:pt x="0" y="20224"/>
                  </a:moveTo>
                  <a:cubicBezTo>
                    <a:pt x="5365" y="12600"/>
                    <a:pt x="10729" y="4977"/>
                    <a:pt x="14188" y="1800"/>
                  </a:cubicBezTo>
                  <a:cubicBezTo>
                    <a:pt x="17647" y="-1376"/>
                    <a:pt x="19200" y="-105"/>
                    <a:pt x="20118" y="3706"/>
                  </a:cubicBezTo>
                  <a:cubicBezTo>
                    <a:pt x="21035" y="7518"/>
                    <a:pt x="21318" y="13871"/>
                    <a:pt x="2160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8092515" y="3759704"/>
              <a:ext cx="29134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8000"/>
                    <a:pt x="12126" y="14400"/>
                    <a:pt x="15726" y="10800"/>
                  </a:cubicBezTo>
                  <a:cubicBezTo>
                    <a:pt x="19326" y="7200"/>
                    <a:pt x="2046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0001558" y="3785028"/>
              <a:ext cx="475345" cy="6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4529" y="13673"/>
                    <a:pt x="9058" y="6473"/>
                    <a:pt x="12194" y="2873"/>
                  </a:cubicBezTo>
                  <a:cubicBezTo>
                    <a:pt x="15329" y="-727"/>
                    <a:pt x="17071" y="-727"/>
                    <a:pt x="18406" y="1673"/>
                  </a:cubicBezTo>
                  <a:cubicBezTo>
                    <a:pt x="19742" y="4073"/>
                    <a:pt x="20671" y="8873"/>
                    <a:pt x="21600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0131894" y="3913040"/>
              <a:ext cx="237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3" name="Drawing"/>
          <p:cNvGrpSpPr/>
          <p:nvPr/>
        </p:nvGrpSpPr>
        <p:grpSpPr>
          <a:xfrm>
            <a:off x="927950" y="1241167"/>
            <a:ext cx="9911500" cy="8435969"/>
            <a:chOff x="0" y="0"/>
            <a:chExt cx="9911499" cy="8435967"/>
          </a:xfrm>
        </p:grpSpPr>
        <p:sp>
          <p:nvSpPr>
            <p:cNvPr id="2891" name="Line"/>
            <p:cNvSpPr/>
            <p:nvPr/>
          </p:nvSpPr>
          <p:spPr>
            <a:xfrm>
              <a:off x="1365040" y="997512"/>
              <a:ext cx="249501" cy="75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72" fill="norm" stroke="1" extrusionOk="0">
                  <a:moveTo>
                    <a:pt x="1025" y="7888"/>
                  </a:moveTo>
                  <a:cubicBezTo>
                    <a:pt x="1205" y="9884"/>
                    <a:pt x="1385" y="11881"/>
                    <a:pt x="1655" y="14029"/>
                  </a:cubicBezTo>
                  <a:cubicBezTo>
                    <a:pt x="1925" y="16177"/>
                    <a:pt x="2285" y="18476"/>
                    <a:pt x="2465" y="19807"/>
                  </a:cubicBezTo>
                  <a:cubicBezTo>
                    <a:pt x="2645" y="21138"/>
                    <a:pt x="2645" y="21501"/>
                    <a:pt x="2465" y="21471"/>
                  </a:cubicBezTo>
                  <a:cubicBezTo>
                    <a:pt x="2285" y="21440"/>
                    <a:pt x="1925" y="21017"/>
                    <a:pt x="1475" y="19807"/>
                  </a:cubicBezTo>
                  <a:cubicBezTo>
                    <a:pt x="1025" y="18597"/>
                    <a:pt x="485" y="16600"/>
                    <a:pt x="215" y="14422"/>
                  </a:cubicBezTo>
                  <a:cubicBezTo>
                    <a:pt x="-55" y="12244"/>
                    <a:pt x="-55" y="9884"/>
                    <a:pt x="125" y="7918"/>
                  </a:cubicBezTo>
                  <a:cubicBezTo>
                    <a:pt x="305" y="5951"/>
                    <a:pt x="665" y="4378"/>
                    <a:pt x="1835" y="3108"/>
                  </a:cubicBezTo>
                  <a:cubicBezTo>
                    <a:pt x="3005" y="1837"/>
                    <a:pt x="4985" y="869"/>
                    <a:pt x="6515" y="385"/>
                  </a:cubicBezTo>
                  <a:cubicBezTo>
                    <a:pt x="8045" y="-99"/>
                    <a:pt x="9125" y="-99"/>
                    <a:pt x="10205" y="234"/>
                  </a:cubicBezTo>
                  <a:cubicBezTo>
                    <a:pt x="11285" y="567"/>
                    <a:pt x="12365" y="1232"/>
                    <a:pt x="12725" y="2109"/>
                  </a:cubicBezTo>
                  <a:cubicBezTo>
                    <a:pt x="13085" y="2987"/>
                    <a:pt x="12725" y="4076"/>
                    <a:pt x="12275" y="4772"/>
                  </a:cubicBezTo>
                  <a:cubicBezTo>
                    <a:pt x="11825" y="5467"/>
                    <a:pt x="11285" y="5770"/>
                    <a:pt x="10655" y="6012"/>
                  </a:cubicBezTo>
                  <a:cubicBezTo>
                    <a:pt x="10025" y="6254"/>
                    <a:pt x="9305" y="6435"/>
                    <a:pt x="9395" y="6496"/>
                  </a:cubicBezTo>
                  <a:cubicBezTo>
                    <a:pt x="9485" y="6556"/>
                    <a:pt x="10385" y="6496"/>
                    <a:pt x="11825" y="6556"/>
                  </a:cubicBezTo>
                  <a:cubicBezTo>
                    <a:pt x="13265" y="6617"/>
                    <a:pt x="15245" y="6798"/>
                    <a:pt x="17045" y="7222"/>
                  </a:cubicBezTo>
                  <a:cubicBezTo>
                    <a:pt x="18845" y="7646"/>
                    <a:pt x="20465" y="8311"/>
                    <a:pt x="21005" y="9067"/>
                  </a:cubicBezTo>
                  <a:cubicBezTo>
                    <a:pt x="21545" y="9824"/>
                    <a:pt x="21005" y="10671"/>
                    <a:pt x="19925" y="11306"/>
                  </a:cubicBezTo>
                  <a:cubicBezTo>
                    <a:pt x="18845" y="11941"/>
                    <a:pt x="17225" y="12365"/>
                    <a:pt x="15335" y="12335"/>
                  </a:cubicBezTo>
                  <a:cubicBezTo>
                    <a:pt x="13445" y="12304"/>
                    <a:pt x="11285" y="11820"/>
                    <a:pt x="9125" y="1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373648" y="771782"/>
              <a:ext cx="149502" cy="18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85" fill="norm" stroke="1" extrusionOk="0">
                  <a:moveTo>
                    <a:pt x="6884" y="6627"/>
                  </a:moveTo>
                  <a:cubicBezTo>
                    <a:pt x="5363" y="10309"/>
                    <a:pt x="3842" y="13991"/>
                    <a:pt x="2777" y="16691"/>
                  </a:cubicBezTo>
                  <a:cubicBezTo>
                    <a:pt x="1712" y="19391"/>
                    <a:pt x="1104" y="21109"/>
                    <a:pt x="648" y="21355"/>
                  </a:cubicBezTo>
                  <a:cubicBezTo>
                    <a:pt x="191" y="21600"/>
                    <a:pt x="-113" y="20373"/>
                    <a:pt x="39" y="17427"/>
                  </a:cubicBezTo>
                  <a:cubicBezTo>
                    <a:pt x="191" y="14482"/>
                    <a:pt x="800" y="9818"/>
                    <a:pt x="1408" y="6873"/>
                  </a:cubicBezTo>
                  <a:cubicBezTo>
                    <a:pt x="2017" y="3927"/>
                    <a:pt x="2625" y="2700"/>
                    <a:pt x="3538" y="1718"/>
                  </a:cubicBezTo>
                  <a:cubicBezTo>
                    <a:pt x="4450" y="736"/>
                    <a:pt x="5667" y="0"/>
                    <a:pt x="6884" y="0"/>
                  </a:cubicBezTo>
                  <a:cubicBezTo>
                    <a:pt x="8101" y="0"/>
                    <a:pt x="9318" y="736"/>
                    <a:pt x="11752" y="4050"/>
                  </a:cubicBezTo>
                  <a:cubicBezTo>
                    <a:pt x="14186" y="7364"/>
                    <a:pt x="17836" y="13255"/>
                    <a:pt x="21487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923931" y="999179"/>
              <a:ext cx="192819" cy="55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64" fill="norm" stroke="1" extrusionOk="0">
                  <a:moveTo>
                    <a:pt x="18571" y="2767"/>
                  </a:moveTo>
                  <a:cubicBezTo>
                    <a:pt x="18805" y="2025"/>
                    <a:pt x="19040" y="1283"/>
                    <a:pt x="18571" y="788"/>
                  </a:cubicBezTo>
                  <a:cubicBezTo>
                    <a:pt x="18101" y="294"/>
                    <a:pt x="16927" y="46"/>
                    <a:pt x="15753" y="5"/>
                  </a:cubicBezTo>
                  <a:cubicBezTo>
                    <a:pt x="14579" y="-36"/>
                    <a:pt x="13405" y="129"/>
                    <a:pt x="11292" y="1159"/>
                  </a:cubicBezTo>
                  <a:cubicBezTo>
                    <a:pt x="9179" y="2190"/>
                    <a:pt x="6127" y="4086"/>
                    <a:pt x="3779" y="6353"/>
                  </a:cubicBezTo>
                  <a:cubicBezTo>
                    <a:pt x="1431" y="8620"/>
                    <a:pt x="-212" y="11259"/>
                    <a:pt x="23" y="13608"/>
                  </a:cubicBezTo>
                  <a:cubicBezTo>
                    <a:pt x="258" y="15958"/>
                    <a:pt x="2371" y="18019"/>
                    <a:pt x="6245" y="19297"/>
                  </a:cubicBezTo>
                  <a:cubicBezTo>
                    <a:pt x="10118" y="20575"/>
                    <a:pt x="15753" y="21069"/>
                    <a:pt x="21388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751749" y="955932"/>
              <a:ext cx="149202" cy="58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20" fill="norm" stroke="1" extrusionOk="0">
                  <a:moveTo>
                    <a:pt x="2663" y="0"/>
                  </a:moveTo>
                  <a:cubicBezTo>
                    <a:pt x="5030" y="1471"/>
                    <a:pt x="7397" y="2942"/>
                    <a:pt x="10652" y="4800"/>
                  </a:cubicBezTo>
                  <a:cubicBezTo>
                    <a:pt x="13907" y="6658"/>
                    <a:pt x="18049" y="8903"/>
                    <a:pt x="19825" y="11303"/>
                  </a:cubicBezTo>
                  <a:cubicBezTo>
                    <a:pt x="21600" y="13703"/>
                    <a:pt x="21008" y="16258"/>
                    <a:pt x="18641" y="18039"/>
                  </a:cubicBezTo>
                  <a:cubicBezTo>
                    <a:pt x="16274" y="19819"/>
                    <a:pt x="12132" y="20826"/>
                    <a:pt x="8729" y="21213"/>
                  </a:cubicBezTo>
                  <a:cubicBezTo>
                    <a:pt x="5326" y="21600"/>
                    <a:pt x="2663" y="21368"/>
                    <a:pt x="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943410" y="1637674"/>
              <a:ext cx="106790" cy="30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41" fill="norm" stroke="1" extrusionOk="0">
                  <a:moveTo>
                    <a:pt x="20957" y="2927"/>
                  </a:moveTo>
                  <a:cubicBezTo>
                    <a:pt x="19295" y="1898"/>
                    <a:pt x="17634" y="870"/>
                    <a:pt x="15765" y="355"/>
                  </a:cubicBezTo>
                  <a:cubicBezTo>
                    <a:pt x="13895" y="-159"/>
                    <a:pt x="11819" y="-159"/>
                    <a:pt x="9742" y="649"/>
                  </a:cubicBezTo>
                  <a:cubicBezTo>
                    <a:pt x="7665" y="1457"/>
                    <a:pt x="5588" y="3074"/>
                    <a:pt x="3511" y="5645"/>
                  </a:cubicBezTo>
                  <a:cubicBezTo>
                    <a:pt x="1434" y="8217"/>
                    <a:pt x="-643" y="11743"/>
                    <a:pt x="188" y="14535"/>
                  </a:cubicBezTo>
                  <a:cubicBezTo>
                    <a:pt x="1019" y="17327"/>
                    <a:pt x="4757" y="19384"/>
                    <a:pt x="849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2094649" y="1667132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60"/>
                    <a:pt x="0" y="6720"/>
                    <a:pt x="0" y="10320"/>
                  </a:cubicBezTo>
                  <a:cubicBezTo>
                    <a:pt x="0" y="13920"/>
                    <a:pt x="108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098787" y="1698882"/>
              <a:ext cx="9111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17782" y="0"/>
                  </a:moveTo>
                  <a:cubicBezTo>
                    <a:pt x="14902" y="1986"/>
                    <a:pt x="12022" y="3972"/>
                    <a:pt x="9382" y="6083"/>
                  </a:cubicBezTo>
                  <a:cubicBezTo>
                    <a:pt x="6742" y="8193"/>
                    <a:pt x="4342" y="10428"/>
                    <a:pt x="2422" y="12414"/>
                  </a:cubicBezTo>
                  <a:cubicBezTo>
                    <a:pt x="502" y="14400"/>
                    <a:pt x="-938" y="16138"/>
                    <a:pt x="742" y="17503"/>
                  </a:cubicBezTo>
                  <a:cubicBezTo>
                    <a:pt x="2422" y="18869"/>
                    <a:pt x="7222" y="19862"/>
                    <a:pt x="11062" y="20483"/>
                  </a:cubicBezTo>
                  <a:cubicBezTo>
                    <a:pt x="14902" y="21103"/>
                    <a:pt x="17782" y="21352"/>
                    <a:pt x="20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2253399" y="1787782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2316336" y="1749682"/>
              <a:ext cx="196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54"/>
                    <a:pt x="-1585" y="8308"/>
                    <a:pt x="575" y="11908"/>
                  </a:cubicBezTo>
                  <a:cubicBezTo>
                    <a:pt x="2735" y="15508"/>
                    <a:pt x="11375" y="1855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412149" y="1724282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2488349" y="1698882"/>
              <a:ext cx="85814" cy="27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0" fill="norm" stroke="1" extrusionOk="0">
                  <a:moveTo>
                    <a:pt x="0" y="0"/>
                  </a:moveTo>
                  <a:cubicBezTo>
                    <a:pt x="5795" y="2326"/>
                    <a:pt x="11590" y="4652"/>
                    <a:pt x="15541" y="7311"/>
                  </a:cubicBezTo>
                  <a:cubicBezTo>
                    <a:pt x="19493" y="9969"/>
                    <a:pt x="21600" y="12960"/>
                    <a:pt x="21337" y="15286"/>
                  </a:cubicBezTo>
                  <a:cubicBezTo>
                    <a:pt x="21073" y="17612"/>
                    <a:pt x="18439" y="19274"/>
                    <a:pt x="15805" y="20271"/>
                  </a:cubicBezTo>
                  <a:cubicBezTo>
                    <a:pt x="13171" y="21268"/>
                    <a:pt x="10537" y="21600"/>
                    <a:pt x="8956" y="21351"/>
                  </a:cubicBezTo>
                  <a:cubicBezTo>
                    <a:pt x="7376" y="21102"/>
                    <a:pt x="6849" y="20271"/>
                    <a:pt x="632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2666149" y="1768732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200"/>
                    <a:pt x="10800" y="8400"/>
                    <a:pt x="14400" y="12000"/>
                  </a:cubicBezTo>
                  <a:cubicBezTo>
                    <a:pt x="18000" y="15600"/>
                    <a:pt x="198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2691549" y="1728515"/>
              <a:ext cx="9525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191"/>
                  </a:moveTo>
                  <a:cubicBezTo>
                    <a:pt x="19200" y="0"/>
                    <a:pt x="16800" y="-191"/>
                    <a:pt x="14880" y="382"/>
                  </a:cubicBezTo>
                  <a:cubicBezTo>
                    <a:pt x="12960" y="956"/>
                    <a:pt x="11520" y="2294"/>
                    <a:pt x="9120" y="5926"/>
                  </a:cubicBezTo>
                  <a:cubicBezTo>
                    <a:pt x="6720" y="9558"/>
                    <a:pt x="3360" y="15483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2862999" y="1717932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6032"/>
                    <a:pt x="9257" y="12065"/>
                    <a:pt x="5657" y="15665"/>
                  </a:cubicBezTo>
                  <a:cubicBezTo>
                    <a:pt x="2057" y="19265"/>
                    <a:pt x="1029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978699" y="2499776"/>
              <a:ext cx="214251" cy="184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63" fill="norm" stroke="1" extrusionOk="0">
                  <a:moveTo>
                    <a:pt x="16353" y="363"/>
                  </a:moveTo>
                  <a:cubicBezTo>
                    <a:pt x="16353" y="239"/>
                    <a:pt x="16353" y="115"/>
                    <a:pt x="15823" y="53"/>
                  </a:cubicBezTo>
                  <a:cubicBezTo>
                    <a:pt x="15294" y="-9"/>
                    <a:pt x="14235" y="-9"/>
                    <a:pt x="12329" y="16"/>
                  </a:cubicBezTo>
                  <a:cubicBezTo>
                    <a:pt x="10423" y="41"/>
                    <a:pt x="7670" y="90"/>
                    <a:pt x="5447" y="177"/>
                  </a:cubicBezTo>
                  <a:cubicBezTo>
                    <a:pt x="3223" y="263"/>
                    <a:pt x="1529" y="387"/>
                    <a:pt x="682" y="660"/>
                  </a:cubicBezTo>
                  <a:cubicBezTo>
                    <a:pt x="-165" y="932"/>
                    <a:pt x="-165" y="1353"/>
                    <a:pt x="364" y="1935"/>
                  </a:cubicBezTo>
                  <a:cubicBezTo>
                    <a:pt x="894" y="2518"/>
                    <a:pt x="1953" y="3261"/>
                    <a:pt x="2588" y="4091"/>
                  </a:cubicBezTo>
                  <a:cubicBezTo>
                    <a:pt x="3223" y="4920"/>
                    <a:pt x="3435" y="5837"/>
                    <a:pt x="3435" y="6778"/>
                  </a:cubicBezTo>
                  <a:cubicBezTo>
                    <a:pt x="3435" y="7719"/>
                    <a:pt x="3223" y="8685"/>
                    <a:pt x="2906" y="9602"/>
                  </a:cubicBezTo>
                  <a:cubicBezTo>
                    <a:pt x="2588" y="10519"/>
                    <a:pt x="2164" y="11385"/>
                    <a:pt x="1847" y="12252"/>
                  </a:cubicBezTo>
                  <a:cubicBezTo>
                    <a:pt x="1529" y="13119"/>
                    <a:pt x="1317" y="13986"/>
                    <a:pt x="1211" y="14928"/>
                  </a:cubicBezTo>
                  <a:cubicBezTo>
                    <a:pt x="1106" y="15869"/>
                    <a:pt x="1106" y="16885"/>
                    <a:pt x="1106" y="17875"/>
                  </a:cubicBezTo>
                  <a:cubicBezTo>
                    <a:pt x="1106" y="18866"/>
                    <a:pt x="1106" y="19832"/>
                    <a:pt x="1211" y="20377"/>
                  </a:cubicBezTo>
                  <a:cubicBezTo>
                    <a:pt x="1317" y="20922"/>
                    <a:pt x="1529" y="21046"/>
                    <a:pt x="1847" y="21182"/>
                  </a:cubicBezTo>
                  <a:cubicBezTo>
                    <a:pt x="2164" y="21319"/>
                    <a:pt x="2588" y="21467"/>
                    <a:pt x="3435" y="21529"/>
                  </a:cubicBezTo>
                  <a:cubicBezTo>
                    <a:pt x="4282" y="21591"/>
                    <a:pt x="5553" y="21566"/>
                    <a:pt x="8623" y="21480"/>
                  </a:cubicBezTo>
                  <a:cubicBezTo>
                    <a:pt x="11694" y="21393"/>
                    <a:pt x="16564" y="21244"/>
                    <a:pt x="21435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291555" y="2515482"/>
              <a:ext cx="113432" cy="50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87" fill="norm" stroke="1" extrusionOk="0">
                  <a:moveTo>
                    <a:pt x="555" y="9558"/>
                  </a:moveTo>
                  <a:cubicBezTo>
                    <a:pt x="555" y="12168"/>
                    <a:pt x="555" y="14778"/>
                    <a:pt x="752" y="16623"/>
                  </a:cubicBezTo>
                  <a:cubicBezTo>
                    <a:pt x="948" y="18468"/>
                    <a:pt x="1341" y="19548"/>
                    <a:pt x="1734" y="20313"/>
                  </a:cubicBezTo>
                  <a:cubicBezTo>
                    <a:pt x="2126" y="21078"/>
                    <a:pt x="2519" y="21528"/>
                    <a:pt x="2715" y="21483"/>
                  </a:cubicBezTo>
                  <a:cubicBezTo>
                    <a:pt x="2912" y="21438"/>
                    <a:pt x="2912" y="20898"/>
                    <a:pt x="2323" y="18873"/>
                  </a:cubicBezTo>
                  <a:cubicBezTo>
                    <a:pt x="1734" y="16848"/>
                    <a:pt x="555" y="13338"/>
                    <a:pt x="163" y="10368"/>
                  </a:cubicBezTo>
                  <a:cubicBezTo>
                    <a:pt x="-230" y="7398"/>
                    <a:pt x="163" y="4968"/>
                    <a:pt x="555" y="3528"/>
                  </a:cubicBezTo>
                  <a:cubicBezTo>
                    <a:pt x="948" y="2088"/>
                    <a:pt x="1341" y="1638"/>
                    <a:pt x="2126" y="1233"/>
                  </a:cubicBezTo>
                  <a:cubicBezTo>
                    <a:pt x="2912" y="828"/>
                    <a:pt x="4090" y="468"/>
                    <a:pt x="5661" y="243"/>
                  </a:cubicBezTo>
                  <a:cubicBezTo>
                    <a:pt x="7232" y="18"/>
                    <a:pt x="9195" y="-72"/>
                    <a:pt x="10963" y="63"/>
                  </a:cubicBezTo>
                  <a:cubicBezTo>
                    <a:pt x="12730" y="198"/>
                    <a:pt x="14301" y="558"/>
                    <a:pt x="15283" y="1233"/>
                  </a:cubicBezTo>
                  <a:cubicBezTo>
                    <a:pt x="16265" y="1908"/>
                    <a:pt x="16657" y="2898"/>
                    <a:pt x="16265" y="3618"/>
                  </a:cubicBezTo>
                  <a:cubicBezTo>
                    <a:pt x="15872" y="4338"/>
                    <a:pt x="14694" y="4788"/>
                    <a:pt x="13123" y="5193"/>
                  </a:cubicBezTo>
                  <a:cubicBezTo>
                    <a:pt x="11552" y="5598"/>
                    <a:pt x="9588" y="5958"/>
                    <a:pt x="9588" y="6228"/>
                  </a:cubicBezTo>
                  <a:cubicBezTo>
                    <a:pt x="9588" y="6498"/>
                    <a:pt x="11552" y="6678"/>
                    <a:pt x="13712" y="7083"/>
                  </a:cubicBezTo>
                  <a:cubicBezTo>
                    <a:pt x="15872" y="7488"/>
                    <a:pt x="18228" y="8118"/>
                    <a:pt x="19603" y="8658"/>
                  </a:cubicBezTo>
                  <a:cubicBezTo>
                    <a:pt x="20977" y="9198"/>
                    <a:pt x="21370" y="9648"/>
                    <a:pt x="20781" y="10053"/>
                  </a:cubicBezTo>
                  <a:cubicBezTo>
                    <a:pt x="20192" y="10458"/>
                    <a:pt x="18621" y="10818"/>
                    <a:pt x="16657" y="11043"/>
                  </a:cubicBezTo>
                  <a:cubicBezTo>
                    <a:pt x="14694" y="11268"/>
                    <a:pt x="12337" y="11358"/>
                    <a:pt x="10963" y="11178"/>
                  </a:cubicBezTo>
                  <a:cubicBezTo>
                    <a:pt x="9588" y="10998"/>
                    <a:pt x="9195" y="10548"/>
                    <a:pt x="8803" y="1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454042" y="2752982"/>
              <a:ext cx="61385" cy="7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091" fill="norm" stroke="1" extrusionOk="0">
                  <a:moveTo>
                    <a:pt x="18569" y="3703"/>
                  </a:moveTo>
                  <a:cubicBezTo>
                    <a:pt x="15085" y="3086"/>
                    <a:pt x="11601" y="2469"/>
                    <a:pt x="8814" y="3394"/>
                  </a:cubicBezTo>
                  <a:cubicBezTo>
                    <a:pt x="6027" y="4320"/>
                    <a:pt x="3936" y="6789"/>
                    <a:pt x="2194" y="9874"/>
                  </a:cubicBezTo>
                  <a:cubicBezTo>
                    <a:pt x="453" y="12960"/>
                    <a:pt x="-941" y="16663"/>
                    <a:pt x="801" y="18823"/>
                  </a:cubicBezTo>
                  <a:cubicBezTo>
                    <a:pt x="2543" y="20983"/>
                    <a:pt x="7420" y="21600"/>
                    <a:pt x="11253" y="20674"/>
                  </a:cubicBezTo>
                  <a:cubicBezTo>
                    <a:pt x="15085" y="19749"/>
                    <a:pt x="17872" y="17280"/>
                    <a:pt x="19265" y="14503"/>
                  </a:cubicBezTo>
                  <a:cubicBezTo>
                    <a:pt x="20659" y="11726"/>
                    <a:pt x="20659" y="8640"/>
                    <a:pt x="18220" y="6171"/>
                  </a:cubicBezTo>
                  <a:cubicBezTo>
                    <a:pt x="15782" y="3703"/>
                    <a:pt x="10904" y="1851"/>
                    <a:pt x="60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339793" y="2345368"/>
              <a:ext cx="100807" cy="11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9" fill="norm" stroke="1" extrusionOk="0">
                  <a:moveTo>
                    <a:pt x="7931" y="3829"/>
                  </a:moveTo>
                  <a:cubicBezTo>
                    <a:pt x="6581" y="7829"/>
                    <a:pt x="5231" y="11829"/>
                    <a:pt x="3881" y="15229"/>
                  </a:cubicBezTo>
                  <a:cubicBezTo>
                    <a:pt x="2531" y="18629"/>
                    <a:pt x="1181" y="21429"/>
                    <a:pt x="506" y="21429"/>
                  </a:cubicBezTo>
                  <a:cubicBezTo>
                    <a:pt x="-169" y="21429"/>
                    <a:pt x="-169" y="18629"/>
                    <a:pt x="506" y="15029"/>
                  </a:cubicBezTo>
                  <a:cubicBezTo>
                    <a:pt x="1181" y="11429"/>
                    <a:pt x="2531" y="7029"/>
                    <a:pt x="4106" y="4229"/>
                  </a:cubicBezTo>
                  <a:cubicBezTo>
                    <a:pt x="5681" y="1429"/>
                    <a:pt x="7481" y="229"/>
                    <a:pt x="9506" y="29"/>
                  </a:cubicBezTo>
                  <a:cubicBezTo>
                    <a:pt x="11531" y="-171"/>
                    <a:pt x="13781" y="629"/>
                    <a:pt x="15806" y="3029"/>
                  </a:cubicBezTo>
                  <a:cubicBezTo>
                    <a:pt x="17831" y="5429"/>
                    <a:pt x="19631" y="9429"/>
                    <a:pt x="21431" y="13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356826" y="3225258"/>
              <a:ext cx="104904" cy="39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72" fill="norm" stroke="1" extrusionOk="0">
                  <a:moveTo>
                    <a:pt x="1515" y="21472"/>
                  </a:moveTo>
                  <a:cubicBezTo>
                    <a:pt x="668" y="18386"/>
                    <a:pt x="-179" y="15301"/>
                    <a:pt x="33" y="11986"/>
                  </a:cubicBezTo>
                  <a:cubicBezTo>
                    <a:pt x="245" y="8672"/>
                    <a:pt x="1515" y="5129"/>
                    <a:pt x="2786" y="3015"/>
                  </a:cubicBezTo>
                  <a:cubicBezTo>
                    <a:pt x="4056" y="901"/>
                    <a:pt x="5327" y="215"/>
                    <a:pt x="6809" y="43"/>
                  </a:cubicBezTo>
                  <a:cubicBezTo>
                    <a:pt x="8292" y="-128"/>
                    <a:pt x="9986" y="215"/>
                    <a:pt x="11045" y="1015"/>
                  </a:cubicBezTo>
                  <a:cubicBezTo>
                    <a:pt x="12103" y="1815"/>
                    <a:pt x="12527" y="3072"/>
                    <a:pt x="12739" y="3986"/>
                  </a:cubicBezTo>
                  <a:cubicBezTo>
                    <a:pt x="12950" y="4901"/>
                    <a:pt x="12950" y="5472"/>
                    <a:pt x="12527" y="6043"/>
                  </a:cubicBezTo>
                  <a:cubicBezTo>
                    <a:pt x="12103" y="6615"/>
                    <a:pt x="11256" y="7186"/>
                    <a:pt x="11892" y="7472"/>
                  </a:cubicBezTo>
                  <a:cubicBezTo>
                    <a:pt x="12527" y="7758"/>
                    <a:pt x="14645" y="7758"/>
                    <a:pt x="16339" y="8043"/>
                  </a:cubicBezTo>
                  <a:cubicBezTo>
                    <a:pt x="18033" y="8329"/>
                    <a:pt x="19303" y="8901"/>
                    <a:pt x="20150" y="9529"/>
                  </a:cubicBezTo>
                  <a:cubicBezTo>
                    <a:pt x="20997" y="10158"/>
                    <a:pt x="21421" y="10843"/>
                    <a:pt x="20362" y="11358"/>
                  </a:cubicBezTo>
                  <a:cubicBezTo>
                    <a:pt x="19303" y="11872"/>
                    <a:pt x="16762" y="12215"/>
                    <a:pt x="14433" y="12272"/>
                  </a:cubicBezTo>
                  <a:cubicBezTo>
                    <a:pt x="12103" y="12329"/>
                    <a:pt x="9986" y="12101"/>
                    <a:pt x="7868" y="11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510449" y="3394332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405404" y="3072825"/>
              <a:ext cx="92346" cy="6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601" fill="norm" stroke="1" extrusionOk="0">
                  <a:moveTo>
                    <a:pt x="5217" y="6921"/>
                  </a:moveTo>
                  <a:cubicBezTo>
                    <a:pt x="3744" y="9462"/>
                    <a:pt x="2272" y="12003"/>
                    <a:pt x="1290" y="14862"/>
                  </a:cubicBezTo>
                  <a:cubicBezTo>
                    <a:pt x="308" y="17721"/>
                    <a:pt x="-183" y="20897"/>
                    <a:pt x="62" y="20579"/>
                  </a:cubicBezTo>
                  <a:cubicBezTo>
                    <a:pt x="308" y="20262"/>
                    <a:pt x="1290" y="16450"/>
                    <a:pt x="2272" y="12956"/>
                  </a:cubicBezTo>
                  <a:cubicBezTo>
                    <a:pt x="3253" y="9462"/>
                    <a:pt x="4235" y="6285"/>
                    <a:pt x="5708" y="3744"/>
                  </a:cubicBezTo>
                  <a:cubicBezTo>
                    <a:pt x="7181" y="1203"/>
                    <a:pt x="9144" y="-703"/>
                    <a:pt x="10617" y="250"/>
                  </a:cubicBezTo>
                  <a:cubicBezTo>
                    <a:pt x="12090" y="1203"/>
                    <a:pt x="13072" y="5015"/>
                    <a:pt x="14790" y="8826"/>
                  </a:cubicBezTo>
                  <a:cubicBezTo>
                    <a:pt x="16508" y="12638"/>
                    <a:pt x="18962" y="16450"/>
                    <a:pt x="21417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427899" y="3661032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400"/>
                    <a:pt x="0" y="4800"/>
                    <a:pt x="0" y="8400"/>
                  </a:cubicBezTo>
                  <a:cubicBezTo>
                    <a:pt x="0" y="12000"/>
                    <a:pt x="10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1427899" y="392138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440599" y="395313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377099" y="4081076"/>
              <a:ext cx="119328" cy="53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62" fill="norm" stroke="1" extrusionOk="0">
                  <a:moveTo>
                    <a:pt x="0" y="21562"/>
                  </a:moveTo>
                  <a:cubicBezTo>
                    <a:pt x="0" y="19529"/>
                    <a:pt x="0" y="17496"/>
                    <a:pt x="0" y="14870"/>
                  </a:cubicBezTo>
                  <a:cubicBezTo>
                    <a:pt x="0" y="12244"/>
                    <a:pt x="0" y="9026"/>
                    <a:pt x="189" y="6823"/>
                  </a:cubicBezTo>
                  <a:cubicBezTo>
                    <a:pt x="379" y="4621"/>
                    <a:pt x="758" y="3435"/>
                    <a:pt x="1326" y="2546"/>
                  </a:cubicBezTo>
                  <a:cubicBezTo>
                    <a:pt x="1895" y="1656"/>
                    <a:pt x="2653" y="1063"/>
                    <a:pt x="3789" y="640"/>
                  </a:cubicBezTo>
                  <a:cubicBezTo>
                    <a:pt x="4926" y="216"/>
                    <a:pt x="6442" y="-38"/>
                    <a:pt x="7768" y="4"/>
                  </a:cubicBezTo>
                  <a:cubicBezTo>
                    <a:pt x="9095" y="47"/>
                    <a:pt x="10232" y="386"/>
                    <a:pt x="11368" y="1275"/>
                  </a:cubicBezTo>
                  <a:cubicBezTo>
                    <a:pt x="12505" y="2164"/>
                    <a:pt x="13642" y="3604"/>
                    <a:pt x="13453" y="4621"/>
                  </a:cubicBezTo>
                  <a:cubicBezTo>
                    <a:pt x="13263" y="5637"/>
                    <a:pt x="11747" y="6230"/>
                    <a:pt x="11937" y="6654"/>
                  </a:cubicBezTo>
                  <a:cubicBezTo>
                    <a:pt x="12126" y="7077"/>
                    <a:pt x="14021" y="7331"/>
                    <a:pt x="15916" y="7755"/>
                  </a:cubicBezTo>
                  <a:cubicBezTo>
                    <a:pt x="17811" y="8178"/>
                    <a:pt x="19705" y="8771"/>
                    <a:pt x="20653" y="9364"/>
                  </a:cubicBezTo>
                  <a:cubicBezTo>
                    <a:pt x="21600" y="9957"/>
                    <a:pt x="21600" y="10550"/>
                    <a:pt x="20653" y="10931"/>
                  </a:cubicBezTo>
                  <a:cubicBezTo>
                    <a:pt x="19705" y="11313"/>
                    <a:pt x="17811" y="11482"/>
                    <a:pt x="14968" y="11440"/>
                  </a:cubicBezTo>
                  <a:cubicBezTo>
                    <a:pt x="12126" y="11397"/>
                    <a:pt x="8337" y="11143"/>
                    <a:pt x="4547" y="1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548549" y="423253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1577991" y="4226182"/>
              <a:ext cx="785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17672" y="0"/>
                  </a:moveTo>
                  <a:cubicBezTo>
                    <a:pt x="13694" y="2965"/>
                    <a:pt x="9715" y="5929"/>
                    <a:pt x="6872" y="8259"/>
                  </a:cubicBezTo>
                  <a:cubicBezTo>
                    <a:pt x="4030" y="10588"/>
                    <a:pt x="2325" y="12282"/>
                    <a:pt x="1188" y="14188"/>
                  </a:cubicBezTo>
                  <a:cubicBezTo>
                    <a:pt x="51" y="16094"/>
                    <a:pt x="-517" y="18212"/>
                    <a:pt x="620" y="19482"/>
                  </a:cubicBezTo>
                  <a:cubicBezTo>
                    <a:pt x="1757" y="20753"/>
                    <a:pt x="4599" y="21176"/>
                    <a:pt x="8294" y="21388"/>
                  </a:cubicBezTo>
                  <a:cubicBezTo>
                    <a:pt x="11988" y="21600"/>
                    <a:pt x="16536" y="21600"/>
                    <a:pt x="210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415704" y="3915577"/>
              <a:ext cx="107446" cy="10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78" fill="norm" stroke="1" extrusionOk="0">
                  <a:moveTo>
                    <a:pt x="6252" y="11109"/>
                  </a:moveTo>
                  <a:cubicBezTo>
                    <a:pt x="4558" y="12770"/>
                    <a:pt x="2864" y="14432"/>
                    <a:pt x="1805" y="16301"/>
                  </a:cubicBezTo>
                  <a:cubicBezTo>
                    <a:pt x="746" y="18170"/>
                    <a:pt x="323" y="20247"/>
                    <a:pt x="111" y="20040"/>
                  </a:cubicBezTo>
                  <a:cubicBezTo>
                    <a:pt x="-101" y="19832"/>
                    <a:pt x="-101" y="17340"/>
                    <a:pt x="958" y="13809"/>
                  </a:cubicBezTo>
                  <a:cubicBezTo>
                    <a:pt x="2017" y="10278"/>
                    <a:pt x="4134" y="5709"/>
                    <a:pt x="6252" y="3009"/>
                  </a:cubicBezTo>
                  <a:cubicBezTo>
                    <a:pt x="8370" y="309"/>
                    <a:pt x="10487" y="-522"/>
                    <a:pt x="11970" y="309"/>
                  </a:cubicBezTo>
                  <a:cubicBezTo>
                    <a:pt x="13452" y="1140"/>
                    <a:pt x="14299" y="3632"/>
                    <a:pt x="15781" y="7370"/>
                  </a:cubicBezTo>
                  <a:cubicBezTo>
                    <a:pt x="17264" y="11109"/>
                    <a:pt x="19381" y="16093"/>
                    <a:pt x="21499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719999" y="2405584"/>
              <a:ext cx="319101" cy="193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64" fill="norm" stroke="1" extrusionOk="0">
                  <a:moveTo>
                    <a:pt x="0" y="474"/>
                  </a:moveTo>
                  <a:cubicBezTo>
                    <a:pt x="2274" y="309"/>
                    <a:pt x="4547" y="144"/>
                    <a:pt x="6111" y="61"/>
                  </a:cubicBezTo>
                  <a:cubicBezTo>
                    <a:pt x="7674" y="-21"/>
                    <a:pt x="8526" y="-21"/>
                    <a:pt x="9237" y="61"/>
                  </a:cubicBezTo>
                  <a:cubicBezTo>
                    <a:pt x="9947" y="144"/>
                    <a:pt x="10516" y="309"/>
                    <a:pt x="10871" y="639"/>
                  </a:cubicBezTo>
                  <a:cubicBezTo>
                    <a:pt x="11226" y="968"/>
                    <a:pt x="11368" y="1463"/>
                    <a:pt x="11724" y="2052"/>
                  </a:cubicBezTo>
                  <a:cubicBezTo>
                    <a:pt x="12079" y="2641"/>
                    <a:pt x="12647" y="3324"/>
                    <a:pt x="13074" y="4113"/>
                  </a:cubicBezTo>
                  <a:cubicBezTo>
                    <a:pt x="13500" y="4902"/>
                    <a:pt x="13784" y="5797"/>
                    <a:pt x="14068" y="6633"/>
                  </a:cubicBezTo>
                  <a:cubicBezTo>
                    <a:pt x="14353" y="7470"/>
                    <a:pt x="14637" y="8247"/>
                    <a:pt x="14992" y="9071"/>
                  </a:cubicBezTo>
                  <a:cubicBezTo>
                    <a:pt x="15347" y="9896"/>
                    <a:pt x="15774" y="10767"/>
                    <a:pt x="16129" y="11603"/>
                  </a:cubicBezTo>
                  <a:cubicBezTo>
                    <a:pt x="16484" y="12440"/>
                    <a:pt x="16768" y="13241"/>
                    <a:pt x="16982" y="14065"/>
                  </a:cubicBezTo>
                  <a:cubicBezTo>
                    <a:pt x="17195" y="14889"/>
                    <a:pt x="17337" y="15737"/>
                    <a:pt x="17621" y="16468"/>
                  </a:cubicBezTo>
                  <a:cubicBezTo>
                    <a:pt x="17905" y="17198"/>
                    <a:pt x="18332" y="17810"/>
                    <a:pt x="18900" y="18470"/>
                  </a:cubicBezTo>
                  <a:cubicBezTo>
                    <a:pt x="19468" y="19129"/>
                    <a:pt x="20179" y="19836"/>
                    <a:pt x="20605" y="20248"/>
                  </a:cubicBezTo>
                  <a:cubicBezTo>
                    <a:pt x="21032" y="20660"/>
                    <a:pt x="21174" y="20778"/>
                    <a:pt x="21316" y="20943"/>
                  </a:cubicBezTo>
                  <a:cubicBezTo>
                    <a:pt x="21458" y="21108"/>
                    <a:pt x="21600" y="21320"/>
                    <a:pt x="20747" y="21438"/>
                  </a:cubicBezTo>
                  <a:cubicBezTo>
                    <a:pt x="19895" y="21555"/>
                    <a:pt x="18047" y="21579"/>
                    <a:pt x="16484" y="21555"/>
                  </a:cubicBezTo>
                  <a:cubicBezTo>
                    <a:pt x="14921" y="21532"/>
                    <a:pt x="13642" y="21461"/>
                    <a:pt x="12932" y="21355"/>
                  </a:cubicBezTo>
                  <a:cubicBezTo>
                    <a:pt x="12221" y="21249"/>
                    <a:pt x="12079" y="21108"/>
                    <a:pt x="11937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3320199" y="1305182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3307246" y="1451232"/>
              <a:ext cx="305054" cy="1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00" fill="norm" stroke="1" extrusionOk="0">
                  <a:moveTo>
                    <a:pt x="2252" y="7200"/>
                  </a:moveTo>
                  <a:cubicBezTo>
                    <a:pt x="1210" y="12000"/>
                    <a:pt x="167" y="16800"/>
                    <a:pt x="18" y="19200"/>
                  </a:cubicBezTo>
                  <a:cubicBezTo>
                    <a:pt x="-131" y="21600"/>
                    <a:pt x="614" y="21600"/>
                    <a:pt x="3817" y="19200"/>
                  </a:cubicBezTo>
                  <a:cubicBezTo>
                    <a:pt x="7019" y="16800"/>
                    <a:pt x="12680" y="12000"/>
                    <a:pt x="16032" y="8400"/>
                  </a:cubicBezTo>
                  <a:cubicBezTo>
                    <a:pt x="19383" y="4800"/>
                    <a:pt x="20426" y="240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4428026" y="1022366"/>
              <a:ext cx="136774" cy="50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75" fill="norm" stroke="1" extrusionOk="0">
                  <a:moveTo>
                    <a:pt x="21147" y="2305"/>
                  </a:moveTo>
                  <a:cubicBezTo>
                    <a:pt x="20165" y="1495"/>
                    <a:pt x="19183" y="685"/>
                    <a:pt x="17874" y="280"/>
                  </a:cubicBezTo>
                  <a:cubicBezTo>
                    <a:pt x="16565" y="-125"/>
                    <a:pt x="14929" y="-125"/>
                    <a:pt x="12802" y="505"/>
                  </a:cubicBezTo>
                  <a:cubicBezTo>
                    <a:pt x="10674" y="1135"/>
                    <a:pt x="8056" y="2395"/>
                    <a:pt x="5602" y="4555"/>
                  </a:cubicBezTo>
                  <a:cubicBezTo>
                    <a:pt x="3147" y="6715"/>
                    <a:pt x="856" y="9775"/>
                    <a:pt x="202" y="12430"/>
                  </a:cubicBezTo>
                  <a:cubicBezTo>
                    <a:pt x="-453" y="15085"/>
                    <a:pt x="529" y="17335"/>
                    <a:pt x="2492" y="18775"/>
                  </a:cubicBezTo>
                  <a:cubicBezTo>
                    <a:pt x="4456" y="20215"/>
                    <a:pt x="7402" y="20845"/>
                    <a:pt x="10347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4774349" y="1159132"/>
              <a:ext cx="184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168"/>
                    <a:pt x="7448" y="6336"/>
                    <a:pt x="11048" y="9936"/>
                  </a:cubicBezTo>
                  <a:cubicBezTo>
                    <a:pt x="14648" y="13536"/>
                    <a:pt x="18124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4784797" y="1108332"/>
              <a:ext cx="173703" cy="41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80" fill="norm" stroke="1" extrusionOk="0">
                  <a:moveTo>
                    <a:pt x="21356" y="0"/>
                  </a:moveTo>
                  <a:cubicBezTo>
                    <a:pt x="20055" y="0"/>
                    <a:pt x="18754" y="0"/>
                    <a:pt x="17322" y="545"/>
                  </a:cubicBezTo>
                  <a:cubicBezTo>
                    <a:pt x="15891" y="1091"/>
                    <a:pt x="14329" y="2182"/>
                    <a:pt x="11987" y="4745"/>
                  </a:cubicBezTo>
                  <a:cubicBezTo>
                    <a:pt x="9645" y="7309"/>
                    <a:pt x="6522" y="11345"/>
                    <a:pt x="4440" y="14127"/>
                  </a:cubicBezTo>
                  <a:cubicBezTo>
                    <a:pt x="2358" y="16909"/>
                    <a:pt x="1317" y="18436"/>
                    <a:pt x="667" y="19527"/>
                  </a:cubicBezTo>
                  <a:cubicBezTo>
                    <a:pt x="16" y="20618"/>
                    <a:pt x="-244" y="21273"/>
                    <a:pt x="276" y="21436"/>
                  </a:cubicBezTo>
                  <a:cubicBezTo>
                    <a:pt x="797" y="21600"/>
                    <a:pt x="2098" y="21273"/>
                    <a:pt x="3399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5084936" y="1076582"/>
              <a:ext cx="196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00"/>
                    <a:pt x="2735" y="8800"/>
                    <a:pt x="575" y="12400"/>
                  </a:cubicBezTo>
                  <a:cubicBezTo>
                    <a:pt x="-1585" y="16000"/>
                    <a:pt x="2735" y="18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4945799" y="1044832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55" y="14400"/>
                    <a:pt x="12109" y="7200"/>
                    <a:pt x="15709" y="3600"/>
                  </a:cubicBezTo>
                  <a:cubicBezTo>
                    <a:pt x="19309" y="0"/>
                    <a:pt x="204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428399" y="1209932"/>
              <a:ext cx="190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00"/>
                    <a:pt x="7200" y="8400"/>
                    <a:pt x="10800" y="12000"/>
                  </a:cubicBezTo>
                  <a:cubicBezTo>
                    <a:pt x="14400" y="15600"/>
                    <a:pt x="180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491899" y="1216282"/>
              <a:ext cx="139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632"/>
                    <a:pt x="15709" y="1263"/>
                    <a:pt x="12273" y="3221"/>
                  </a:cubicBezTo>
                  <a:cubicBezTo>
                    <a:pt x="8836" y="5179"/>
                    <a:pt x="4909" y="8463"/>
                    <a:pt x="2782" y="11747"/>
                  </a:cubicBezTo>
                  <a:cubicBezTo>
                    <a:pt x="655" y="15032"/>
                    <a:pt x="327" y="183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5834799" y="1114682"/>
              <a:ext cx="8547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0" y="0"/>
                  </a:moveTo>
                  <a:cubicBezTo>
                    <a:pt x="7200" y="3130"/>
                    <a:pt x="14400" y="6261"/>
                    <a:pt x="18000" y="9235"/>
                  </a:cubicBezTo>
                  <a:cubicBezTo>
                    <a:pt x="21600" y="12209"/>
                    <a:pt x="21600" y="15026"/>
                    <a:pt x="18514" y="17061"/>
                  </a:cubicBezTo>
                  <a:cubicBezTo>
                    <a:pt x="15429" y="19096"/>
                    <a:pt x="9257" y="20348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5949099" y="955932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6126899" y="854332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6571399" y="1248032"/>
              <a:ext cx="2159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1614"/>
                    <a:pt x="5929" y="3228"/>
                    <a:pt x="9106" y="6269"/>
                  </a:cubicBezTo>
                  <a:cubicBezTo>
                    <a:pt x="12282" y="9310"/>
                    <a:pt x="15671" y="13779"/>
                    <a:pt x="17788" y="16572"/>
                  </a:cubicBezTo>
                  <a:cubicBezTo>
                    <a:pt x="19906" y="19366"/>
                    <a:pt x="20753" y="204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6660299" y="1235332"/>
              <a:ext cx="196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19" y="2110"/>
                    <a:pt x="13239" y="4221"/>
                    <a:pt x="9639" y="7200"/>
                  </a:cubicBezTo>
                  <a:cubicBezTo>
                    <a:pt x="6039" y="10179"/>
                    <a:pt x="3019" y="14028"/>
                    <a:pt x="1510" y="16572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6978794" y="1082932"/>
              <a:ext cx="4345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812"/>
                    <a:pt x="4448" y="7624"/>
                    <a:pt x="1502" y="11224"/>
                  </a:cubicBezTo>
                  <a:cubicBezTo>
                    <a:pt x="-1443" y="14824"/>
                    <a:pt x="521" y="1821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6838099" y="1082932"/>
              <a:ext cx="323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8000"/>
                    <a:pt x="9882" y="14400"/>
                    <a:pt x="13482" y="10800"/>
                  </a:cubicBezTo>
                  <a:cubicBezTo>
                    <a:pt x="17082" y="7200"/>
                    <a:pt x="193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7346099" y="1197232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6075"/>
                    <a:pt x="12240" y="12150"/>
                    <a:pt x="15840" y="15750"/>
                  </a:cubicBezTo>
                  <a:cubicBezTo>
                    <a:pt x="19440" y="19350"/>
                    <a:pt x="2052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390549" y="1222632"/>
              <a:ext cx="1905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2238"/>
                    <a:pt x="15360" y="4476"/>
                    <a:pt x="12240" y="7200"/>
                  </a:cubicBezTo>
                  <a:cubicBezTo>
                    <a:pt x="9120" y="9924"/>
                    <a:pt x="6000" y="13135"/>
                    <a:pt x="3960" y="15616"/>
                  </a:cubicBezTo>
                  <a:cubicBezTo>
                    <a:pt x="1920" y="18097"/>
                    <a:pt x="960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97649" y="5559682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80"/>
                    <a:pt x="2571" y="360"/>
                    <a:pt x="4886" y="2790"/>
                  </a:cubicBezTo>
                  <a:cubicBezTo>
                    <a:pt x="7200" y="5220"/>
                    <a:pt x="10543" y="9900"/>
                    <a:pt x="12857" y="13230"/>
                  </a:cubicBezTo>
                  <a:cubicBezTo>
                    <a:pt x="15171" y="16560"/>
                    <a:pt x="16457" y="18540"/>
                    <a:pt x="17743" y="19710"/>
                  </a:cubicBezTo>
                  <a:cubicBezTo>
                    <a:pt x="19029" y="20880"/>
                    <a:pt x="20314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835041" y="5572868"/>
              <a:ext cx="65251" cy="39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405" fill="norm" stroke="1" extrusionOk="0">
                  <a:moveTo>
                    <a:pt x="18961" y="1002"/>
                  </a:moveTo>
                  <a:cubicBezTo>
                    <a:pt x="19636" y="430"/>
                    <a:pt x="20311" y="-141"/>
                    <a:pt x="20648" y="30"/>
                  </a:cubicBezTo>
                  <a:cubicBezTo>
                    <a:pt x="20986" y="202"/>
                    <a:pt x="20986" y="1116"/>
                    <a:pt x="18623" y="3802"/>
                  </a:cubicBezTo>
                  <a:cubicBezTo>
                    <a:pt x="16261" y="6488"/>
                    <a:pt x="11536" y="10945"/>
                    <a:pt x="8161" y="13859"/>
                  </a:cubicBezTo>
                  <a:cubicBezTo>
                    <a:pt x="4786" y="16773"/>
                    <a:pt x="2761" y="18145"/>
                    <a:pt x="1411" y="19288"/>
                  </a:cubicBezTo>
                  <a:cubicBezTo>
                    <a:pt x="61" y="20430"/>
                    <a:pt x="-614" y="21345"/>
                    <a:pt x="736" y="21402"/>
                  </a:cubicBezTo>
                  <a:cubicBezTo>
                    <a:pt x="2086" y="21459"/>
                    <a:pt x="5461" y="20659"/>
                    <a:pt x="8836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23049" y="5306627"/>
              <a:ext cx="158751" cy="1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13787"/>
                  </a:moveTo>
                  <a:cubicBezTo>
                    <a:pt x="288" y="17599"/>
                    <a:pt x="576" y="21411"/>
                    <a:pt x="1296" y="19717"/>
                  </a:cubicBezTo>
                  <a:cubicBezTo>
                    <a:pt x="2016" y="18023"/>
                    <a:pt x="3168" y="10823"/>
                    <a:pt x="4320" y="6376"/>
                  </a:cubicBezTo>
                  <a:cubicBezTo>
                    <a:pt x="5472" y="1929"/>
                    <a:pt x="6624" y="235"/>
                    <a:pt x="7776" y="23"/>
                  </a:cubicBezTo>
                  <a:cubicBezTo>
                    <a:pt x="8928" y="-189"/>
                    <a:pt x="10080" y="1082"/>
                    <a:pt x="11376" y="4046"/>
                  </a:cubicBezTo>
                  <a:cubicBezTo>
                    <a:pt x="12672" y="7011"/>
                    <a:pt x="14112" y="11670"/>
                    <a:pt x="15840" y="14846"/>
                  </a:cubicBezTo>
                  <a:cubicBezTo>
                    <a:pt x="17568" y="18023"/>
                    <a:pt x="19584" y="19717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269149" y="574383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250099" y="5851782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9800"/>
                    <a:pt x="12000" y="18000"/>
                    <a:pt x="15600" y="14400"/>
                  </a:cubicBezTo>
                  <a:cubicBezTo>
                    <a:pt x="19200" y="10800"/>
                    <a:pt x="204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910499" y="5604132"/>
              <a:ext cx="2349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2200"/>
                    <a:pt x="7005" y="4400"/>
                    <a:pt x="10022" y="7000"/>
                  </a:cubicBezTo>
                  <a:cubicBezTo>
                    <a:pt x="13038" y="9600"/>
                    <a:pt x="15568" y="12600"/>
                    <a:pt x="17416" y="15100"/>
                  </a:cubicBezTo>
                  <a:cubicBezTo>
                    <a:pt x="19265" y="17600"/>
                    <a:pt x="20432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973999" y="5597782"/>
              <a:ext cx="2032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749"/>
                    <a:pt x="17100" y="3497"/>
                    <a:pt x="14512" y="6069"/>
                  </a:cubicBezTo>
                  <a:cubicBezTo>
                    <a:pt x="11925" y="8640"/>
                    <a:pt x="9000" y="12034"/>
                    <a:pt x="6525" y="14760"/>
                  </a:cubicBezTo>
                  <a:cubicBezTo>
                    <a:pt x="4050" y="17486"/>
                    <a:pt x="202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2278799" y="588988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2801615" y="5579680"/>
              <a:ext cx="189606" cy="58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7" fill="norm" stroke="1" extrusionOk="0">
                  <a:moveTo>
                    <a:pt x="480" y="8296"/>
                  </a:moveTo>
                  <a:cubicBezTo>
                    <a:pt x="240" y="10919"/>
                    <a:pt x="0" y="13542"/>
                    <a:pt x="0" y="16204"/>
                  </a:cubicBezTo>
                  <a:cubicBezTo>
                    <a:pt x="0" y="18865"/>
                    <a:pt x="240" y="21565"/>
                    <a:pt x="240" y="21411"/>
                  </a:cubicBezTo>
                  <a:cubicBezTo>
                    <a:pt x="240" y="21256"/>
                    <a:pt x="0" y="18248"/>
                    <a:pt x="120" y="15509"/>
                  </a:cubicBezTo>
                  <a:cubicBezTo>
                    <a:pt x="240" y="12771"/>
                    <a:pt x="720" y="10302"/>
                    <a:pt x="1920" y="7872"/>
                  </a:cubicBezTo>
                  <a:cubicBezTo>
                    <a:pt x="3120" y="5442"/>
                    <a:pt x="5040" y="3051"/>
                    <a:pt x="6480" y="1701"/>
                  </a:cubicBezTo>
                  <a:cubicBezTo>
                    <a:pt x="7920" y="351"/>
                    <a:pt x="8880" y="42"/>
                    <a:pt x="9840" y="4"/>
                  </a:cubicBezTo>
                  <a:cubicBezTo>
                    <a:pt x="10800" y="-35"/>
                    <a:pt x="11760" y="196"/>
                    <a:pt x="12600" y="968"/>
                  </a:cubicBezTo>
                  <a:cubicBezTo>
                    <a:pt x="13440" y="1739"/>
                    <a:pt x="14160" y="3051"/>
                    <a:pt x="14280" y="3899"/>
                  </a:cubicBezTo>
                  <a:cubicBezTo>
                    <a:pt x="14400" y="4748"/>
                    <a:pt x="13920" y="5134"/>
                    <a:pt x="13320" y="5519"/>
                  </a:cubicBezTo>
                  <a:cubicBezTo>
                    <a:pt x="12720" y="5905"/>
                    <a:pt x="12000" y="6291"/>
                    <a:pt x="12240" y="6368"/>
                  </a:cubicBezTo>
                  <a:cubicBezTo>
                    <a:pt x="12480" y="6445"/>
                    <a:pt x="13680" y="6214"/>
                    <a:pt x="14880" y="6136"/>
                  </a:cubicBezTo>
                  <a:cubicBezTo>
                    <a:pt x="16080" y="6059"/>
                    <a:pt x="17280" y="6136"/>
                    <a:pt x="18240" y="6368"/>
                  </a:cubicBezTo>
                  <a:cubicBezTo>
                    <a:pt x="19200" y="6599"/>
                    <a:pt x="19920" y="6985"/>
                    <a:pt x="20520" y="7679"/>
                  </a:cubicBezTo>
                  <a:cubicBezTo>
                    <a:pt x="21120" y="8374"/>
                    <a:pt x="21600" y="9376"/>
                    <a:pt x="21480" y="10109"/>
                  </a:cubicBezTo>
                  <a:cubicBezTo>
                    <a:pt x="21360" y="10842"/>
                    <a:pt x="20640" y="11305"/>
                    <a:pt x="18960" y="11266"/>
                  </a:cubicBezTo>
                  <a:cubicBezTo>
                    <a:pt x="17280" y="11228"/>
                    <a:pt x="14640" y="10688"/>
                    <a:pt x="12000" y="1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2866614" y="5350132"/>
              <a:ext cx="97986" cy="6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959" fill="norm" stroke="1" extrusionOk="0">
                  <a:moveTo>
                    <a:pt x="594" y="0"/>
                  </a:moveTo>
                  <a:cubicBezTo>
                    <a:pt x="594" y="4320"/>
                    <a:pt x="594" y="8640"/>
                    <a:pt x="364" y="12960"/>
                  </a:cubicBezTo>
                  <a:cubicBezTo>
                    <a:pt x="135" y="17280"/>
                    <a:pt x="-325" y="21600"/>
                    <a:pt x="364" y="20880"/>
                  </a:cubicBezTo>
                  <a:cubicBezTo>
                    <a:pt x="1054" y="20160"/>
                    <a:pt x="2892" y="14400"/>
                    <a:pt x="4960" y="10800"/>
                  </a:cubicBezTo>
                  <a:cubicBezTo>
                    <a:pt x="7028" y="7200"/>
                    <a:pt x="9326" y="5760"/>
                    <a:pt x="12084" y="7200"/>
                  </a:cubicBezTo>
                  <a:cubicBezTo>
                    <a:pt x="14841" y="8640"/>
                    <a:pt x="18058" y="12960"/>
                    <a:pt x="21275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2825843" y="5339148"/>
              <a:ext cx="119707" cy="11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93" fill="norm" stroke="1" extrusionOk="0">
                  <a:moveTo>
                    <a:pt x="5515" y="3104"/>
                  </a:moveTo>
                  <a:cubicBezTo>
                    <a:pt x="4757" y="7272"/>
                    <a:pt x="3999" y="11440"/>
                    <a:pt x="2863" y="14472"/>
                  </a:cubicBezTo>
                  <a:cubicBezTo>
                    <a:pt x="1726" y="17504"/>
                    <a:pt x="210" y="19398"/>
                    <a:pt x="20" y="18830"/>
                  </a:cubicBezTo>
                  <a:cubicBezTo>
                    <a:pt x="-169" y="18261"/>
                    <a:pt x="968" y="15230"/>
                    <a:pt x="2863" y="12009"/>
                  </a:cubicBezTo>
                  <a:cubicBezTo>
                    <a:pt x="4757" y="8788"/>
                    <a:pt x="7410" y="5377"/>
                    <a:pt x="9684" y="3104"/>
                  </a:cubicBezTo>
                  <a:cubicBezTo>
                    <a:pt x="11957" y="830"/>
                    <a:pt x="13852" y="-307"/>
                    <a:pt x="14989" y="72"/>
                  </a:cubicBezTo>
                  <a:cubicBezTo>
                    <a:pt x="16126" y="451"/>
                    <a:pt x="16505" y="2346"/>
                    <a:pt x="17452" y="6135"/>
                  </a:cubicBezTo>
                  <a:cubicBezTo>
                    <a:pt x="18399" y="9925"/>
                    <a:pt x="19915" y="15609"/>
                    <a:pt x="21431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3536099" y="5731132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4500"/>
                    <a:pt x="11917" y="9000"/>
                    <a:pt x="15517" y="12600"/>
                  </a:cubicBezTo>
                  <a:cubicBezTo>
                    <a:pt x="19117" y="16200"/>
                    <a:pt x="20359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3510649" y="5889882"/>
              <a:ext cx="20960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798" fill="norm" stroke="1" extrusionOk="0">
                  <a:moveTo>
                    <a:pt x="653" y="0"/>
                  </a:moveTo>
                  <a:cubicBezTo>
                    <a:pt x="221" y="7200"/>
                    <a:pt x="-211" y="14400"/>
                    <a:pt x="113" y="18000"/>
                  </a:cubicBezTo>
                  <a:cubicBezTo>
                    <a:pt x="437" y="21600"/>
                    <a:pt x="1517" y="21600"/>
                    <a:pt x="5189" y="18720"/>
                  </a:cubicBezTo>
                  <a:cubicBezTo>
                    <a:pt x="8861" y="15840"/>
                    <a:pt x="15125" y="10080"/>
                    <a:pt x="21389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4367949" y="5591432"/>
              <a:ext cx="2730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77" y="1934"/>
                    <a:pt x="4353" y="3869"/>
                    <a:pt x="6949" y="6609"/>
                  </a:cubicBezTo>
                  <a:cubicBezTo>
                    <a:pt x="9544" y="9349"/>
                    <a:pt x="12558" y="12896"/>
                    <a:pt x="15070" y="15528"/>
                  </a:cubicBezTo>
                  <a:cubicBezTo>
                    <a:pt x="17581" y="18161"/>
                    <a:pt x="19591" y="198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4402784" y="5586833"/>
              <a:ext cx="244566" cy="46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74" fill="norm" stroke="1" extrusionOk="0">
                  <a:moveTo>
                    <a:pt x="21515" y="1088"/>
                  </a:moveTo>
                  <a:cubicBezTo>
                    <a:pt x="20584" y="601"/>
                    <a:pt x="19653" y="115"/>
                    <a:pt x="18815" y="17"/>
                  </a:cubicBezTo>
                  <a:cubicBezTo>
                    <a:pt x="17977" y="-80"/>
                    <a:pt x="17232" y="212"/>
                    <a:pt x="15929" y="1769"/>
                  </a:cubicBezTo>
                  <a:cubicBezTo>
                    <a:pt x="14625" y="3325"/>
                    <a:pt x="12763" y="6147"/>
                    <a:pt x="10529" y="9115"/>
                  </a:cubicBezTo>
                  <a:cubicBezTo>
                    <a:pt x="8294" y="12082"/>
                    <a:pt x="5687" y="15196"/>
                    <a:pt x="4105" y="17093"/>
                  </a:cubicBezTo>
                  <a:cubicBezTo>
                    <a:pt x="2522" y="18990"/>
                    <a:pt x="1963" y="19671"/>
                    <a:pt x="1312" y="20304"/>
                  </a:cubicBezTo>
                  <a:cubicBezTo>
                    <a:pt x="660" y="20936"/>
                    <a:pt x="-85" y="21520"/>
                    <a:pt x="8" y="21471"/>
                  </a:cubicBezTo>
                  <a:cubicBezTo>
                    <a:pt x="101" y="21423"/>
                    <a:pt x="1032" y="20742"/>
                    <a:pt x="1963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882299" y="588988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4310799" y="1889382"/>
              <a:ext cx="248947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1600"/>
                  </a:moveTo>
                  <a:cubicBezTo>
                    <a:pt x="165" y="19200"/>
                    <a:pt x="330" y="16800"/>
                    <a:pt x="743" y="16000"/>
                  </a:cubicBezTo>
                  <a:cubicBezTo>
                    <a:pt x="1156" y="15200"/>
                    <a:pt x="1817" y="16000"/>
                    <a:pt x="2523" y="15200"/>
                  </a:cubicBezTo>
                  <a:cubicBezTo>
                    <a:pt x="3230" y="14400"/>
                    <a:pt x="3982" y="12000"/>
                    <a:pt x="4753" y="10000"/>
                  </a:cubicBezTo>
                  <a:cubicBezTo>
                    <a:pt x="5524" y="8000"/>
                    <a:pt x="6313" y="6400"/>
                    <a:pt x="7001" y="4800"/>
                  </a:cubicBezTo>
                  <a:cubicBezTo>
                    <a:pt x="7689" y="3200"/>
                    <a:pt x="8277" y="1600"/>
                    <a:pt x="8901" y="800"/>
                  </a:cubicBezTo>
                  <a:cubicBezTo>
                    <a:pt x="9525" y="0"/>
                    <a:pt x="10185" y="0"/>
                    <a:pt x="10800" y="0"/>
                  </a:cubicBezTo>
                  <a:cubicBezTo>
                    <a:pt x="11415" y="0"/>
                    <a:pt x="11984" y="0"/>
                    <a:pt x="12562" y="0"/>
                  </a:cubicBezTo>
                  <a:cubicBezTo>
                    <a:pt x="13140" y="0"/>
                    <a:pt x="13727" y="0"/>
                    <a:pt x="14314" y="800"/>
                  </a:cubicBezTo>
                  <a:cubicBezTo>
                    <a:pt x="14902" y="1600"/>
                    <a:pt x="15489" y="3200"/>
                    <a:pt x="16140" y="4400"/>
                  </a:cubicBezTo>
                  <a:cubicBezTo>
                    <a:pt x="16792" y="5600"/>
                    <a:pt x="17508" y="6400"/>
                    <a:pt x="18288" y="8400"/>
                  </a:cubicBezTo>
                  <a:cubicBezTo>
                    <a:pt x="19067" y="10400"/>
                    <a:pt x="19912" y="13600"/>
                    <a:pt x="20425" y="15200"/>
                  </a:cubicBezTo>
                  <a:cubicBezTo>
                    <a:pt x="20939" y="16800"/>
                    <a:pt x="21123" y="16800"/>
                    <a:pt x="21279" y="16800"/>
                  </a:cubicBezTo>
                  <a:cubicBezTo>
                    <a:pt x="21435" y="16800"/>
                    <a:pt x="21563" y="16800"/>
                    <a:pt x="21582" y="16400"/>
                  </a:cubicBezTo>
                  <a:cubicBezTo>
                    <a:pt x="21600" y="16000"/>
                    <a:pt x="21508" y="15200"/>
                    <a:pt x="21416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585119" y="1972357"/>
              <a:ext cx="1840231" cy="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93" fill="norm" stroke="1" extrusionOk="0">
                  <a:moveTo>
                    <a:pt x="506" y="9050"/>
                  </a:moveTo>
                  <a:cubicBezTo>
                    <a:pt x="282" y="9050"/>
                    <a:pt x="59" y="9050"/>
                    <a:pt x="10" y="10079"/>
                  </a:cubicBezTo>
                  <a:cubicBezTo>
                    <a:pt x="-40" y="11107"/>
                    <a:pt x="84" y="13164"/>
                    <a:pt x="667" y="14707"/>
                  </a:cubicBezTo>
                  <a:cubicBezTo>
                    <a:pt x="1250" y="16250"/>
                    <a:pt x="2291" y="17279"/>
                    <a:pt x="3283" y="16250"/>
                  </a:cubicBezTo>
                  <a:cubicBezTo>
                    <a:pt x="4275" y="15222"/>
                    <a:pt x="5217" y="12136"/>
                    <a:pt x="6110" y="9564"/>
                  </a:cubicBezTo>
                  <a:cubicBezTo>
                    <a:pt x="7003" y="6993"/>
                    <a:pt x="7846" y="4936"/>
                    <a:pt x="8937" y="3393"/>
                  </a:cubicBezTo>
                  <a:cubicBezTo>
                    <a:pt x="10028" y="1850"/>
                    <a:pt x="11368" y="822"/>
                    <a:pt x="12496" y="307"/>
                  </a:cubicBezTo>
                  <a:cubicBezTo>
                    <a:pt x="13624" y="-207"/>
                    <a:pt x="14542" y="-207"/>
                    <a:pt x="15608" y="1336"/>
                  </a:cubicBezTo>
                  <a:cubicBezTo>
                    <a:pt x="16675" y="2879"/>
                    <a:pt x="17890" y="5964"/>
                    <a:pt x="18906" y="9564"/>
                  </a:cubicBezTo>
                  <a:cubicBezTo>
                    <a:pt x="19923" y="13164"/>
                    <a:pt x="20742" y="17279"/>
                    <a:pt x="2156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637372" y="2352932"/>
              <a:ext cx="191078" cy="287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1427" y="0"/>
                  </a:moveTo>
                  <a:cubicBezTo>
                    <a:pt x="20952" y="430"/>
                    <a:pt x="20478" y="860"/>
                    <a:pt x="20359" y="1354"/>
                  </a:cubicBezTo>
                  <a:cubicBezTo>
                    <a:pt x="20240" y="1848"/>
                    <a:pt x="20478" y="2405"/>
                    <a:pt x="20715" y="3011"/>
                  </a:cubicBezTo>
                  <a:cubicBezTo>
                    <a:pt x="20952" y="3616"/>
                    <a:pt x="21190" y="4269"/>
                    <a:pt x="21071" y="4866"/>
                  </a:cubicBezTo>
                  <a:cubicBezTo>
                    <a:pt x="20952" y="5464"/>
                    <a:pt x="20478" y="6005"/>
                    <a:pt x="20003" y="6595"/>
                  </a:cubicBezTo>
                  <a:cubicBezTo>
                    <a:pt x="19528" y="7184"/>
                    <a:pt x="19053" y="7821"/>
                    <a:pt x="18579" y="8419"/>
                  </a:cubicBezTo>
                  <a:cubicBezTo>
                    <a:pt x="18104" y="9016"/>
                    <a:pt x="17629" y="9573"/>
                    <a:pt x="16680" y="10187"/>
                  </a:cubicBezTo>
                  <a:cubicBezTo>
                    <a:pt x="15730" y="10800"/>
                    <a:pt x="14306" y="11469"/>
                    <a:pt x="12645" y="12114"/>
                  </a:cubicBezTo>
                  <a:cubicBezTo>
                    <a:pt x="10983" y="12759"/>
                    <a:pt x="9084" y="13381"/>
                    <a:pt x="7660" y="14002"/>
                  </a:cubicBezTo>
                  <a:cubicBezTo>
                    <a:pt x="6236" y="14623"/>
                    <a:pt x="5286" y="15244"/>
                    <a:pt x="4456" y="15834"/>
                  </a:cubicBezTo>
                  <a:cubicBezTo>
                    <a:pt x="3625" y="16423"/>
                    <a:pt x="2913" y="16981"/>
                    <a:pt x="2319" y="17538"/>
                  </a:cubicBezTo>
                  <a:cubicBezTo>
                    <a:pt x="1726" y="18096"/>
                    <a:pt x="1251" y="18653"/>
                    <a:pt x="1014" y="19211"/>
                  </a:cubicBezTo>
                  <a:cubicBezTo>
                    <a:pt x="776" y="19768"/>
                    <a:pt x="776" y="20326"/>
                    <a:pt x="539" y="20700"/>
                  </a:cubicBezTo>
                  <a:cubicBezTo>
                    <a:pt x="302" y="21074"/>
                    <a:pt x="-173" y="21265"/>
                    <a:pt x="64" y="21385"/>
                  </a:cubicBezTo>
                  <a:cubicBezTo>
                    <a:pt x="302" y="21504"/>
                    <a:pt x="1251" y="21552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497757" y="5089782"/>
              <a:ext cx="159243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624" y="0"/>
                  </a:moveTo>
                  <a:cubicBezTo>
                    <a:pt x="1487" y="2314"/>
                    <a:pt x="350" y="4629"/>
                    <a:pt x="66" y="7714"/>
                  </a:cubicBezTo>
                  <a:cubicBezTo>
                    <a:pt x="-218" y="10800"/>
                    <a:pt x="350" y="14657"/>
                    <a:pt x="3050" y="17357"/>
                  </a:cubicBezTo>
                  <a:cubicBezTo>
                    <a:pt x="5750" y="20057"/>
                    <a:pt x="10582" y="21600"/>
                    <a:pt x="13993" y="21600"/>
                  </a:cubicBezTo>
                  <a:cubicBezTo>
                    <a:pt x="17403" y="21600"/>
                    <a:pt x="19393" y="20057"/>
                    <a:pt x="2138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625249" y="5108832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757"/>
                    <a:pt x="11520" y="7513"/>
                    <a:pt x="7920" y="11113"/>
                  </a:cubicBezTo>
                  <a:cubicBezTo>
                    <a:pt x="4320" y="14713"/>
                    <a:pt x="216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5213444" y="5583482"/>
              <a:ext cx="145106" cy="4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82" fill="norm" stroke="1" extrusionOk="0">
                  <a:moveTo>
                    <a:pt x="21460" y="72"/>
                  </a:moveTo>
                  <a:cubicBezTo>
                    <a:pt x="18017" y="-23"/>
                    <a:pt x="14573" y="-118"/>
                    <a:pt x="11286" y="453"/>
                  </a:cubicBezTo>
                  <a:cubicBezTo>
                    <a:pt x="7999" y="1024"/>
                    <a:pt x="4869" y="2261"/>
                    <a:pt x="2834" y="4497"/>
                  </a:cubicBezTo>
                  <a:cubicBezTo>
                    <a:pt x="799" y="6733"/>
                    <a:pt x="-140" y="9968"/>
                    <a:pt x="17" y="12585"/>
                  </a:cubicBezTo>
                  <a:cubicBezTo>
                    <a:pt x="173" y="15202"/>
                    <a:pt x="1425" y="17200"/>
                    <a:pt x="3617" y="18580"/>
                  </a:cubicBezTo>
                  <a:cubicBezTo>
                    <a:pt x="5808" y="19960"/>
                    <a:pt x="8938" y="20721"/>
                    <a:pt x="12069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5422049" y="5686682"/>
              <a:ext cx="146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2356"/>
                    <a:pt x="3130" y="4713"/>
                    <a:pt x="5948" y="7396"/>
                  </a:cubicBezTo>
                  <a:cubicBezTo>
                    <a:pt x="8765" y="10080"/>
                    <a:pt x="12835" y="13091"/>
                    <a:pt x="15652" y="15513"/>
                  </a:cubicBezTo>
                  <a:cubicBezTo>
                    <a:pt x="18470" y="17935"/>
                    <a:pt x="20035" y="19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435454" y="5705732"/>
              <a:ext cx="13264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6088" y="3125"/>
                    <a:pt x="11025" y="6249"/>
                    <a:pt x="7312" y="9509"/>
                  </a:cubicBezTo>
                  <a:cubicBezTo>
                    <a:pt x="3600" y="12770"/>
                    <a:pt x="1237" y="16166"/>
                    <a:pt x="394" y="18204"/>
                  </a:cubicBezTo>
                  <a:cubicBezTo>
                    <a:pt x="-450" y="20242"/>
                    <a:pt x="225" y="20921"/>
                    <a:pt x="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5663349" y="5591432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5557100" y="5534282"/>
              <a:ext cx="252300" cy="4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82" fill="norm" stroke="1" extrusionOk="0">
                  <a:moveTo>
                    <a:pt x="935" y="10800"/>
                  </a:moveTo>
                  <a:cubicBezTo>
                    <a:pt x="395" y="14400"/>
                    <a:pt x="-145" y="18000"/>
                    <a:pt x="35" y="19800"/>
                  </a:cubicBezTo>
                  <a:cubicBezTo>
                    <a:pt x="215" y="21600"/>
                    <a:pt x="1115" y="21600"/>
                    <a:pt x="4805" y="18000"/>
                  </a:cubicBezTo>
                  <a:cubicBezTo>
                    <a:pt x="8495" y="14400"/>
                    <a:pt x="14975" y="720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5974499" y="5731132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792"/>
                    <a:pt x="8000" y="5584"/>
                    <a:pt x="11600" y="9184"/>
                  </a:cubicBezTo>
                  <a:cubicBezTo>
                    <a:pt x="15200" y="12784"/>
                    <a:pt x="18400" y="17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5991772" y="5731132"/>
              <a:ext cx="185928" cy="34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6" fill="norm" stroke="1" extrusionOk="0">
                  <a:moveTo>
                    <a:pt x="21318" y="785"/>
                  </a:moveTo>
                  <a:cubicBezTo>
                    <a:pt x="20347" y="393"/>
                    <a:pt x="19376" y="0"/>
                    <a:pt x="18042" y="0"/>
                  </a:cubicBezTo>
                  <a:cubicBezTo>
                    <a:pt x="16707" y="0"/>
                    <a:pt x="15008" y="393"/>
                    <a:pt x="12945" y="2029"/>
                  </a:cubicBezTo>
                  <a:cubicBezTo>
                    <a:pt x="10882" y="3665"/>
                    <a:pt x="8455" y="6545"/>
                    <a:pt x="6271" y="9687"/>
                  </a:cubicBezTo>
                  <a:cubicBezTo>
                    <a:pt x="4087" y="12829"/>
                    <a:pt x="2145" y="16233"/>
                    <a:pt x="1053" y="18327"/>
                  </a:cubicBezTo>
                  <a:cubicBezTo>
                    <a:pt x="-39" y="20422"/>
                    <a:pt x="-282" y="21207"/>
                    <a:pt x="325" y="21404"/>
                  </a:cubicBezTo>
                  <a:cubicBezTo>
                    <a:pt x="931" y="21600"/>
                    <a:pt x="2388" y="21207"/>
                    <a:pt x="3844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6272949" y="5642232"/>
              <a:ext cx="8796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8514" y="0"/>
                  </a:moveTo>
                  <a:cubicBezTo>
                    <a:pt x="18514" y="2125"/>
                    <a:pt x="18514" y="4249"/>
                    <a:pt x="19286" y="7141"/>
                  </a:cubicBezTo>
                  <a:cubicBezTo>
                    <a:pt x="20057" y="10033"/>
                    <a:pt x="21600" y="13692"/>
                    <a:pt x="21343" y="16111"/>
                  </a:cubicBezTo>
                  <a:cubicBezTo>
                    <a:pt x="21086" y="18531"/>
                    <a:pt x="19029" y="19711"/>
                    <a:pt x="15171" y="20420"/>
                  </a:cubicBezTo>
                  <a:cubicBezTo>
                    <a:pt x="11314" y="21128"/>
                    <a:pt x="5657" y="21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6323749" y="5489832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6498092" y="5413632"/>
              <a:ext cx="98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91"/>
                    <a:pt x="2735" y="6982"/>
                    <a:pt x="575" y="10582"/>
                  </a:cubicBezTo>
                  <a:cubicBezTo>
                    <a:pt x="-1585" y="14182"/>
                    <a:pt x="2735" y="1789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6831749" y="5724782"/>
              <a:ext cx="184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312"/>
                    <a:pt x="6455" y="6624"/>
                    <a:pt x="10055" y="10224"/>
                  </a:cubicBezTo>
                  <a:cubicBezTo>
                    <a:pt x="13655" y="13824"/>
                    <a:pt x="17628" y="177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6903975" y="5705732"/>
              <a:ext cx="169075" cy="33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82" fill="norm" stroke="1" extrusionOk="0">
                  <a:moveTo>
                    <a:pt x="21301" y="0"/>
                  </a:moveTo>
                  <a:cubicBezTo>
                    <a:pt x="17568" y="2581"/>
                    <a:pt x="13834" y="5162"/>
                    <a:pt x="10501" y="8219"/>
                  </a:cubicBezTo>
                  <a:cubicBezTo>
                    <a:pt x="7168" y="11275"/>
                    <a:pt x="4234" y="14808"/>
                    <a:pt x="2368" y="17253"/>
                  </a:cubicBezTo>
                  <a:cubicBezTo>
                    <a:pt x="501" y="19698"/>
                    <a:pt x="-299" y="21057"/>
                    <a:pt x="101" y="21328"/>
                  </a:cubicBezTo>
                  <a:cubicBezTo>
                    <a:pt x="501" y="21600"/>
                    <a:pt x="2101" y="20785"/>
                    <a:pt x="3701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7167736" y="5483482"/>
              <a:ext cx="196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55"/>
                    <a:pt x="2735" y="1309"/>
                    <a:pt x="575" y="4909"/>
                  </a:cubicBezTo>
                  <a:cubicBezTo>
                    <a:pt x="-1585" y="8509"/>
                    <a:pt x="2735" y="1505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7085749" y="5483210"/>
              <a:ext cx="26670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1886" y="5574"/>
                    <a:pt x="3771" y="-1176"/>
                    <a:pt x="7371" y="174"/>
                  </a:cubicBezTo>
                  <a:cubicBezTo>
                    <a:pt x="10971" y="1524"/>
                    <a:pt x="16286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7365149" y="594703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7568349" y="5710354"/>
              <a:ext cx="127001" cy="1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39"/>
                  </a:moveTo>
                  <a:cubicBezTo>
                    <a:pt x="1800" y="-53"/>
                    <a:pt x="3600" y="-345"/>
                    <a:pt x="5760" y="1114"/>
                  </a:cubicBezTo>
                  <a:cubicBezTo>
                    <a:pt x="7920" y="2574"/>
                    <a:pt x="10440" y="5785"/>
                    <a:pt x="12420" y="8996"/>
                  </a:cubicBezTo>
                  <a:cubicBezTo>
                    <a:pt x="14400" y="12206"/>
                    <a:pt x="15840" y="15417"/>
                    <a:pt x="17280" y="17460"/>
                  </a:cubicBezTo>
                  <a:cubicBezTo>
                    <a:pt x="18720" y="19504"/>
                    <a:pt x="20160" y="20379"/>
                    <a:pt x="2160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7600099" y="5751936"/>
              <a:ext cx="146051" cy="40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1257"/>
                  </a:moveTo>
                  <a:cubicBezTo>
                    <a:pt x="21600" y="694"/>
                    <a:pt x="21600" y="132"/>
                    <a:pt x="20974" y="19"/>
                  </a:cubicBezTo>
                  <a:cubicBezTo>
                    <a:pt x="20348" y="-93"/>
                    <a:pt x="19096" y="244"/>
                    <a:pt x="16904" y="2157"/>
                  </a:cubicBezTo>
                  <a:cubicBezTo>
                    <a:pt x="14713" y="4069"/>
                    <a:pt x="11583" y="7557"/>
                    <a:pt x="9078" y="10819"/>
                  </a:cubicBezTo>
                  <a:cubicBezTo>
                    <a:pt x="6574" y="14082"/>
                    <a:pt x="4696" y="17120"/>
                    <a:pt x="3287" y="18863"/>
                  </a:cubicBezTo>
                  <a:cubicBezTo>
                    <a:pt x="1878" y="20607"/>
                    <a:pt x="939" y="21057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869099" y="6173201"/>
              <a:ext cx="114301" cy="16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930"/>
                  </a:moveTo>
                  <a:cubicBezTo>
                    <a:pt x="800" y="7060"/>
                    <a:pt x="1600" y="12190"/>
                    <a:pt x="2000" y="15430"/>
                  </a:cubicBezTo>
                  <a:cubicBezTo>
                    <a:pt x="2400" y="18670"/>
                    <a:pt x="2400" y="20020"/>
                    <a:pt x="2400" y="20020"/>
                  </a:cubicBezTo>
                  <a:cubicBezTo>
                    <a:pt x="2400" y="20020"/>
                    <a:pt x="2400" y="18670"/>
                    <a:pt x="2800" y="15700"/>
                  </a:cubicBezTo>
                  <a:cubicBezTo>
                    <a:pt x="3200" y="12730"/>
                    <a:pt x="4000" y="8140"/>
                    <a:pt x="5200" y="5035"/>
                  </a:cubicBezTo>
                  <a:cubicBezTo>
                    <a:pt x="6400" y="1930"/>
                    <a:pt x="8000" y="310"/>
                    <a:pt x="9600" y="40"/>
                  </a:cubicBezTo>
                  <a:cubicBezTo>
                    <a:pt x="11200" y="-230"/>
                    <a:pt x="12800" y="850"/>
                    <a:pt x="14400" y="3685"/>
                  </a:cubicBezTo>
                  <a:cubicBezTo>
                    <a:pt x="16000" y="6520"/>
                    <a:pt x="17600" y="11110"/>
                    <a:pt x="18800" y="14350"/>
                  </a:cubicBezTo>
                  <a:cubicBezTo>
                    <a:pt x="20000" y="17590"/>
                    <a:pt x="20800" y="19480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034199" y="6201032"/>
              <a:ext cx="139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143"/>
                    <a:pt x="11127" y="10286"/>
                    <a:pt x="14727" y="13886"/>
                  </a:cubicBezTo>
                  <a:cubicBezTo>
                    <a:pt x="18327" y="17486"/>
                    <a:pt x="19964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104049" y="6175632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191"/>
                    <a:pt x="10080" y="4383"/>
                    <a:pt x="6480" y="7983"/>
                  </a:cubicBezTo>
                  <a:cubicBezTo>
                    <a:pt x="2880" y="11583"/>
                    <a:pt x="1440" y="16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237399" y="6150232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4228249" y="6328032"/>
              <a:ext cx="3028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" y="21221"/>
                    <a:pt x="996" y="20842"/>
                    <a:pt x="1547" y="20653"/>
                  </a:cubicBezTo>
                  <a:cubicBezTo>
                    <a:pt x="2098" y="20463"/>
                    <a:pt x="2702" y="20463"/>
                    <a:pt x="3306" y="20084"/>
                  </a:cubicBezTo>
                  <a:cubicBezTo>
                    <a:pt x="3909" y="19705"/>
                    <a:pt x="4513" y="18947"/>
                    <a:pt x="5094" y="18379"/>
                  </a:cubicBezTo>
                  <a:cubicBezTo>
                    <a:pt x="5675" y="17811"/>
                    <a:pt x="6234" y="17432"/>
                    <a:pt x="6830" y="16863"/>
                  </a:cubicBezTo>
                  <a:cubicBezTo>
                    <a:pt x="7426" y="16295"/>
                    <a:pt x="8060" y="15537"/>
                    <a:pt x="8694" y="14779"/>
                  </a:cubicBezTo>
                  <a:cubicBezTo>
                    <a:pt x="9328" y="14021"/>
                    <a:pt x="9962" y="13263"/>
                    <a:pt x="10604" y="12695"/>
                  </a:cubicBezTo>
                  <a:cubicBezTo>
                    <a:pt x="11245" y="12126"/>
                    <a:pt x="11894" y="11747"/>
                    <a:pt x="12536" y="11179"/>
                  </a:cubicBezTo>
                  <a:cubicBezTo>
                    <a:pt x="13177" y="10611"/>
                    <a:pt x="13811" y="9853"/>
                    <a:pt x="14438" y="9284"/>
                  </a:cubicBezTo>
                  <a:cubicBezTo>
                    <a:pt x="15064" y="8716"/>
                    <a:pt x="15683" y="8337"/>
                    <a:pt x="16249" y="7958"/>
                  </a:cubicBezTo>
                  <a:cubicBezTo>
                    <a:pt x="16815" y="7579"/>
                    <a:pt x="17328" y="7200"/>
                    <a:pt x="17872" y="6821"/>
                  </a:cubicBezTo>
                  <a:cubicBezTo>
                    <a:pt x="18415" y="6442"/>
                    <a:pt x="18989" y="6063"/>
                    <a:pt x="19532" y="5495"/>
                  </a:cubicBezTo>
                  <a:cubicBezTo>
                    <a:pt x="20075" y="4926"/>
                    <a:pt x="20589" y="4168"/>
                    <a:pt x="20898" y="3600"/>
                  </a:cubicBezTo>
                  <a:cubicBezTo>
                    <a:pt x="21208" y="3032"/>
                    <a:pt x="21313" y="2653"/>
                    <a:pt x="21411" y="2274"/>
                  </a:cubicBezTo>
                  <a:cubicBezTo>
                    <a:pt x="21509" y="1895"/>
                    <a:pt x="21600" y="1516"/>
                    <a:pt x="21600" y="1137"/>
                  </a:cubicBezTo>
                  <a:cubicBezTo>
                    <a:pt x="21600" y="758"/>
                    <a:pt x="21509" y="379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4082199" y="6495249"/>
              <a:ext cx="330835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19518"/>
                    <a:pt x="940" y="17436"/>
                    <a:pt x="1417" y="16135"/>
                  </a:cubicBezTo>
                  <a:cubicBezTo>
                    <a:pt x="1893" y="14834"/>
                    <a:pt x="2377" y="14313"/>
                    <a:pt x="2826" y="13793"/>
                  </a:cubicBezTo>
                  <a:cubicBezTo>
                    <a:pt x="3275" y="13272"/>
                    <a:pt x="3690" y="12752"/>
                    <a:pt x="4146" y="11971"/>
                  </a:cubicBezTo>
                  <a:cubicBezTo>
                    <a:pt x="4602" y="11190"/>
                    <a:pt x="5099" y="10149"/>
                    <a:pt x="5631" y="9108"/>
                  </a:cubicBezTo>
                  <a:cubicBezTo>
                    <a:pt x="6164" y="8067"/>
                    <a:pt x="6730" y="7027"/>
                    <a:pt x="7179" y="6376"/>
                  </a:cubicBezTo>
                  <a:cubicBezTo>
                    <a:pt x="7628" y="5725"/>
                    <a:pt x="7960" y="5465"/>
                    <a:pt x="8271" y="5075"/>
                  </a:cubicBezTo>
                  <a:cubicBezTo>
                    <a:pt x="8582" y="4684"/>
                    <a:pt x="8872" y="4164"/>
                    <a:pt x="9197" y="3773"/>
                  </a:cubicBezTo>
                  <a:cubicBezTo>
                    <a:pt x="9522" y="3383"/>
                    <a:pt x="9881" y="3123"/>
                    <a:pt x="10413" y="2733"/>
                  </a:cubicBezTo>
                  <a:cubicBezTo>
                    <a:pt x="10945" y="2342"/>
                    <a:pt x="11650" y="1822"/>
                    <a:pt x="12334" y="1431"/>
                  </a:cubicBezTo>
                  <a:cubicBezTo>
                    <a:pt x="13018" y="1041"/>
                    <a:pt x="13681" y="781"/>
                    <a:pt x="14317" y="651"/>
                  </a:cubicBezTo>
                  <a:cubicBezTo>
                    <a:pt x="14953" y="520"/>
                    <a:pt x="15561" y="520"/>
                    <a:pt x="16266" y="390"/>
                  </a:cubicBezTo>
                  <a:cubicBezTo>
                    <a:pt x="16970" y="260"/>
                    <a:pt x="17772" y="0"/>
                    <a:pt x="18498" y="0"/>
                  </a:cubicBezTo>
                  <a:cubicBezTo>
                    <a:pt x="19223" y="0"/>
                    <a:pt x="19873" y="260"/>
                    <a:pt x="20377" y="651"/>
                  </a:cubicBezTo>
                  <a:cubicBezTo>
                    <a:pt x="20881" y="1041"/>
                    <a:pt x="21241" y="1561"/>
                    <a:pt x="21600" y="2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11093" y="6687970"/>
              <a:ext cx="255323" cy="153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35" fill="norm" stroke="1" extrusionOk="0">
                  <a:moveTo>
                    <a:pt x="21180" y="385"/>
                  </a:moveTo>
                  <a:cubicBezTo>
                    <a:pt x="21357" y="236"/>
                    <a:pt x="21534" y="88"/>
                    <a:pt x="21003" y="28"/>
                  </a:cubicBezTo>
                  <a:cubicBezTo>
                    <a:pt x="20472" y="-31"/>
                    <a:pt x="19232" y="-1"/>
                    <a:pt x="16754" y="162"/>
                  </a:cubicBezTo>
                  <a:cubicBezTo>
                    <a:pt x="14275" y="326"/>
                    <a:pt x="10557" y="623"/>
                    <a:pt x="8255" y="1039"/>
                  </a:cubicBezTo>
                  <a:cubicBezTo>
                    <a:pt x="5954" y="1455"/>
                    <a:pt x="5068" y="1989"/>
                    <a:pt x="4537" y="2836"/>
                  </a:cubicBezTo>
                  <a:cubicBezTo>
                    <a:pt x="4006" y="3683"/>
                    <a:pt x="3829" y="4842"/>
                    <a:pt x="3652" y="5926"/>
                  </a:cubicBezTo>
                  <a:cubicBezTo>
                    <a:pt x="3475" y="7011"/>
                    <a:pt x="3298" y="8021"/>
                    <a:pt x="3209" y="9179"/>
                  </a:cubicBezTo>
                  <a:cubicBezTo>
                    <a:pt x="3121" y="10338"/>
                    <a:pt x="3121" y="11645"/>
                    <a:pt x="2855" y="12775"/>
                  </a:cubicBezTo>
                  <a:cubicBezTo>
                    <a:pt x="2590" y="13904"/>
                    <a:pt x="2059" y="14854"/>
                    <a:pt x="1527" y="15790"/>
                  </a:cubicBezTo>
                  <a:cubicBezTo>
                    <a:pt x="996" y="16726"/>
                    <a:pt x="465" y="17647"/>
                    <a:pt x="200" y="18494"/>
                  </a:cubicBezTo>
                  <a:cubicBezTo>
                    <a:pt x="-66" y="19341"/>
                    <a:pt x="-66" y="20113"/>
                    <a:pt x="200" y="20618"/>
                  </a:cubicBezTo>
                  <a:cubicBezTo>
                    <a:pt x="465" y="21123"/>
                    <a:pt x="996" y="21361"/>
                    <a:pt x="1704" y="21465"/>
                  </a:cubicBezTo>
                  <a:cubicBezTo>
                    <a:pt x="2413" y="21569"/>
                    <a:pt x="3298" y="21539"/>
                    <a:pt x="6131" y="21495"/>
                  </a:cubicBezTo>
                  <a:cubicBezTo>
                    <a:pt x="8964" y="21450"/>
                    <a:pt x="13744" y="21391"/>
                    <a:pt x="18524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621449" y="6804282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711246" y="6766182"/>
              <a:ext cx="62604" cy="32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36" fill="norm" stroke="1" extrusionOk="0">
                  <a:moveTo>
                    <a:pt x="20608" y="0"/>
                  </a:moveTo>
                  <a:cubicBezTo>
                    <a:pt x="19911" y="3366"/>
                    <a:pt x="19214" y="6732"/>
                    <a:pt x="16079" y="9958"/>
                  </a:cubicBezTo>
                  <a:cubicBezTo>
                    <a:pt x="12943" y="13184"/>
                    <a:pt x="7369" y="16270"/>
                    <a:pt x="3885" y="18234"/>
                  </a:cubicBezTo>
                  <a:cubicBezTo>
                    <a:pt x="402" y="20197"/>
                    <a:pt x="-992" y="21039"/>
                    <a:pt x="750" y="21319"/>
                  </a:cubicBezTo>
                  <a:cubicBezTo>
                    <a:pt x="2492" y="21600"/>
                    <a:pt x="7369" y="21319"/>
                    <a:pt x="12247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818299" y="7013832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687864" y="6626482"/>
              <a:ext cx="11138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04" fill="norm" stroke="1" extrusionOk="0">
                  <a:moveTo>
                    <a:pt x="6774" y="0"/>
                  </a:moveTo>
                  <a:cubicBezTo>
                    <a:pt x="5144" y="2663"/>
                    <a:pt x="3514" y="5326"/>
                    <a:pt x="2291" y="7693"/>
                  </a:cubicBezTo>
                  <a:cubicBezTo>
                    <a:pt x="1069" y="10060"/>
                    <a:pt x="254" y="12131"/>
                    <a:pt x="50" y="12427"/>
                  </a:cubicBezTo>
                  <a:cubicBezTo>
                    <a:pt x="-154" y="12723"/>
                    <a:pt x="254" y="11244"/>
                    <a:pt x="1476" y="9025"/>
                  </a:cubicBezTo>
                  <a:cubicBezTo>
                    <a:pt x="2699" y="6805"/>
                    <a:pt x="4737" y="3846"/>
                    <a:pt x="6774" y="2071"/>
                  </a:cubicBezTo>
                  <a:cubicBezTo>
                    <a:pt x="8812" y="296"/>
                    <a:pt x="10850" y="-296"/>
                    <a:pt x="12684" y="592"/>
                  </a:cubicBezTo>
                  <a:cubicBezTo>
                    <a:pt x="14518" y="1479"/>
                    <a:pt x="16148" y="3846"/>
                    <a:pt x="17574" y="7545"/>
                  </a:cubicBezTo>
                  <a:cubicBezTo>
                    <a:pt x="19001" y="11244"/>
                    <a:pt x="20223" y="16274"/>
                    <a:pt x="21446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761149" y="729958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767499" y="7534532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754799" y="767423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678599" y="7909182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00"/>
                    <a:pt x="0" y="4000"/>
                    <a:pt x="3600" y="7600"/>
                  </a:cubicBezTo>
                  <a:cubicBezTo>
                    <a:pt x="7200" y="11200"/>
                    <a:pt x="14400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723049" y="7900569"/>
              <a:ext cx="107951" cy="27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76"/>
                  </a:moveTo>
                  <a:cubicBezTo>
                    <a:pt x="19482" y="11"/>
                    <a:pt x="17365" y="-154"/>
                    <a:pt x="15882" y="258"/>
                  </a:cubicBezTo>
                  <a:cubicBezTo>
                    <a:pt x="14400" y="670"/>
                    <a:pt x="13553" y="1660"/>
                    <a:pt x="11859" y="4133"/>
                  </a:cubicBezTo>
                  <a:cubicBezTo>
                    <a:pt x="10165" y="6606"/>
                    <a:pt x="7624" y="10564"/>
                    <a:pt x="5506" y="13696"/>
                  </a:cubicBezTo>
                  <a:cubicBezTo>
                    <a:pt x="3388" y="16829"/>
                    <a:pt x="1694" y="19138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809021" y="8090897"/>
              <a:ext cx="81806" cy="15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101" fill="norm" stroke="1" extrusionOk="0">
                  <a:moveTo>
                    <a:pt x="5607" y="7148"/>
                  </a:moveTo>
                  <a:cubicBezTo>
                    <a:pt x="5067" y="9991"/>
                    <a:pt x="4527" y="12833"/>
                    <a:pt x="3447" y="15533"/>
                  </a:cubicBezTo>
                  <a:cubicBezTo>
                    <a:pt x="2367" y="18233"/>
                    <a:pt x="747" y="20791"/>
                    <a:pt x="207" y="21075"/>
                  </a:cubicBezTo>
                  <a:cubicBezTo>
                    <a:pt x="-333" y="21359"/>
                    <a:pt x="207" y="19370"/>
                    <a:pt x="1557" y="16101"/>
                  </a:cubicBezTo>
                  <a:cubicBezTo>
                    <a:pt x="2907" y="12833"/>
                    <a:pt x="5067" y="8285"/>
                    <a:pt x="7497" y="5159"/>
                  </a:cubicBezTo>
                  <a:cubicBezTo>
                    <a:pt x="9927" y="2033"/>
                    <a:pt x="12627" y="327"/>
                    <a:pt x="15057" y="43"/>
                  </a:cubicBezTo>
                  <a:cubicBezTo>
                    <a:pt x="17487" y="-241"/>
                    <a:pt x="19647" y="896"/>
                    <a:pt x="20457" y="3312"/>
                  </a:cubicBezTo>
                  <a:cubicBezTo>
                    <a:pt x="21267" y="5727"/>
                    <a:pt x="20727" y="9422"/>
                    <a:pt x="20187" y="13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719609" y="7731382"/>
              <a:ext cx="98691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6262" y="0"/>
                  </a:moveTo>
                  <a:cubicBezTo>
                    <a:pt x="4424" y="5400"/>
                    <a:pt x="2585" y="10800"/>
                    <a:pt x="1437" y="14850"/>
                  </a:cubicBezTo>
                  <a:cubicBezTo>
                    <a:pt x="288" y="18900"/>
                    <a:pt x="-172" y="21600"/>
                    <a:pt x="58" y="21600"/>
                  </a:cubicBezTo>
                  <a:cubicBezTo>
                    <a:pt x="288" y="21600"/>
                    <a:pt x="1207" y="18900"/>
                    <a:pt x="1896" y="16200"/>
                  </a:cubicBezTo>
                  <a:cubicBezTo>
                    <a:pt x="2585" y="13500"/>
                    <a:pt x="3045" y="10800"/>
                    <a:pt x="4424" y="7830"/>
                  </a:cubicBezTo>
                  <a:cubicBezTo>
                    <a:pt x="5802" y="4860"/>
                    <a:pt x="8100" y="1620"/>
                    <a:pt x="10168" y="810"/>
                  </a:cubicBezTo>
                  <a:cubicBezTo>
                    <a:pt x="12237" y="0"/>
                    <a:pt x="14075" y="1620"/>
                    <a:pt x="15913" y="5130"/>
                  </a:cubicBezTo>
                  <a:cubicBezTo>
                    <a:pt x="17751" y="8640"/>
                    <a:pt x="19590" y="14040"/>
                    <a:pt x="2142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951649" y="6620926"/>
              <a:ext cx="237468" cy="168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90" fill="norm" stroke="1" extrusionOk="0">
                  <a:moveTo>
                    <a:pt x="0" y="640"/>
                  </a:moveTo>
                  <a:cubicBezTo>
                    <a:pt x="382" y="504"/>
                    <a:pt x="765" y="369"/>
                    <a:pt x="2772" y="261"/>
                  </a:cubicBezTo>
                  <a:cubicBezTo>
                    <a:pt x="4779" y="152"/>
                    <a:pt x="8411" y="71"/>
                    <a:pt x="11278" y="31"/>
                  </a:cubicBezTo>
                  <a:cubicBezTo>
                    <a:pt x="14145" y="-10"/>
                    <a:pt x="16248" y="-10"/>
                    <a:pt x="17777" y="31"/>
                  </a:cubicBezTo>
                  <a:cubicBezTo>
                    <a:pt x="19306" y="71"/>
                    <a:pt x="20262" y="152"/>
                    <a:pt x="20835" y="355"/>
                  </a:cubicBezTo>
                  <a:cubicBezTo>
                    <a:pt x="21409" y="558"/>
                    <a:pt x="21600" y="883"/>
                    <a:pt x="21313" y="1492"/>
                  </a:cubicBezTo>
                  <a:cubicBezTo>
                    <a:pt x="21027" y="2101"/>
                    <a:pt x="20262" y="2995"/>
                    <a:pt x="19880" y="4010"/>
                  </a:cubicBezTo>
                  <a:cubicBezTo>
                    <a:pt x="19497" y="5025"/>
                    <a:pt x="19497" y="6161"/>
                    <a:pt x="19593" y="7285"/>
                  </a:cubicBezTo>
                  <a:cubicBezTo>
                    <a:pt x="19688" y="8408"/>
                    <a:pt x="19880" y="9518"/>
                    <a:pt x="20071" y="10533"/>
                  </a:cubicBezTo>
                  <a:cubicBezTo>
                    <a:pt x="20262" y="11548"/>
                    <a:pt x="20453" y="12468"/>
                    <a:pt x="20453" y="13456"/>
                  </a:cubicBezTo>
                  <a:cubicBezTo>
                    <a:pt x="20453" y="14444"/>
                    <a:pt x="20262" y="15500"/>
                    <a:pt x="20071" y="16434"/>
                  </a:cubicBezTo>
                  <a:cubicBezTo>
                    <a:pt x="19880" y="17367"/>
                    <a:pt x="19688" y="18179"/>
                    <a:pt x="19688" y="18816"/>
                  </a:cubicBezTo>
                  <a:cubicBezTo>
                    <a:pt x="19688" y="19452"/>
                    <a:pt x="19880" y="19912"/>
                    <a:pt x="19784" y="20277"/>
                  </a:cubicBezTo>
                  <a:cubicBezTo>
                    <a:pt x="19688" y="20643"/>
                    <a:pt x="19306" y="20913"/>
                    <a:pt x="17395" y="21116"/>
                  </a:cubicBezTo>
                  <a:cubicBezTo>
                    <a:pt x="15483" y="21319"/>
                    <a:pt x="12042" y="21455"/>
                    <a:pt x="9749" y="21522"/>
                  </a:cubicBezTo>
                  <a:cubicBezTo>
                    <a:pt x="7455" y="21590"/>
                    <a:pt x="6308" y="21590"/>
                    <a:pt x="5161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-1" y="-1"/>
              <a:ext cx="7971377" cy="241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4" fill="norm" stroke="1" extrusionOk="0">
                  <a:moveTo>
                    <a:pt x="6619" y="315"/>
                  </a:moveTo>
                  <a:cubicBezTo>
                    <a:pt x="6642" y="182"/>
                    <a:pt x="6665" y="50"/>
                    <a:pt x="6645" y="12"/>
                  </a:cubicBezTo>
                  <a:cubicBezTo>
                    <a:pt x="6625" y="-26"/>
                    <a:pt x="6562" y="31"/>
                    <a:pt x="6416" y="135"/>
                  </a:cubicBezTo>
                  <a:cubicBezTo>
                    <a:pt x="6269" y="239"/>
                    <a:pt x="6040" y="391"/>
                    <a:pt x="5819" y="552"/>
                  </a:cubicBezTo>
                  <a:cubicBezTo>
                    <a:pt x="5599" y="713"/>
                    <a:pt x="5387" y="883"/>
                    <a:pt x="5180" y="1063"/>
                  </a:cubicBezTo>
                  <a:cubicBezTo>
                    <a:pt x="4974" y="1243"/>
                    <a:pt x="4773" y="1433"/>
                    <a:pt x="4561" y="1660"/>
                  </a:cubicBezTo>
                  <a:cubicBezTo>
                    <a:pt x="4349" y="1888"/>
                    <a:pt x="4125" y="2153"/>
                    <a:pt x="3896" y="2418"/>
                  </a:cubicBezTo>
                  <a:cubicBezTo>
                    <a:pt x="3667" y="2683"/>
                    <a:pt x="3432" y="2949"/>
                    <a:pt x="3200" y="3205"/>
                  </a:cubicBezTo>
                  <a:cubicBezTo>
                    <a:pt x="2967" y="3460"/>
                    <a:pt x="2738" y="3707"/>
                    <a:pt x="2517" y="3943"/>
                  </a:cubicBezTo>
                  <a:cubicBezTo>
                    <a:pt x="2297" y="4180"/>
                    <a:pt x="2085" y="4408"/>
                    <a:pt x="1861" y="4663"/>
                  </a:cubicBezTo>
                  <a:cubicBezTo>
                    <a:pt x="1637" y="4919"/>
                    <a:pt x="1402" y="5203"/>
                    <a:pt x="1185" y="5535"/>
                  </a:cubicBezTo>
                  <a:cubicBezTo>
                    <a:pt x="967" y="5867"/>
                    <a:pt x="766" y="6246"/>
                    <a:pt x="606" y="6729"/>
                  </a:cubicBezTo>
                  <a:cubicBezTo>
                    <a:pt x="445" y="7212"/>
                    <a:pt x="325" y="7799"/>
                    <a:pt x="236" y="8434"/>
                  </a:cubicBezTo>
                  <a:cubicBezTo>
                    <a:pt x="147" y="9069"/>
                    <a:pt x="90" y="9751"/>
                    <a:pt x="55" y="10395"/>
                  </a:cubicBezTo>
                  <a:cubicBezTo>
                    <a:pt x="21" y="11039"/>
                    <a:pt x="9" y="11646"/>
                    <a:pt x="4" y="12318"/>
                  </a:cubicBezTo>
                  <a:cubicBezTo>
                    <a:pt x="-2" y="12991"/>
                    <a:pt x="-2" y="13730"/>
                    <a:pt x="15" y="14393"/>
                  </a:cubicBezTo>
                  <a:cubicBezTo>
                    <a:pt x="32" y="15056"/>
                    <a:pt x="67" y="15643"/>
                    <a:pt x="101" y="16022"/>
                  </a:cubicBezTo>
                  <a:cubicBezTo>
                    <a:pt x="136" y="16401"/>
                    <a:pt x="170" y="16572"/>
                    <a:pt x="242" y="16742"/>
                  </a:cubicBezTo>
                  <a:cubicBezTo>
                    <a:pt x="313" y="16913"/>
                    <a:pt x="422" y="17083"/>
                    <a:pt x="574" y="17188"/>
                  </a:cubicBezTo>
                  <a:cubicBezTo>
                    <a:pt x="726" y="17292"/>
                    <a:pt x="921" y="17330"/>
                    <a:pt x="1116" y="17330"/>
                  </a:cubicBezTo>
                  <a:cubicBezTo>
                    <a:pt x="1311" y="17330"/>
                    <a:pt x="1506" y="17292"/>
                    <a:pt x="1726" y="17282"/>
                  </a:cubicBezTo>
                  <a:cubicBezTo>
                    <a:pt x="1947" y="17273"/>
                    <a:pt x="2194" y="17292"/>
                    <a:pt x="2434" y="17349"/>
                  </a:cubicBezTo>
                  <a:cubicBezTo>
                    <a:pt x="2675" y="17406"/>
                    <a:pt x="2910" y="17500"/>
                    <a:pt x="3134" y="17595"/>
                  </a:cubicBezTo>
                  <a:cubicBezTo>
                    <a:pt x="3357" y="17690"/>
                    <a:pt x="3569" y="17785"/>
                    <a:pt x="3793" y="17879"/>
                  </a:cubicBezTo>
                  <a:cubicBezTo>
                    <a:pt x="4016" y="17974"/>
                    <a:pt x="4252" y="18069"/>
                    <a:pt x="4469" y="18154"/>
                  </a:cubicBezTo>
                  <a:cubicBezTo>
                    <a:pt x="4687" y="18239"/>
                    <a:pt x="4888" y="18315"/>
                    <a:pt x="5100" y="18391"/>
                  </a:cubicBezTo>
                  <a:cubicBezTo>
                    <a:pt x="5312" y="18467"/>
                    <a:pt x="5536" y="18542"/>
                    <a:pt x="5759" y="18628"/>
                  </a:cubicBezTo>
                  <a:cubicBezTo>
                    <a:pt x="5983" y="18713"/>
                    <a:pt x="6206" y="18808"/>
                    <a:pt x="6433" y="18912"/>
                  </a:cubicBezTo>
                  <a:cubicBezTo>
                    <a:pt x="6659" y="19016"/>
                    <a:pt x="6888" y="19130"/>
                    <a:pt x="7126" y="19253"/>
                  </a:cubicBezTo>
                  <a:cubicBezTo>
                    <a:pt x="7364" y="19376"/>
                    <a:pt x="7611" y="19509"/>
                    <a:pt x="7829" y="19613"/>
                  </a:cubicBezTo>
                  <a:cubicBezTo>
                    <a:pt x="8046" y="19717"/>
                    <a:pt x="8236" y="19793"/>
                    <a:pt x="8433" y="19869"/>
                  </a:cubicBezTo>
                  <a:cubicBezTo>
                    <a:pt x="8631" y="19945"/>
                    <a:pt x="8837" y="20020"/>
                    <a:pt x="9047" y="20096"/>
                  </a:cubicBezTo>
                  <a:cubicBezTo>
                    <a:pt x="9256" y="20172"/>
                    <a:pt x="9468" y="20248"/>
                    <a:pt x="9686" y="20323"/>
                  </a:cubicBezTo>
                  <a:cubicBezTo>
                    <a:pt x="9904" y="20399"/>
                    <a:pt x="10127" y="20475"/>
                    <a:pt x="10354" y="20532"/>
                  </a:cubicBezTo>
                  <a:cubicBezTo>
                    <a:pt x="10580" y="20589"/>
                    <a:pt x="10809" y="20627"/>
                    <a:pt x="11050" y="20674"/>
                  </a:cubicBezTo>
                  <a:cubicBezTo>
                    <a:pt x="11291" y="20721"/>
                    <a:pt x="11543" y="20778"/>
                    <a:pt x="11793" y="20826"/>
                  </a:cubicBezTo>
                  <a:cubicBezTo>
                    <a:pt x="12042" y="20873"/>
                    <a:pt x="12288" y="20911"/>
                    <a:pt x="12535" y="20958"/>
                  </a:cubicBezTo>
                  <a:cubicBezTo>
                    <a:pt x="12781" y="21006"/>
                    <a:pt x="13028" y="21062"/>
                    <a:pt x="13269" y="21110"/>
                  </a:cubicBezTo>
                  <a:cubicBezTo>
                    <a:pt x="13509" y="21157"/>
                    <a:pt x="13744" y="21195"/>
                    <a:pt x="13980" y="21233"/>
                  </a:cubicBezTo>
                  <a:cubicBezTo>
                    <a:pt x="14215" y="21271"/>
                    <a:pt x="14450" y="21309"/>
                    <a:pt x="14679" y="21347"/>
                  </a:cubicBezTo>
                  <a:cubicBezTo>
                    <a:pt x="14908" y="21385"/>
                    <a:pt x="15132" y="21422"/>
                    <a:pt x="15350" y="21451"/>
                  </a:cubicBezTo>
                  <a:cubicBezTo>
                    <a:pt x="15567" y="21479"/>
                    <a:pt x="15780" y="21498"/>
                    <a:pt x="15989" y="21517"/>
                  </a:cubicBezTo>
                  <a:cubicBezTo>
                    <a:pt x="16198" y="21536"/>
                    <a:pt x="16404" y="21555"/>
                    <a:pt x="16614" y="21565"/>
                  </a:cubicBezTo>
                  <a:cubicBezTo>
                    <a:pt x="16823" y="21574"/>
                    <a:pt x="17035" y="21574"/>
                    <a:pt x="17236" y="21574"/>
                  </a:cubicBezTo>
                  <a:cubicBezTo>
                    <a:pt x="17436" y="21574"/>
                    <a:pt x="17625" y="21574"/>
                    <a:pt x="17837" y="21546"/>
                  </a:cubicBezTo>
                  <a:cubicBezTo>
                    <a:pt x="18050" y="21517"/>
                    <a:pt x="18285" y="21460"/>
                    <a:pt x="18511" y="21385"/>
                  </a:cubicBezTo>
                  <a:cubicBezTo>
                    <a:pt x="18737" y="21309"/>
                    <a:pt x="18955" y="21214"/>
                    <a:pt x="19167" y="21043"/>
                  </a:cubicBezTo>
                  <a:cubicBezTo>
                    <a:pt x="19380" y="20873"/>
                    <a:pt x="19586" y="20627"/>
                    <a:pt x="19766" y="20342"/>
                  </a:cubicBezTo>
                  <a:cubicBezTo>
                    <a:pt x="19947" y="20058"/>
                    <a:pt x="20102" y="19736"/>
                    <a:pt x="20228" y="19319"/>
                  </a:cubicBezTo>
                  <a:cubicBezTo>
                    <a:pt x="20354" y="18902"/>
                    <a:pt x="20452" y="18391"/>
                    <a:pt x="20540" y="17785"/>
                  </a:cubicBezTo>
                  <a:cubicBezTo>
                    <a:pt x="20629" y="17178"/>
                    <a:pt x="20709" y="16477"/>
                    <a:pt x="20793" y="15814"/>
                  </a:cubicBezTo>
                  <a:cubicBezTo>
                    <a:pt x="20876" y="15151"/>
                    <a:pt x="20962" y="14526"/>
                    <a:pt x="21048" y="13853"/>
                  </a:cubicBezTo>
                  <a:cubicBezTo>
                    <a:pt x="21134" y="13180"/>
                    <a:pt x="21220" y="12460"/>
                    <a:pt x="21288" y="11731"/>
                  </a:cubicBezTo>
                  <a:cubicBezTo>
                    <a:pt x="21357" y="11001"/>
                    <a:pt x="21409" y="10262"/>
                    <a:pt x="21452" y="9505"/>
                  </a:cubicBezTo>
                  <a:cubicBezTo>
                    <a:pt x="21495" y="8747"/>
                    <a:pt x="21529" y="7970"/>
                    <a:pt x="21555" y="7202"/>
                  </a:cubicBezTo>
                  <a:cubicBezTo>
                    <a:pt x="21581" y="6435"/>
                    <a:pt x="21598" y="5677"/>
                    <a:pt x="21584" y="5137"/>
                  </a:cubicBezTo>
                  <a:cubicBezTo>
                    <a:pt x="21569" y="4597"/>
                    <a:pt x="21523" y="4275"/>
                    <a:pt x="21417" y="4057"/>
                  </a:cubicBezTo>
                  <a:cubicBezTo>
                    <a:pt x="21311" y="3839"/>
                    <a:pt x="21145" y="3726"/>
                    <a:pt x="20936" y="3669"/>
                  </a:cubicBezTo>
                  <a:cubicBezTo>
                    <a:pt x="20727" y="3612"/>
                    <a:pt x="20474" y="3612"/>
                    <a:pt x="20234" y="3621"/>
                  </a:cubicBezTo>
                  <a:cubicBezTo>
                    <a:pt x="19993" y="3631"/>
                    <a:pt x="19764" y="3650"/>
                    <a:pt x="19537" y="3659"/>
                  </a:cubicBezTo>
                  <a:cubicBezTo>
                    <a:pt x="19311" y="3669"/>
                    <a:pt x="19087" y="3669"/>
                    <a:pt x="18881" y="3659"/>
                  </a:cubicBezTo>
                  <a:cubicBezTo>
                    <a:pt x="18674" y="3650"/>
                    <a:pt x="18485" y="3631"/>
                    <a:pt x="18296" y="3612"/>
                  </a:cubicBezTo>
                  <a:cubicBezTo>
                    <a:pt x="18107" y="3593"/>
                    <a:pt x="17918" y="3574"/>
                    <a:pt x="17720" y="3546"/>
                  </a:cubicBezTo>
                  <a:cubicBezTo>
                    <a:pt x="17522" y="3517"/>
                    <a:pt x="17316" y="3479"/>
                    <a:pt x="17107" y="3441"/>
                  </a:cubicBezTo>
                  <a:cubicBezTo>
                    <a:pt x="16897" y="3403"/>
                    <a:pt x="16685" y="3366"/>
                    <a:pt x="16465" y="3328"/>
                  </a:cubicBezTo>
                  <a:cubicBezTo>
                    <a:pt x="16244" y="3290"/>
                    <a:pt x="16015" y="3252"/>
                    <a:pt x="15782" y="3205"/>
                  </a:cubicBezTo>
                  <a:cubicBezTo>
                    <a:pt x="15550" y="3157"/>
                    <a:pt x="15315" y="3100"/>
                    <a:pt x="15080" y="3043"/>
                  </a:cubicBezTo>
                  <a:cubicBezTo>
                    <a:pt x="14845" y="2987"/>
                    <a:pt x="14610" y="2930"/>
                    <a:pt x="14375" y="2863"/>
                  </a:cubicBezTo>
                  <a:cubicBezTo>
                    <a:pt x="14140" y="2797"/>
                    <a:pt x="13905" y="2721"/>
                    <a:pt x="13664" y="2646"/>
                  </a:cubicBezTo>
                  <a:cubicBezTo>
                    <a:pt x="13423" y="2570"/>
                    <a:pt x="13177" y="2494"/>
                    <a:pt x="12936" y="2418"/>
                  </a:cubicBezTo>
                  <a:cubicBezTo>
                    <a:pt x="12695" y="2342"/>
                    <a:pt x="12460" y="2267"/>
                    <a:pt x="12223" y="2181"/>
                  </a:cubicBezTo>
                  <a:cubicBezTo>
                    <a:pt x="11985" y="2096"/>
                    <a:pt x="11744" y="2001"/>
                    <a:pt x="11506" y="1916"/>
                  </a:cubicBezTo>
                  <a:cubicBezTo>
                    <a:pt x="11268" y="1831"/>
                    <a:pt x="11033" y="1755"/>
                    <a:pt x="10795" y="1679"/>
                  </a:cubicBezTo>
                  <a:cubicBezTo>
                    <a:pt x="10557" y="1603"/>
                    <a:pt x="10316" y="1528"/>
                    <a:pt x="10079" y="1452"/>
                  </a:cubicBezTo>
                  <a:cubicBezTo>
                    <a:pt x="9841" y="1376"/>
                    <a:pt x="9606" y="1300"/>
                    <a:pt x="9379" y="1234"/>
                  </a:cubicBezTo>
                  <a:cubicBezTo>
                    <a:pt x="9153" y="1168"/>
                    <a:pt x="8935" y="1111"/>
                    <a:pt x="8723" y="1054"/>
                  </a:cubicBezTo>
                  <a:cubicBezTo>
                    <a:pt x="8511" y="997"/>
                    <a:pt x="8304" y="940"/>
                    <a:pt x="8095" y="883"/>
                  </a:cubicBezTo>
                  <a:cubicBezTo>
                    <a:pt x="7886" y="827"/>
                    <a:pt x="7674" y="770"/>
                    <a:pt x="7430" y="741"/>
                  </a:cubicBezTo>
                  <a:cubicBezTo>
                    <a:pt x="7187" y="713"/>
                    <a:pt x="6911" y="713"/>
                    <a:pt x="6642" y="741"/>
                  </a:cubicBezTo>
                  <a:cubicBezTo>
                    <a:pt x="6373" y="770"/>
                    <a:pt x="6109" y="827"/>
                    <a:pt x="5905" y="902"/>
                  </a:cubicBezTo>
                  <a:cubicBezTo>
                    <a:pt x="5702" y="978"/>
                    <a:pt x="5559" y="1073"/>
                    <a:pt x="5415" y="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424849" y="7355157"/>
              <a:ext cx="406401" cy="4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1" fill="norm" stroke="1" extrusionOk="0">
                  <a:moveTo>
                    <a:pt x="0" y="20421"/>
                  </a:moveTo>
                  <a:cubicBezTo>
                    <a:pt x="1012" y="13847"/>
                    <a:pt x="2025" y="7273"/>
                    <a:pt x="3994" y="3517"/>
                  </a:cubicBezTo>
                  <a:cubicBezTo>
                    <a:pt x="5962" y="-240"/>
                    <a:pt x="8888" y="-1179"/>
                    <a:pt x="11981" y="1638"/>
                  </a:cubicBezTo>
                  <a:cubicBezTo>
                    <a:pt x="15075" y="4456"/>
                    <a:pt x="18337" y="11030"/>
                    <a:pt x="21600" y="1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405799" y="7451982"/>
              <a:ext cx="431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20880"/>
                    <a:pt x="3388" y="20160"/>
                    <a:pt x="6724" y="17280"/>
                  </a:cubicBezTo>
                  <a:cubicBezTo>
                    <a:pt x="10059" y="14400"/>
                    <a:pt x="15035" y="9360"/>
                    <a:pt x="17788" y="6120"/>
                  </a:cubicBezTo>
                  <a:cubicBezTo>
                    <a:pt x="20541" y="2880"/>
                    <a:pt x="210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867232" y="7271801"/>
              <a:ext cx="143303" cy="2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62" fill="norm" stroke="1" extrusionOk="0">
                  <a:moveTo>
                    <a:pt x="3130" y="177"/>
                  </a:moveTo>
                  <a:cubicBezTo>
                    <a:pt x="1565" y="177"/>
                    <a:pt x="0" y="177"/>
                    <a:pt x="0" y="98"/>
                  </a:cubicBezTo>
                  <a:cubicBezTo>
                    <a:pt x="0" y="20"/>
                    <a:pt x="1565" y="-138"/>
                    <a:pt x="4696" y="256"/>
                  </a:cubicBezTo>
                  <a:cubicBezTo>
                    <a:pt x="7826" y="650"/>
                    <a:pt x="12522" y="1596"/>
                    <a:pt x="15965" y="3015"/>
                  </a:cubicBezTo>
                  <a:cubicBezTo>
                    <a:pt x="19409" y="4434"/>
                    <a:pt x="21600" y="6326"/>
                    <a:pt x="21130" y="8770"/>
                  </a:cubicBezTo>
                  <a:cubicBezTo>
                    <a:pt x="20661" y="11214"/>
                    <a:pt x="17530" y="14209"/>
                    <a:pt x="14400" y="16417"/>
                  </a:cubicBezTo>
                  <a:cubicBezTo>
                    <a:pt x="11270" y="18624"/>
                    <a:pt x="8139" y="20043"/>
                    <a:pt x="500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720249" y="7243548"/>
              <a:ext cx="144035" cy="29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097" fill="norm" stroke="1" extrusionOk="0">
                  <a:moveTo>
                    <a:pt x="19722" y="3050"/>
                  </a:moveTo>
                  <a:cubicBezTo>
                    <a:pt x="19409" y="2305"/>
                    <a:pt x="19096" y="1561"/>
                    <a:pt x="17217" y="890"/>
                  </a:cubicBezTo>
                  <a:cubicBezTo>
                    <a:pt x="15339" y="220"/>
                    <a:pt x="11896" y="-376"/>
                    <a:pt x="8452" y="294"/>
                  </a:cubicBezTo>
                  <a:cubicBezTo>
                    <a:pt x="5009" y="965"/>
                    <a:pt x="1565" y="2901"/>
                    <a:pt x="1096" y="4763"/>
                  </a:cubicBezTo>
                  <a:cubicBezTo>
                    <a:pt x="626" y="6625"/>
                    <a:pt x="3130" y="8413"/>
                    <a:pt x="6261" y="9754"/>
                  </a:cubicBezTo>
                  <a:cubicBezTo>
                    <a:pt x="9391" y="11094"/>
                    <a:pt x="13148" y="11988"/>
                    <a:pt x="15809" y="12807"/>
                  </a:cubicBezTo>
                  <a:cubicBezTo>
                    <a:pt x="18470" y="13627"/>
                    <a:pt x="20035" y="14372"/>
                    <a:pt x="20817" y="15116"/>
                  </a:cubicBezTo>
                  <a:cubicBezTo>
                    <a:pt x="21600" y="15861"/>
                    <a:pt x="21600" y="16606"/>
                    <a:pt x="19565" y="17574"/>
                  </a:cubicBezTo>
                  <a:cubicBezTo>
                    <a:pt x="17530" y="18543"/>
                    <a:pt x="13461" y="19734"/>
                    <a:pt x="10330" y="20405"/>
                  </a:cubicBezTo>
                  <a:cubicBezTo>
                    <a:pt x="7200" y="21075"/>
                    <a:pt x="5009" y="21224"/>
                    <a:pt x="3443" y="21001"/>
                  </a:cubicBezTo>
                  <a:cubicBezTo>
                    <a:pt x="1878" y="20777"/>
                    <a:pt x="939" y="20181"/>
                    <a:pt x="0" y="1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951230" y="7259969"/>
              <a:ext cx="118270" cy="28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28" fill="norm" stroke="1" extrusionOk="0">
                  <a:moveTo>
                    <a:pt x="21174" y="3840"/>
                  </a:moveTo>
                  <a:cubicBezTo>
                    <a:pt x="18521" y="2597"/>
                    <a:pt x="15869" y="1354"/>
                    <a:pt x="13595" y="655"/>
                  </a:cubicBezTo>
                  <a:cubicBezTo>
                    <a:pt x="11321" y="-45"/>
                    <a:pt x="9427" y="-200"/>
                    <a:pt x="7153" y="266"/>
                  </a:cubicBezTo>
                  <a:cubicBezTo>
                    <a:pt x="4879" y="732"/>
                    <a:pt x="2227" y="1820"/>
                    <a:pt x="900" y="3141"/>
                  </a:cubicBezTo>
                  <a:cubicBezTo>
                    <a:pt x="-426" y="4462"/>
                    <a:pt x="-426" y="6016"/>
                    <a:pt x="1848" y="7803"/>
                  </a:cubicBezTo>
                  <a:cubicBezTo>
                    <a:pt x="4121" y="9590"/>
                    <a:pt x="8669" y="11610"/>
                    <a:pt x="11511" y="12931"/>
                  </a:cubicBezTo>
                  <a:cubicBezTo>
                    <a:pt x="14353" y="14252"/>
                    <a:pt x="15490" y="14873"/>
                    <a:pt x="16248" y="15650"/>
                  </a:cubicBezTo>
                  <a:cubicBezTo>
                    <a:pt x="17006" y="16427"/>
                    <a:pt x="17385" y="17360"/>
                    <a:pt x="15869" y="18292"/>
                  </a:cubicBezTo>
                  <a:cubicBezTo>
                    <a:pt x="14353" y="19224"/>
                    <a:pt x="10942" y="20157"/>
                    <a:pt x="8290" y="20701"/>
                  </a:cubicBezTo>
                  <a:cubicBezTo>
                    <a:pt x="5637" y="21245"/>
                    <a:pt x="3742" y="21400"/>
                    <a:pt x="3174" y="21012"/>
                  </a:cubicBezTo>
                  <a:cubicBezTo>
                    <a:pt x="2606" y="20623"/>
                    <a:pt x="3363" y="19691"/>
                    <a:pt x="4121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170167" y="7265048"/>
              <a:ext cx="159683" cy="28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13" fill="norm" stroke="1" extrusionOk="0">
                  <a:moveTo>
                    <a:pt x="21162" y="3067"/>
                  </a:moveTo>
                  <a:cubicBezTo>
                    <a:pt x="20601" y="1797"/>
                    <a:pt x="20040" y="526"/>
                    <a:pt x="19198" y="129"/>
                  </a:cubicBezTo>
                  <a:cubicBezTo>
                    <a:pt x="18357" y="-268"/>
                    <a:pt x="17235" y="208"/>
                    <a:pt x="14710" y="2114"/>
                  </a:cubicBezTo>
                  <a:cubicBezTo>
                    <a:pt x="12185" y="4020"/>
                    <a:pt x="8258" y="7356"/>
                    <a:pt x="5593" y="9897"/>
                  </a:cubicBezTo>
                  <a:cubicBezTo>
                    <a:pt x="2928" y="12438"/>
                    <a:pt x="1526" y="14185"/>
                    <a:pt x="684" y="15853"/>
                  </a:cubicBezTo>
                  <a:cubicBezTo>
                    <a:pt x="-157" y="17520"/>
                    <a:pt x="-438" y="19108"/>
                    <a:pt x="1105" y="20061"/>
                  </a:cubicBezTo>
                  <a:cubicBezTo>
                    <a:pt x="2648" y="21014"/>
                    <a:pt x="6014" y="21332"/>
                    <a:pt x="9240" y="21173"/>
                  </a:cubicBezTo>
                  <a:cubicBezTo>
                    <a:pt x="12466" y="21014"/>
                    <a:pt x="15552" y="20379"/>
                    <a:pt x="18637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4214417" y="7426582"/>
              <a:ext cx="646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8734" y="21600"/>
                  </a:moveTo>
                  <a:cubicBezTo>
                    <a:pt x="4553" y="16200"/>
                    <a:pt x="373" y="10800"/>
                    <a:pt x="24" y="7200"/>
                  </a:cubicBezTo>
                  <a:cubicBezTo>
                    <a:pt x="-324" y="3600"/>
                    <a:pt x="3160" y="1800"/>
                    <a:pt x="7341" y="900"/>
                  </a:cubicBezTo>
                  <a:cubicBezTo>
                    <a:pt x="11521" y="0"/>
                    <a:pt x="16399" y="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374299" y="7521832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4691799" y="7313230"/>
              <a:ext cx="234951" cy="3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1534"/>
                  </a:moveTo>
                  <a:cubicBezTo>
                    <a:pt x="195" y="19183"/>
                    <a:pt x="389" y="16832"/>
                    <a:pt x="1362" y="13452"/>
                  </a:cubicBezTo>
                  <a:cubicBezTo>
                    <a:pt x="2335" y="10073"/>
                    <a:pt x="4086" y="5665"/>
                    <a:pt x="5254" y="3167"/>
                  </a:cubicBezTo>
                  <a:cubicBezTo>
                    <a:pt x="6422" y="669"/>
                    <a:pt x="7005" y="81"/>
                    <a:pt x="7686" y="7"/>
                  </a:cubicBezTo>
                  <a:cubicBezTo>
                    <a:pt x="8368" y="-66"/>
                    <a:pt x="9146" y="375"/>
                    <a:pt x="9535" y="1844"/>
                  </a:cubicBezTo>
                  <a:cubicBezTo>
                    <a:pt x="9924" y="3314"/>
                    <a:pt x="9924" y="5812"/>
                    <a:pt x="9924" y="7428"/>
                  </a:cubicBezTo>
                  <a:cubicBezTo>
                    <a:pt x="9924" y="9044"/>
                    <a:pt x="9924" y="9779"/>
                    <a:pt x="10411" y="10073"/>
                  </a:cubicBezTo>
                  <a:cubicBezTo>
                    <a:pt x="10897" y="10367"/>
                    <a:pt x="11870" y="10220"/>
                    <a:pt x="12941" y="9412"/>
                  </a:cubicBezTo>
                  <a:cubicBezTo>
                    <a:pt x="14011" y="8603"/>
                    <a:pt x="15178" y="7134"/>
                    <a:pt x="16054" y="6032"/>
                  </a:cubicBezTo>
                  <a:cubicBezTo>
                    <a:pt x="16930" y="4930"/>
                    <a:pt x="17514" y="4195"/>
                    <a:pt x="18195" y="3607"/>
                  </a:cubicBezTo>
                  <a:cubicBezTo>
                    <a:pt x="18876" y="3020"/>
                    <a:pt x="19654" y="2579"/>
                    <a:pt x="20238" y="2799"/>
                  </a:cubicBezTo>
                  <a:cubicBezTo>
                    <a:pt x="20822" y="3020"/>
                    <a:pt x="21211" y="3901"/>
                    <a:pt x="21308" y="6252"/>
                  </a:cubicBezTo>
                  <a:cubicBezTo>
                    <a:pt x="21405" y="8603"/>
                    <a:pt x="21211" y="12424"/>
                    <a:pt x="21211" y="14701"/>
                  </a:cubicBezTo>
                  <a:cubicBezTo>
                    <a:pt x="21211" y="16979"/>
                    <a:pt x="21405" y="17714"/>
                    <a:pt x="21600" y="18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4997576" y="7335241"/>
              <a:ext cx="126024" cy="25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69" fill="norm" stroke="1" extrusionOk="0">
                  <a:moveTo>
                    <a:pt x="10634" y="7578"/>
                  </a:moveTo>
                  <a:cubicBezTo>
                    <a:pt x="7754" y="11617"/>
                    <a:pt x="4874" y="15656"/>
                    <a:pt x="3074" y="18114"/>
                  </a:cubicBezTo>
                  <a:cubicBezTo>
                    <a:pt x="1274" y="20573"/>
                    <a:pt x="554" y="21451"/>
                    <a:pt x="194" y="21363"/>
                  </a:cubicBezTo>
                  <a:cubicBezTo>
                    <a:pt x="-166" y="21275"/>
                    <a:pt x="-166" y="20222"/>
                    <a:pt x="1454" y="17412"/>
                  </a:cubicBezTo>
                  <a:cubicBezTo>
                    <a:pt x="3074" y="14602"/>
                    <a:pt x="6314" y="10036"/>
                    <a:pt x="8474" y="7051"/>
                  </a:cubicBezTo>
                  <a:cubicBezTo>
                    <a:pt x="10634" y="4066"/>
                    <a:pt x="11714" y="2661"/>
                    <a:pt x="12974" y="1607"/>
                  </a:cubicBezTo>
                  <a:cubicBezTo>
                    <a:pt x="14234" y="553"/>
                    <a:pt x="15674" y="-149"/>
                    <a:pt x="16574" y="27"/>
                  </a:cubicBezTo>
                  <a:cubicBezTo>
                    <a:pt x="17474" y="202"/>
                    <a:pt x="17834" y="1256"/>
                    <a:pt x="18554" y="4592"/>
                  </a:cubicBezTo>
                  <a:cubicBezTo>
                    <a:pt x="19274" y="7929"/>
                    <a:pt x="20354" y="13549"/>
                    <a:pt x="21434" y="19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060099" y="7451982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222464" y="7229895"/>
              <a:ext cx="112051" cy="35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04" fill="norm" stroke="1" extrusionOk="0">
                  <a:moveTo>
                    <a:pt x="4042" y="11738"/>
                  </a:moveTo>
                  <a:cubicBezTo>
                    <a:pt x="2864" y="12243"/>
                    <a:pt x="1686" y="12748"/>
                    <a:pt x="1097" y="14011"/>
                  </a:cubicBezTo>
                  <a:cubicBezTo>
                    <a:pt x="507" y="15275"/>
                    <a:pt x="507" y="17296"/>
                    <a:pt x="507" y="18811"/>
                  </a:cubicBezTo>
                  <a:cubicBezTo>
                    <a:pt x="507" y="20327"/>
                    <a:pt x="507" y="21338"/>
                    <a:pt x="311" y="21401"/>
                  </a:cubicBezTo>
                  <a:cubicBezTo>
                    <a:pt x="115" y="21464"/>
                    <a:pt x="-278" y="20580"/>
                    <a:pt x="311" y="18496"/>
                  </a:cubicBezTo>
                  <a:cubicBezTo>
                    <a:pt x="900" y="16411"/>
                    <a:pt x="2471" y="13127"/>
                    <a:pt x="4631" y="9906"/>
                  </a:cubicBezTo>
                  <a:cubicBezTo>
                    <a:pt x="6791" y="6685"/>
                    <a:pt x="9540" y="3527"/>
                    <a:pt x="11897" y="1822"/>
                  </a:cubicBezTo>
                  <a:cubicBezTo>
                    <a:pt x="14253" y="117"/>
                    <a:pt x="16217" y="-136"/>
                    <a:pt x="17591" y="53"/>
                  </a:cubicBezTo>
                  <a:cubicBezTo>
                    <a:pt x="18966" y="243"/>
                    <a:pt x="19751" y="875"/>
                    <a:pt x="20340" y="2138"/>
                  </a:cubicBezTo>
                  <a:cubicBezTo>
                    <a:pt x="20929" y="3401"/>
                    <a:pt x="21322" y="5296"/>
                    <a:pt x="18966" y="7001"/>
                  </a:cubicBezTo>
                  <a:cubicBezTo>
                    <a:pt x="16609" y="8706"/>
                    <a:pt x="11504" y="10222"/>
                    <a:pt x="6398" y="11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5359082" y="7261366"/>
              <a:ext cx="177268" cy="31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36" fill="norm" stroke="1" extrusionOk="0">
                  <a:moveTo>
                    <a:pt x="21535" y="2111"/>
                  </a:moveTo>
                  <a:cubicBezTo>
                    <a:pt x="20506" y="1691"/>
                    <a:pt x="19478" y="1270"/>
                    <a:pt x="17935" y="779"/>
                  </a:cubicBezTo>
                  <a:cubicBezTo>
                    <a:pt x="16392" y="288"/>
                    <a:pt x="14335" y="-273"/>
                    <a:pt x="12406" y="148"/>
                  </a:cubicBezTo>
                  <a:cubicBezTo>
                    <a:pt x="10478" y="569"/>
                    <a:pt x="8678" y="1971"/>
                    <a:pt x="6749" y="4636"/>
                  </a:cubicBezTo>
                  <a:cubicBezTo>
                    <a:pt x="4821" y="7301"/>
                    <a:pt x="2764" y="11228"/>
                    <a:pt x="1606" y="13823"/>
                  </a:cubicBezTo>
                  <a:cubicBezTo>
                    <a:pt x="449" y="16418"/>
                    <a:pt x="192" y="17680"/>
                    <a:pt x="64" y="18662"/>
                  </a:cubicBezTo>
                  <a:cubicBezTo>
                    <a:pt x="-65" y="19644"/>
                    <a:pt x="-65" y="20345"/>
                    <a:pt x="706" y="20766"/>
                  </a:cubicBezTo>
                  <a:cubicBezTo>
                    <a:pt x="1478" y="21187"/>
                    <a:pt x="3021" y="21327"/>
                    <a:pt x="5978" y="20766"/>
                  </a:cubicBezTo>
                  <a:cubicBezTo>
                    <a:pt x="8935" y="20205"/>
                    <a:pt x="13306" y="18943"/>
                    <a:pt x="17678" y="1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5383949" y="743928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278549" y="8335057"/>
              <a:ext cx="1201280" cy="10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53" fill="norm" stroke="1" extrusionOk="0">
                  <a:moveTo>
                    <a:pt x="0" y="10710"/>
                  </a:moveTo>
                  <a:cubicBezTo>
                    <a:pt x="1255" y="8010"/>
                    <a:pt x="2510" y="5310"/>
                    <a:pt x="3955" y="3960"/>
                  </a:cubicBezTo>
                  <a:cubicBezTo>
                    <a:pt x="5400" y="2610"/>
                    <a:pt x="7035" y="2610"/>
                    <a:pt x="8670" y="2610"/>
                  </a:cubicBezTo>
                  <a:cubicBezTo>
                    <a:pt x="10306" y="2610"/>
                    <a:pt x="11941" y="2610"/>
                    <a:pt x="13500" y="2610"/>
                  </a:cubicBezTo>
                  <a:cubicBezTo>
                    <a:pt x="15059" y="2610"/>
                    <a:pt x="16542" y="2610"/>
                    <a:pt x="17816" y="2385"/>
                  </a:cubicBezTo>
                  <a:cubicBezTo>
                    <a:pt x="19090" y="2160"/>
                    <a:pt x="20155" y="1710"/>
                    <a:pt x="20782" y="1260"/>
                  </a:cubicBezTo>
                  <a:cubicBezTo>
                    <a:pt x="21410" y="810"/>
                    <a:pt x="21600" y="360"/>
                    <a:pt x="21581" y="135"/>
                  </a:cubicBezTo>
                  <a:cubicBezTo>
                    <a:pt x="21562" y="-90"/>
                    <a:pt x="21334" y="-90"/>
                    <a:pt x="20497" y="585"/>
                  </a:cubicBezTo>
                  <a:cubicBezTo>
                    <a:pt x="19661" y="1260"/>
                    <a:pt x="18215" y="2610"/>
                    <a:pt x="16675" y="4185"/>
                  </a:cubicBezTo>
                  <a:cubicBezTo>
                    <a:pt x="15135" y="5760"/>
                    <a:pt x="13500" y="7560"/>
                    <a:pt x="11960" y="9360"/>
                  </a:cubicBezTo>
                  <a:cubicBezTo>
                    <a:pt x="10420" y="11160"/>
                    <a:pt x="8975" y="12960"/>
                    <a:pt x="7511" y="14535"/>
                  </a:cubicBezTo>
                  <a:cubicBezTo>
                    <a:pt x="6046" y="16110"/>
                    <a:pt x="4563" y="17460"/>
                    <a:pt x="3575" y="18360"/>
                  </a:cubicBezTo>
                  <a:cubicBezTo>
                    <a:pt x="2586" y="19260"/>
                    <a:pt x="2092" y="19710"/>
                    <a:pt x="1730" y="20160"/>
                  </a:cubicBezTo>
                  <a:cubicBezTo>
                    <a:pt x="1369" y="20610"/>
                    <a:pt x="1141" y="21060"/>
                    <a:pt x="1179" y="21285"/>
                  </a:cubicBezTo>
                  <a:cubicBezTo>
                    <a:pt x="1217" y="21510"/>
                    <a:pt x="1521" y="21510"/>
                    <a:pt x="2434" y="21285"/>
                  </a:cubicBezTo>
                  <a:cubicBezTo>
                    <a:pt x="3346" y="21060"/>
                    <a:pt x="4868" y="20610"/>
                    <a:pt x="6313" y="19710"/>
                  </a:cubicBezTo>
                  <a:cubicBezTo>
                    <a:pt x="7758" y="18810"/>
                    <a:pt x="9127" y="17460"/>
                    <a:pt x="10838" y="15435"/>
                  </a:cubicBezTo>
                  <a:cubicBezTo>
                    <a:pt x="12549" y="13410"/>
                    <a:pt x="14603" y="10710"/>
                    <a:pt x="16656" y="8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7428649" y="6416932"/>
              <a:ext cx="43292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0" y="21600"/>
                  </a:moveTo>
                  <a:cubicBezTo>
                    <a:pt x="2740" y="18568"/>
                    <a:pt x="5479" y="15537"/>
                    <a:pt x="8535" y="14211"/>
                  </a:cubicBezTo>
                  <a:cubicBezTo>
                    <a:pt x="11590" y="12884"/>
                    <a:pt x="14962" y="13263"/>
                    <a:pt x="16964" y="13453"/>
                  </a:cubicBezTo>
                  <a:cubicBezTo>
                    <a:pt x="18966" y="13642"/>
                    <a:pt x="19598" y="13642"/>
                    <a:pt x="20230" y="13263"/>
                  </a:cubicBezTo>
                  <a:cubicBezTo>
                    <a:pt x="20862" y="12884"/>
                    <a:pt x="21495" y="12126"/>
                    <a:pt x="21547" y="11179"/>
                  </a:cubicBezTo>
                  <a:cubicBezTo>
                    <a:pt x="21600" y="10232"/>
                    <a:pt x="21073" y="9095"/>
                    <a:pt x="18755" y="8337"/>
                  </a:cubicBezTo>
                  <a:cubicBezTo>
                    <a:pt x="16437" y="7579"/>
                    <a:pt x="12328" y="7200"/>
                    <a:pt x="9167" y="7011"/>
                  </a:cubicBezTo>
                  <a:cubicBezTo>
                    <a:pt x="6006" y="6821"/>
                    <a:pt x="3793" y="6821"/>
                    <a:pt x="2423" y="6821"/>
                  </a:cubicBezTo>
                  <a:cubicBezTo>
                    <a:pt x="1054" y="6821"/>
                    <a:pt x="527" y="6821"/>
                    <a:pt x="580" y="7011"/>
                  </a:cubicBezTo>
                  <a:cubicBezTo>
                    <a:pt x="632" y="7200"/>
                    <a:pt x="1264" y="7579"/>
                    <a:pt x="3319" y="7011"/>
                  </a:cubicBezTo>
                  <a:cubicBezTo>
                    <a:pt x="5374" y="6442"/>
                    <a:pt x="8851" y="4926"/>
                    <a:pt x="12012" y="3600"/>
                  </a:cubicBezTo>
                  <a:cubicBezTo>
                    <a:pt x="15173" y="2274"/>
                    <a:pt x="18018" y="1137"/>
                    <a:pt x="208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8912241" y="1313250"/>
              <a:ext cx="999259" cy="31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187" fill="norm" stroke="1" extrusionOk="0">
                  <a:moveTo>
                    <a:pt x="1008" y="1611"/>
                  </a:moveTo>
                  <a:cubicBezTo>
                    <a:pt x="826" y="1179"/>
                    <a:pt x="643" y="747"/>
                    <a:pt x="483" y="1035"/>
                  </a:cubicBezTo>
                  <a:cubicBezTo>
                    <a:pt x="323" y="1323"/>
                    <a:pt x="186" y="2331"/>
                    <a:pt x="95" y="4779"/>
                  </a:cubicBezTo>
                  <a:cubicBezTo>
                    <a:pt x="4" y="7227"/>
                    <a:pt x="-42" y="11115"/>
                    <a:pt x="49" y="13995"/>
                  </a:cubicBezTo>
                  <a:cubicBezTo>
                    <a:pt x="141" y="16875"/>
                    <a:pt x="369" y="18747"/>
                    <a:pt x="711" y="19899"/>
                  </a:cubicBezTo>
                  <a:cubicBezTo>
                    <a:pt x="1054" y="21051"/>
                    <a:pt x="1511" y="21483"/>
                    <a:pt x="2241" y="20979"/>
                  </a:cubicBezTo>
                  <a:cubicBezTo>
                    <a:pt x="2972" y="20475"/>
                    <a:pt x="3977" y="19035"/>
                    <a:pt x="5232" y="17091"/>
                  </a:cubicBezTo>
                  <a:cubicBezTo>
                    <a:pt x="6488" y="15147"/>
                    <a:pt x="7995" y="12699"/>
                    <a:pt x="9457" y="10611"/>
                  </a:cubicBezTo>
                  <a:cubicBezTo>
                    <a:pt x="10918" y="8523"/>
                    <a:pt x="12333" y="6795"/>
                    <a:pt x="13818" y="5211"/>
                  </a:cubicBezTo>
                  <a:cubicBezTo>
                    <a:pt x="15302" y="3627"/>
                    <a:pt x="16854" y="2187"/>
                    <a:pt x="18110" y="1251"/>
                  </a:cubicBezTo>
                  <a:cubicBezTo>
                    <a:pt x="19366" y="315"/>
                    <a:pt x="20325" y="-117"/>
                    <a:pt x="20850" y="27"/>
                  </a:cubicBezTo>
                  <a:cubicBezTo>
                    <a:pt x="21375" y="171"/>
                    <a:pt x="21467" y="891"/>
                    <a:pt x="21558" y="1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Drawing"/>
          <p:cNvGrpSpPr/>
          <p:nvPr/>
        </p:nvGrpSpPr>
        <p:grpSpPr>
          <a:xfrm>
            <a:off x="1701799" y="1750165"/>
            <a:ext cx="2951809" cy="872385"/>
            <a:chOff x="0" y="0"/>
            <a:chExt cx="2951807" cy="872384"/>
          </a:xfrm>
        </p:grpSpPr>
        <p:sp>
          <p:nvSpPr>
            <p:cNvPr id="338" name="Line"/>
            <p:cNvSpPr/>
            <p:nvPr/>
          </p:nvSpPr>
          <p:spPr>
            <a:xfrm>
              <a:off x="0" y="243734"/>
              <a:ext cx="171450" cy="21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3733" y="3422"/>
                    <a:pt x="7467" y="6844"/>
                    <a:pt x="10400" y="10051"/>
                  </a:cubicBezTo>
                  <a:cubicBezTo>
                    <a:pt x="13333" y="13259"/>
                    <a:pt x="15467" y="16253"/>
                    <a:pt x="16933" y="18178"/>
                  </a:cubicBezTo>
                  <a:cubicBezTo>
                    <a:pt x="18400" y="20103"/>
                    <a:pt x="19200" y="20958"/>
                    <a:pt x="19867" y="21279"/>
                  </a:cubicBezTo>
                  <a:cubicBezTo>
                    <a:pt x="20533" y="21600"/>
                    <a:pt x="21067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27000" y="211711"/>
              <a:ext cx="124107" cy="49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2" fill="norm" stroke="1" extrusionOk="0">
                  <a:moveTo>
                    <a:pt x="20868" y="843"/>
                  </a:moveTo>
                  <a:cubicBezTo>
                    <a:pt x="21234" y="382"/>
                    <a:pt x="21600" y="-80"/>
                    <a:pt x="21417" y="12"/>
                  </a:cubicBezTo>
                  <a:cubicBezTo>
                    <a:pt x="21234" y="105"/>
                    <a:pt x="20502" y="751"/>
                    <a:pt x="19037" y="2551"/>
                  </a:cubicBezTo>
                  <a:cubicBezTo>
                    <a:pt x="17573" y="4351"/>
                    <a:pt x="15376" y="7305"/>
                    <a:pt x="12447" y="10443"/>
                  </a:cubicBezTo>
                  <a:cubicBezTo>
                    <a:pt x="9519" y="13582"/>
                    <a:pt x="5858" y="16905"/>
                    <a:pt x="3478" y="18843"/>
                  </a:cubicBezTo>
                  <a:cubicBezTo>
                    <a:pt x="1098" y="20782"/>
                    <a:pt x="0" y="21335"/>
                    <a:pt x="0" y="21428"/>
                  </a:cubicBezTo>
                  <a:cubicBezTo>
                    <a:pt x="0" y="21520"/>
                    <a:pt x="1098" y="21151"/>
                    <a:pt x="2380" y="20782"/>
                  </a:cubicBezTo>
                  <a:cubicBezTo>
                    <a:pt x="3661" y="20412"/>
                    <a:pt x="5125" y="20043"/>
                    <a:pt x="6590" y="19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04236" y="707284"/>
              <a:ext cx="196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38"/>
                    <a:pt x="-1585" y="11077"/>
                    <a:pt x="575" y="14677"/>
                  </a:cubicBezTo>
                  <a:cubicBezTo>
                    <a:pt x="2735" y="18277"/>
                    <a:pt x="11375" y="1993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84227" y="584371"/>
              <a:ext cx="73380" cy="6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0283" fill="norm" stroke="1" extrusionOk="0">
                  <a:moveTo>
                    <a:pt x="9176" y="4925"/>
                  </a:moveTo>
                  <a:cubicBezTo>
                    <a:pt x="6257" y="6319"/>
                    <a:pt x="3338" y="7712"/>
                    <a:pt x="1587" y="10151"/>
                  </a:cubicBezTo>
                  <a:cubicBezTo>
                    <a:pt x="-164" y="12590"/>
                    <a:pt x="-748" y="16074"/>
                    <a:pt x="1295" y="18164"/>
                  </a:cubicBezTo>
                  <a:cubicBezTo>
                    <a:pt x="3338" y="20254"/>
                    <a:pt x="8009" y="20951"/>
                    <a:pt x="11511" y="19557"/>
                  </a:cubicBezTo>
                  <a:cubicBezTo>
                    <a:pt x="15014" y="18164"/>
                    <a:pt x="17349" y="14680"/>
                    <a:pt x="18809" y="10848"/>
                  </a:cubicBezTo>
                  <a:cubicBezTo>
                    <a:pt x="20268" y="7016"/>
                    <a:pt x="20852" y="2835"/>
                    <a:pt x="19393" y="1093"/>
                  </a:cubicBezTo>
                  <a:cubicBezTo>
                    <a:pt x="17933" y="-649"/>
                    <a:pt x="14430" y="48"/>
                    <a:pt x="12387" y="745"/>
                  </a:cubicBezTo>
                  <a:cubicBezTo>
                    <a:pt x="10344" y="1441"/>
                    <a:pt x="9760" y="2138"/>
                    <a:pt x="9176" y="2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98705" y="-1"/>
              <a:ext cx="129896" cy="13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49" fill="norm" stroke="1" extrusionOk="0">
                  <a:moveTo>
                    <a:pt x="6748" y="6566"/>
                  </a:moveTo>
                  <a:cubicBezTo>
                    <a:pt x="5354" y="10338"/>
                    <a:pt x="3961" y="14109"/>
                    <a:pt x="2741" y="16852"/>
                  </a:cubicBezTo>
                  <a:cubicBezTo>
                    <a:pt x="1522" y="19595"/>
                    <a:pt x="477" y="21309"/>
                    <a:pt x="128" y="21138"/>
                  </a:cubicBezTo>
                  <a:cubicBezTo>
                    <a:pt x="-220" y="20966"/>
                    <a:pt x="128" y="18909"/>
                    <a:pt x="1348" y="15480"/>
                  </a:cubicBezTo>
                  <a:cubicBezTo>
                    <a:pt x="2567" y="12052"/>
                    <a:pt x="4657" y="7252"/>
                    <a:pt x="6399" y="4166"/>
                  </a:cubicBezTo>
                  <a:cubicBezTo>
                    <a:pt x="8141" y="1080"/>
                    <a:pt x="9535" y="-291"/>
                    <a:pt x="10754" y="52"/>
                  </a:cubicBezTo>
                  <a:cubicBezTo>
                    <a:pt x="11974" y="395"/>
                    <a:pt x="13019" y="2452"/>
                    <a:pt x="14761" y="5538"/>
                  </a:cubicBezTo>
                  <a:cubicBezTo>
                    <a:pt x="16503" y="8623"/>
                    <a:pt x="18941" y="12738"/>
                    <a:pt x="21380" y="16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596899" y="434234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03249" y="57393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245326" y="222478"/>
              <a:ext cx="159130" cy="61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11" fill="norm" stroke="1" extrusionOk="0">
                  <a:moveTo>
                    <a:pt x="3313" y="13884"/>
                  </a:moveTo>
                  <a:cubicBezTo>
                    <a:pt x="3313" y="16185"/>
                    <a:pt x="3313" y="18486"/>
                    <a:pt x="3170" y="19822"/>
                  </a:cubicBezTo>
                  <a:cubicBezTo>
                    <a:pt x="3028" y="21158"/>
                    <a:pt x="2744" y="21529"/>
                    <a:pt x="2460" y="21381"/>
                  </a:cubicBezTo>
                  <a:cubicBezTo>
                    <a:pt x="2176" y="21232"/>
                    <a:pt x="1891" y="20564"/>
                    <a:pt x="1465" y="18931"/>
                  </a:cubicBezTo>
                  <a:cubicBezTo>
                    <a:pt x="1039" y="17298"/>
                    <a:pt x="470" y="14700"/>
                    <a:pt x="186" y="12214"/>
                  </a:cubicBezTo>
                  <a:cubicBezTo>
                    <a:pt x="-98" y="9727"/>
                    <a:pt x="-98" y="7352"/>
                    <a:pt x="470" y="5348"/>
                  </a:cubicBezTo>
                  <a:cubicBezTo>
                    <a:pt x="1039" y="3343"/>
                    <a:pt x="2176" y="1710"/>
                    <a:pt x="3455" y="857"/>
                  </a:cubicBezTo>
                  <a:cubicBezTo>
                    <a:pt x="4734" y="3"/>
                    <a:pt x="6155" y="-71"/>
                    <a:pt x="7291" y="40"/>
                  </a:cubicBezTo>
                  <a:cubicBezTo>
                    <a:pt x="8428" y="152"/>
                    <a:pt x="9281" y="449"/>
                    <a:pt x="10418" y="1414"/>
                  </a:cubicBezTo>
                  <a:cubicBezTo>
                    <a:pt x="11555" y="2378"/>
                    <a:pt x="12976" y="4011"/>
                    <a:pt x="13686" y="5014"/>
                  </a:cubicBezTo>
                  <a:cubicBezTo>
                    <a:pt x="14397" y="6016"/>
                    <a:pt x="14397" y="6387"/>
                    <a:pt x="13970" y="6758"/>
                  </a:cubicBezTo>
                  <a:cubicBezTo>
                    <a:pt x="13544" y="7129"/>
                    <a:pt x="12691" y="7500"/>
                    <a:pt x="13118" y="7686"/>
                  </a:cubicBezTo>
                  <a:cubicBezTo>
                    <a:pt x="13544" y="7871"/>
                    <a:pt x="15249" y="7871"/>
                    <a:pt x="17239" y="8094"/>
                  </a:cubicBezTo>
                  <a:cubicBezTo>
                    <a:pt x="19228" y="8317"/>
                    <a:pt x="21502" y="8762"/>
                    <a:pt x="21360" y="9541"/>
                  </a:cubicBezTo>
                  <a:cubicBezTo>
                    <a:pt x="21218" y="10321"/>
                    <a:pt x="18660" y="11434"/>
                    <a:pt x="16670" y="12028"/>
                  </a:cubicBezTo>
                  <a:cubicBezTo>
                    <a:pt x="14681" y="12622"/>
                    <a:pt x="13260" y="12696"/>
                    <a:pt x="11839" y="12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435100" y="485034"/>
              <a:ext cx="93124" cy="13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2" fill="norm" stroke="1" extrusionOk="0">
                  <a:moveTo>
                    <a:pt x="11520" y="10966"/>
                  </a:moveTo>
                  <a:cubicBezTo>
                    <a:pt x="9600" y="12295"/>
                    <a:pt x="7680" y="13625"/>
                    <a:pt x="6720" y="15120"/>
                  </a:cubicBezTo>
                  <a:cubicBezTo>
                    <a:pt x="5760" y="16615"/>
                    <a:pt x="5760" y="18277"/>
                    <a:pt x="7200" y="19440"/>
                  </a:cubicBezTo>
                  <a:cubicBezTo>
                    <a:pt x="8640" y="20603"/>
                    <a:pt x="11520" y="21268"/>
                    <a:pt x="14160" y="21434"/>
                  </a:cubicBezTo>
                  <a:cubicBezTo>
                    <a:pt x="16800" y="21600"/>
                    <a:pt x="19200" y="21268"/>
                    <a:pt x="20400" y="19440"/>
                  </a:cubicBezTo>
                  <a:cubicBezTo>
                    <a:pt x="21600" y="17612"/>
                    <a:pt x="21600" y="14289"/>
                    <a:pt x="18000" y="10800"/>
                  </a:cubicBezTo>
                  <a:cubicBezTo>
                    <a:pt x="14400" y="7311"/>
                    <a:pt x="7200" y="365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283494" y="1303"/>
              <a:ext cx="145257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50" fill="norm" stroke="1" extrusionOk="0">
                  <a:moveTo>
                    <a:pt x="5518" y="3074"/>
                  </a:moveTo>
                  <a:cubicBezTo>
                    <a:pt x="4266" y="7587"/>
                    <a:pt x="3013" y="12101"/>
                    <a:pt x="2074" y="15163"/>
                  </a:cubicBezTo>
                  <a:cubicBezTo>
                    <a:pt x="1135" y="18226"/>
                    <a:pt x="509" y="19838"/>
                    <a:pt x="196" y="19838"/>
                  </a:cubicBezTo>
                  <a:cubicBezTo>
                    <a:pt x="-117" y="19838"/>
                    <a:pt x="-117" y="18226"/>
                    <a:pt x="666" y="15325"/>
                  </a:cubicBezTo>
                  <a:cubicBezTo>
                    <a:pt x="1448" y="12423"/>
                    <a:pt x="3013" y="8232"/>
                    <a:pt x="4735" y="5169"/>
                  </a:cubicBezTo>
                  <a:cubicBezTo>
                    <a:pt x="6457" y="2107"/>
                    <a:pt x="8335" y="172"/>
                    <a:pt x="9587" y="11"/>
                  </a:cubicBezTo>
                  <a:cubicBezTo>
                    <a:pt x="10840" y="-150"/>
                    <a:pt x="11466" y="1462"/>
                    <a:pt x="13344" y="5331"/>
                  </a:cubicBezTo>
                  <a:cubicBezTo>
                    <a:pt x="15222" y="9199"/>
                    <a:pt x="18353" y="15325"/>
                    <a:pt x="21483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794933" y="434234"/>
              <a:ext cx="160867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842" y="0"/>
                  </a:moveTo>
                  <a:cubicBezTo>
                    <a:pt x="1421" y="4320"/>
                    <a:pt x="0" y="8640"/>
                    <a:pt x="0" y="12960"/>
                  </a:cubicBezTo>
                  <a:cubicBezTo>
                    <a:pt x="0" y="17280"/>
                    <a:pt x="1421" y="21600"/>
                    <a:pt x="5258" y="19440"/>
                  </a:cubicBezTo>
                  <a:cubicBezTo>
                    <a:pt x="9095" y="17280"/>
                    <a:pt x="1534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873250" y="370734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51"/>
                    <a:pt x="0" y="7702"/>
                    <a:pt x="0" y="11302"/>
                  </a:cubicBezTo>
                  <a:cubicBezTo>
                    <a:pt x="0" y="14902"/>
                    <a:pt x="10800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142066" y="232735"/>
              <a:ext cx="194222" cy="60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40" fill="norm" stroke="1" extrusionOk="0">
                  <a:moveTo>
                    <a:pt x="465" y="21540"/>
                  </a:moveTo>
                  <a:cubicBezTo>
                    <a:pt x="232" y="18765"/>
                    <a:pt x="0" y="15990"/>
                    <a:pt x="0" y="13215"/>
                  </a:cubicBezTo>
                  <a:cubicBezTo>
                    <a:pt x="0" y="10440"/>
                    <a:pt x="232" y="7665"/>
                    <a:pt x="929" y="5603"/>
                  </a:cubicBezTo>
                  <a:cubicBezTo>
                    <a:pt x="1626" y="3540"/>
                    <a:pt x="2787" y="2190"/>
                    <a:pt x="3948" y="1365"/>
                  </a:cubicBezTo>
                  <a:cubicBezTo>
                    <a:pt x="5110" y="540"/>
                    <a:pt x="6271" y="240"/>
                    <a:pt x="7432" y="90"/>
                  </a:cubicBezTo>
                  <a:cubicBezTo>
                    <a:pt x="8594" y="-60"/>
                    <a:pt x="9755" y="-60"/>
                    <a:pt x="10800" y="390"/>
                  </a:cubicBezTo>
                  <a:cubicBezTo>
                    <a:pt x="11845" y="840"/>
                    <a:pt x="12774" y="1740"/>
                    <a:pt x="13123" y="2640"/>
                  </a:cubicBezTo>
                  <a:cubicBezTo>
                    <a:pt x="13471" y="3540"/>
                    <a:pt x="13239" y="4440"/>
                    <a:pt x="12774" y="5153"/>
                  </a:cubicBezTo>
                  <a:cubicBezTo>
                    <a:pt x="12310" y="5865"/>
                    <a:pt x="11613" y="6390"/>
                    <a:pt x="11845" y="6765"/>
                  </a:cubicBezTo>
                  <a:cubicBezTo>
                    <a:pt x="12077" y="7140"/>
                    <a:pt x="13239" y="7365"/>
                    <a:pt x="14865" y="7703"/>
                  </a:cubicBezTo>
                  <a:cubicBezTo>
                    <a:pt x="16490" y="8040"/>
                    <a:pt x="18581" y="8490"/>
                    <a:pt x="19858" y="8903"/>
                  </a:cubicBezTo>
                  <a:cubicBezTo>
                    <a:pt x="21135" y="9315"/>
                    <a:pt x="21600" y="9690"/>
                    <a:pt x="21135" y="10215"/>
                  </a:cubicBezTo>
                  <a:cubicBezTo>
                    <a:pt x="20671" y="10740"/>
                    <a:pt x="19277" y="11415"/>
                    <a:pt x="17303" y="11715"/>
                  </a:cubicBezTo>
                  <a:cubicBezTo>
                    <a:pt x="15329" y="12015"/>
                    <a:pt x="12774" y="11940"/>
                    <a:pt x="10219" y="11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336800" y="472334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174605" y="51258"/>
              <a:ext cx="136795" cy="12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608" fill="norm" stroke="1" extrusionOk="0">
                  <a:moveTo>
                    <a:pt x="3531" y="6390"/>
                  </a:moveTo>
                  <a:cubicBezTo>
                    <a:pt x="2534" y="10103"/>
                    <a:pt x="1538" y="13815"/>
                    <a:pt x="873" y="16515"/>
                  </a:cubicBezTo>
                  <a:cubicBezTo>
                    <a:pt x="208" y="19215"/>
                    <a:pt x="-124" y="20903"/>
                    <a:pt x="42" y="20565"/>
                  </a:cubicBezTo>
                  <a:cubicBezTo>
                    <a:pt x="208" y="20228"/>
                    <a:pt x="873" y="17866"/>
                    <a:pt x="2202" y="14322"/>
                  </a:cubicBezTo>
                  <a:cubicBezTo>
                    <a:pt x="3531" y="10778"/>
                    <a:pt x="5525" y="6053"/>
                    <a:pt x="7187" y="3184"/>
                  </a:cubicBezTo>
                  <a:cubicBezTo>
                    <a:pt x="8848" y="315"/>
                    <a:pt x="10178" y="-697"/>
                    <a:pt x="12338" y="484"/>
                  </a:cubicBezTo>
                  <a:cubicBezTo>
                    <a:pt x="14498" y="1665"/>
                    <a:pt x="17488" y="5040"/>
                    <a:pt x="19150" y="7572"/>
                  </a:cubicBezTo>
                  <a:cubicBezTo>
                    <a:pt x="20811" y="10103"/>
                    <a:pt x="21144" y="11790"/>
                    <a:pt x="21476" y="13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647950" y="250084"/>
              <a:ext cx="158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260"/>
                    <a:pt x="7488" y="6521"/>
                    <a:pt x="11088" y="10121"/>
                  </a:cubicBezTo>
                  <a:cubicBezTo>
                    <a:pt x="14688" y="13721"/>
                    <a:pt x="18144" y="176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661645" y="192934"/>
              <a:ext cx="183155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9030" y="820"/>
                    <a:pt x="16821" y="1641"/>
                    <a:pt x="14121" y="3691"/>
                  </a:cubicBezTo>
                  <a:cubicBezTo>
                    <a:pt x="11421" y="5742"/>
                    <a:pt x="8230" y="9023"/>
                    <a:pt x="5653" y="11939"/>
                  </a:cubicBezTo>
                  <a:cubicBezTo>
                    <a:pt x="3075" y="14856"/>
                    <a:pt x="1112" y="17408"/>
                    <a:pt x="375" y="18957"/>
                  </a:cubicBezTo>
                  <a:cubicBezTo>
                    <a:pt x="-361" y="20506"/>
                    <a:pt x="130" y="21053"/>
                    <a:pt x="6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918883" y="554884"/>
              <a:ext cx="846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890804" y="408834"/>
              <a:ext cx="61004" cy="5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793" fill="norm" stroke="1" extrusionOk="0">
                  <a:moveTo>
                    <a:pt x="10271" y="8938"/>
                  </a:moveTo>
                  <a:cubicBezTo>
                    <a:pt x="6671" y="8938"/>
                    <a:pt x="3071" y="8938"/>
                    <a:pt x="1271" y="10800"/>
                  </a:cubicBezTo>
                  <a:cubicBezTo>
                    <a:pt x="-529" y="12662"/>
                    <a:pt x="-529" y="16386"/>
                    <a:pt x="1991" y="18621"/>
                  </a:cubicBezTo>
                  <a:cubicBezTo>
                    <a:pt x="4511" y="20855"/>
                    <a:pt x="9551" y="21600"/>
                    <a:pt x="13511" y="19738"/>
                  </a:cubicBezTo>
                  <a:cubicBezTo>
                    <a:pt x="17471" y="17876"/>
                    <a:pt x="20351" y="13407"/>
                    <a:pt x="20711" y="9683"/>
                  </a:cubicBezTo>
                  <a:cubicBezTo>
                    <a:pt x="21071" y="5959"/>
                    <a:pt x="18911" y="2979"/>
                    <a:pt x="167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45" name="Drawing"/>
          <p:cNvGrpSpPr/>
          <p:nvPr/>
        </p:nvGrpSpPr>
        <p:grpSpPr>
          <a:xfrm>
            <a:off x="158750" y="1653116"/>
            <a:ext cx="12357100" cy="7832768"/>
            <a:chOff x="0" y="0"/>
            <a:chExt cx="12357100" cy="7832766"/>
          </a:xfrm>
        </p:grpSpPr>
        <p:sp>
          <p:nvSpPr>
            <p:cNvPr id="358" name="Line"/>
            <p:cNvSpPr/>
            <p:nvPr/>
          </p:nvSpPr>
          <p:spPr>
            <a:xfrm>
              <a:off x="7632700" y="250091"/>
              <a:ext cx="155243" cy="72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28" fill="norm" stroke="1" extrusionOk="0">
                  <a:moveTo>
                    <a:pt x="1751" y="13389"/>
                  </a:moveTo>
                  <a:cubicBezTo>
                    <a:pt x="1168" y="14829"/>
                    <a:pt x="584" y="16269"/>
                    <a:pt x="292" y="17521"/>
                  </a:cubicBezTo>
                  <a:cubicBezTo>
                    <a:pt x="0" y="18773"/>
                    <a:pt x="0" y="19838"/>
                    <a:pt x="0" y="20526"/>
                  </a:cubicBezTo>
                  <a:cubicBezTo>
                    <a:pt x="0" y="21215"/>
                    <a:pt x="0" y="21528"/>
                    <a:pt x="0" y="21528"/>
                  </a:cubicBezTo>
                  <a:cubicBezTo>
                    <a:pt x="0" y="21528"/>
                    <a:pt x="0" y="21215"/>
                    <a:pt x="292" y="19931"/>
                  </a:cubicBezTo>
                  <a:cubicBezTo>
                    <a:pt x="584" y="18648"/>
                    <a:pt x="1168" y="16394"/>
                    <a:pt x="1459" y="14015"/>
                  </a:cubicBezTo>
                  <a:cubicBezTo>
                    <a:pt x="1751" y="11636"/>
                    <a:pt x="1751" y="9131"/>
                    <a:pt x="2189" y="6909"/>
                  </a:cubicBezTo>
                  <a:cubicBezTo>
                    <a:pt x="2627" y="4686"/>
                    <a:pt x="3503" y="2745"/>
                    <a:pt x="4524" y="1618"/>
                  </a:cubicBezTo>
                  <a:cubicBezTo>
                    <a:pt x="5546" y="491"/>
                    <a:pt x="6714" y="178"/>
                    <a:pt x="8027" y="53"/>
                  </a:cubicBezTo>
                  <a:cubicBezTo>
                    <a:pt x="9341" y="-72"/>
                    <a:pt x="10800" y="-9"/>
                    <a:pt x="12114" y="617"/>
                  </a:cubicBezTo>
                  <a:cubicBezTo>
                    <a:pt x="13427" y="1243"/>
                    <a:pt x="14595" y="2432"/>
                    <a:pt x="15178" y="3340"/>
                  </a:cubicBezTo>
                  <a:cubicBezTo>
                    <a:pt x="15762" y="4248"/>
                    <a:pt x="15762" y="4874"/>
                    <a:pt x="15616" y="5438"/>
                  </a:cubicBezTo>
                  <a:cubicBezTo>
                    <a:pt x="15470" y="6001"/>
                    <a:pt x="15178" y="6502"/>
                    <a:pt x="15762" y="6690"/>
                  </a:cubicBezTo>
                  <a:cubicBezTo>
                    <a:pt x="16346" y="6878"/>
                    <a:pt x="17805" y="6752"/>
                    <a:pt x="18973" y="6815"/>
                  </a:cubicBezTo>
                  <a:cubicBezTo>
                    <a:pt x="20141" y="6878"/>
                    <a:pt x="21016" y="7128"/>
                    <a:pt x="21308" y="7598"/>
                  </a:cubicBezTo>
                  <a:cubicBezTo>
                    <a:pt x="21600" y="8067"/>
                    <a:pt x="21308" y="8756"/>
                    <a:pt x="19703" y="9257"/>
                  </a:cubicBezTo>
                  <a:cubicBezTo>
                    <a:pt x="18097" y="9758"/>
                    <a:pt x="15178" y="10071"/>
                    <a:pt x="12259" y="1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810500" y="541705"/>
              <a:ext cx="85957" cy="8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124" fill="norm" stroke="1" extrusionOk="0">
                  <a:moveTo>
                    <a:pt x="15805" y="2001"/>
                  </a:moveTo>
                  <a:cubicBezTo>
                    <a:pt x="13698" y="529"/>
                    <a:pt x="11590" y="-944"/>
                    <a:pt x="10273" y="774"/>
                  </a:cubicBezTo>
                  <a:cubicBezTo>
                    <a:pt x="8956" y="2492"/>
                    <a:pt x="8429" y="7401"/>
                    <a:pt x="8429" y="11083"/>
                  </a:cubicBezTo>
                  <a:cubicBezTo>
                    <a:pt x="8429" y="14765"/>
                    <a:pt x="8956" y="17220"/>
                    <a:pt x="10800" y="18692"/>
                  </a:cubicBezTo>
                  <a:cubicBezTo>
                    <a:pt x="12644" y="20165"/>
                    <a:pt x="15805" y="20656"/>
                    <a:pt x="17912" y="19429"/>
                  </a:cubicBezTo>
                  <a:cubicBezTo>
                    <a:pt x="20020" y="18201"/>
                    <a:pt x="21073" y="15256"/>
                    <a:pt x="21337" y="12556"/>
                  </a:cubicBezTo>
                  <a:cubicBezTo>
                    <a:pt x="21600" y="9856"/>
                    <a:pt x="21073" y="7401"/>
                    <a:pt x="17385" y="5438"/>
                  </a:cubicBezTo>
                  <a:cubicBezTo>
                    <a:pt x="13698" y="3474"/>
                    <a:pt x="6849" y="2001"/>
                    <a:pt x="0" y="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620000" y="0"/>
              <a:ext cx="19050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0" y="17507"/>
                    <a:pt x="3360" y="13415"/>
                    <a:pt x="4800" y="10118"/>
                  </a:cubicBezTo>
                  <a:cubicBezTo>
                    <a:pt x="6240" y="6821"/>
                    <a:pt x="7440" y="4320"/>
                    <a:pt x="8400" y="2615"/>
                  </a:cubicBezTo>
                  <a:cubicBezTo>
                    <a:pt x="9360" y="909"/>
                    <a:pt x="10080" y="0"/>
                    <a:pt x="10800" y="0"/>
                  </a:cubicBezTo>
                  <a:cubicBezTo>
                    <a:pt x="11520" y="0"/>
                    <a:pt x="12240" y="909"/>
                    <a:pt x="12840" y="3411"/>
                  </a:cubicBezTo>
                  <a:cubicBezTo>
                    <a:pt x="13440" y="5912"/>
                    <a:pt x="13920" y="10004"/>
                    <a:pt x="14640" y="12392"/>
                  </a:cubicBezTo>
                  <a:cubicBezTo>
                    <a:pt x="15360" y="14779"/>
                    <a:pt x="16320" y="15461"/>
                    <a:pt x="17520" y="15688"/>
                  </a:cubicBezTo>
                  <a:cubicBezTo>
                    <a:pt x="18720" y="15916"/>
                    <a:pt x="20160" y="15688"/>
                    <a:pt x="21600" y="15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005409" y="761956"/>
              <a:ext cx="90842" cy="11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839" fill="norm" stroke="1" extrusionOk="0">
                  <a:moveTo>
                    <a:pt x="16650" y="5313"/>
                  </a:moveTo>
                  <a:cubicBezTo>
                    <a:pt x="16650" y="3418"/>
                    <a:pt x="16650" y="1524"/>
                    <a:pt x="15177" y="576"/>
                  </a:cubicBezTo>
                  <a:cubicBezTo>
                    <a:pt x="13704" y="-371"/>
                    <a:pt x="10759" y="-371"/>
                    <a:pt x="7813" y="2282"/>
                  </a:cubicBezTo>
                  <a:cubicBezTo>
                    <a:pt x="4868" y="4934"/>
                    <a:pt x="1923" y="10240"/>
                    <a:pt x="695" y="13840"/>
                  </a:cubicBezTo>
                  <a:cubicBezTo>
                    <a:pt x="-532" y="17440"/>
                    <a:pt x="-41" y="19334"/>
                    <a:pt x="1432" y="20282"/>
                  </a:cubicBezTo>
                  <a:cubicBezTo>
                    <a:pt x="2904" y="21229"/>
                    <a:pt x="5359" y="21229"/>
                    <a:pt x="8795" y="18197"/>
                  </a:cubicBezTo>
                  <a:cubicBezTo>
                    <a:pt x="12232" y="15166"/>
                    <a:pt x="16650" y="9103"/>
                    <a:pt x="21068" y="3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141443" y="747183"/>
              <a:ext cx="113558" cy="13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32" fill="norm" stroke="1" extrusionOk="0">
                  <a:moveTo>
                    <a:pt x="4574" y="0"/>
                  </a:moveTo>
                  <a:cubicBezTo>
                    <a:pt x="3396" y="4985"/>
                    <a:pt x="2218" y="9969"/>
                    <a:pt x="1236" y="13625"/>
                  </a:cubicBezTo>
                  <a:cubicBezTo>
                    <a:pt x="254" y="17280"/>
                    <a:pt x="-531" y="19606"/>
                    <a:pt x="451" y="20603"/>
                  </a:cubicBezTo>
                  <a:cubicBezTo>
                    <a:pt x="1433" y="21600"/>
                    <a:pt x="4182" y="21268"/>
                    <a:pt x="7913" y="20603"/>
                  </a:cubicBezTo>
                  <a:cubicBezTo>
                    <a:pt x="11644" y="19938"/>
                    <a:pt x="16356" y="18942"/>
                    <a:pt x="21069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269654" y="732765"/>
              <a:ext cx="86947" cy="17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01" fill="norm" stroke="1" extrusionOk="0">
                  <a:moveTo>
                    <a:pt x="13411" y="3971"/>
                  </a:moveTo>
                  <a:cubicBezTo>
                    <a:pt x="13925" y="2715"/>
                    <a:pt x="14439" y="1459"/>
                    <a:pt x="13411" y="706"/>
                  </a:cubicBezTo>
                  <a:cubicBezTo>
                    <a:pt x="12382" y="-48"/>
                    <a:pt x="9811" y="-299"/>
                    <a:pt x="7239" y="454"/>
                  </a:cubicBezTo>
                  <a:cubicBezTo>
                    <a:pt x="4668" y="1208"/>
                    <a:pt x="2096" y="2966"/>
                    <a:pt x="811" y="4473"/>
                  </a:cubicBezTo>
                  <a:cubicBezTo>
                    <a:pt x="-475" y="5980"/>
                    <a:pt x="-475" y="7236"/>
                    <a:pt x="2611" y="8617"/>
                  </a:cubicBezTo>
                  <a:cubicBezTo>
                    <a:pt x="5696" y="9999"/>
                    <a:pt x="11868" y="11506"/>
                    <a:pt x="15725" y="12887"/>
                  </a:cubicBezTo>
                  <a:cubicBezTo>
                    <a:pt x="19582" y="14268"/>
                    <a:pt x="21125" y="15524"/>
                    <a:pt x="21125" y="16654"/>
                  </a:cubicBezTo>
                  <a:cubicBezTo>
                    <a:pt x="21125" y="17785"/>
                    <a:pt x="19582" y="18789"/>
                    <a:pt x="17268" y="19543"/>
                  </a:cubicBezTo>
                  <a:cubicBezTo>
                    <a:pt x="14954" y="20296"/>
                    <a:pt x="11868" y="20799"/>
                    <a:pt x="8782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823077" y="385225"/>
              <a:ext cx="156434" cy="29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412" fill="norm" stroke="1" extrusionOk="0">
                  <a:moveTo>
                    <a:pt x="20651" y="20079"/>
                  </a:moveTo>
                  <a:cubicBezTo>
                    <a:pt x="19248" y="17797"/>
                    <a:pt x="17846" y="15516"/>
                    <a:pt x="16724" y="12625"/>
                  </a:cubicBezTo>
                  <a:cubicBezTo>
                    <a:pt x="15602" y="9735"/>
                    <a:pt x="14760" y="6237"/>
                    <a:pt x="14760" y="4107"/>
                  </a:cubicBezTo>
                  <a:cubicBezTo>
                    <a:pt x="14760" y="1978"/>
                    <a:pt x="15602" y="1217"/>
                    <a:pt x="16724" y="685"/>
                  </a:cubicBezTo>
                  <a:cubicBezTo>
                    <a:pt x="17846" y="152"/>
                    <a:pt x="19248" y="-152"/>
                    <a:pt x="20090" y="76"/>
                  </a:cubicBezTo>
                  <a:cubicBezTo>
                    <a:pt x="20931" y="304"/>
                    <a:pt x="21212" y="1065"/>
                    <a:pt x="19248" y="3347"/>
                  </a:cubicBezTo>
                  <a:cubicBezTo>
                    <a:pt x="17285" y="5628"/>
                    <a:pt x="13077" y="9431"/>
                    <a:pt x="9711" y="12321"/>
                  </a:cubicBezTo>
                  <a:cubicBezTo>
                    <a:pt x="6344" y="15211"/>
                    <a:pt x="3820" y="17189"/>
                    <a:pt x="2137" y="18558"/>
                  </a:cubicBezTo>
                  <a:cubicBezTo>
                    <a:pt x="454" y="19927"/>
                    <a:pt x="-388" y="20687"/>
                    <a:pt x="173" y="21068"/>
                  </a:cubicBezTo>
                  <a:cubicBezTo>
                    <a:pt x="734" y="21448"/>
                    <a:pt x="2698" y="21448"/>
                    <a:pt x="5924" y="21372"/>
                  </a:cubicBezTo>
                  <a:cubicBezTo>
                    <a:pt x="9150" y="21296"/>
                    <a:pt x="13638" y="21144"/>
                    <a:pt x="18126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544000" y="259820"/>
              <a:ext cx="176715" cy="69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50" fill="norm" stroke="1" extrusionOk="0">
                  <a:moveTo>
                    <a:pt x="760" y="21550"/>
                  </a:moveTo>
                  <a:cubicBezTo>
                    <a:pt x="257" y="20295"/>
                    <a:pt x="-245" y="19040"/>
                    <a:pt x="132" y="17058"/>
                  </a:cubicBezTo>
                  <a:cubicBezTo>
                    <a:pt x="508" y="15077"/>
                    <a:pt x="1764" y="12368"/>
                    <a:pt x="3271" y="10056"/>
                  </a:cubicBezTo>
                  <a:cubicBezTo>
                    <a:pt x="4778" y="7744"/>
                    <a:pt x="6536" y="5829"/>
                    <a:pt x="8169" y="4409"/>
                  </a:cubicBezTo>
                  <a:cubicBezTo>
                    <a:pt x="9802" y="2989"/>
                    <a:pt x="11308" y="2064"/>
                    <a:pt x="12690" y="1403"/>
                  </a:cubicBezTo>
                  <a:cubicBezTo>
                    <a:pt x="14071" y="743"/>
                    <a:pt x="15327" y="346"/>
                    <a:pt x="16583" y="148"/>
                  </a:cubicBezTo>
                  <a:cubicBezTo>
                    <a:pt x="17839" y="-50"/>
                    <a:pt x="19095" y="-50"/>
                    <a:pt x="19974" y="148"/>
                  </a:cubicBezTo>
                  <a:cubicBezTo>
                    <a:pt x="20853" y="346"/>
                    <a:pt x="21355" y="743"/>
                    <a:pt x="20602" y="1833"/>
                  </a:cubicBezTo>
                  <a:cubicBezTo>
                    <a:pt x="19848" y="2922"/>
                    <a:pt x="17839" y="4706"/>
                    <a:pt x="16457" y="5763"/>
                  </a:cubicBezTo>
                  <a:cubicBezTo>
                    <a:pt x="15076" y="6820"/>
                    <a:pt x="14322" y="7150"/>
                    <a:pt x="13443" y="7414"/>
                  </a:cubicBezTo>
                  <a:cubicBezTo>
                    <a:pt x="12564" y="7678"/>
                    <a:pt x="11560" y="7877"/>
                    <a:pt x="11936" y="7943"/>
                  </a:cubicBezTo>
                  <a:cubicBezTo>
                    <a:pt x="12313" y="8009"/>
                    <a:pt x="14071" y="7943"/>
                    <a:pt x="15578" y="7943"/>
                  </a:cubicBezTo>
                  <a:cubicBezTo>
                    <a:pt x="17085" y="7943"/>
                    <a:pt x="18341" y="8009"/>
                    <a:pt x="19220" y="8240"/>
                  </a:cubicBezTo>
                  <a:cubicBezTo>
                    <a:pt x="20099" y="8471"/>
                    <a:pt x="20602" y="8867"/>
                    <a:pt x="20225" y="9495"/>
                  </a:cubicBezTo>
                  <a:cubicBezTo>
                    <a:pt x="19848" y="10122"/>
                    <a:pt x="18592" y="10981"/>
                    <a:pt x="17462" y="11510"/>
                  </a:cubicBezTo>
                  <a:cubicBezTo>
                    <a:pt x="16332" y="12038"/>
                    <a:pt x="15327" y="12236"/>
                    <a:pt x="14071" y="12401"/>
                  </a:cubicBezTo>
                  <a:cubicBezTo>
                    <a:pt x="12815" y="12567"/>
                    <a:pt x="11308" y="12699"/>
                    <a:pt x="10178" y="12633"/>
                  </a:cubicBezTo>
                  <a:cubicBezTo>
                    <a:pt x="9048" y="12567"/>
                    <a:pt x="8295" y="12302"/>
                    <a:pt x="7541" y="12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785350" y="569383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639735" y="67733"/>
              <a:ext cx="17101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4687" y="0"/>
                  </a:moveTo>
                  <a:cubicBezTo>
                    <a:pt x="3370" y="4909"/>
                    <a:pt x="2053" y="9818"/>
                    <a:pt x="1131" y="13255"/>
                  </a:cubicBezTo>
                  <a:cubicBezTo>
                    <a:pt x="209" y="16691"/>
                    <a:pt x="-318" y="18655"/>
                    <a:pt x="209" y="17836"/>
                  </a:cubicBezTo>
                  <a:cubicBezTo>
                    <a:pt x="736" y="17018"/>
                    <a:pt x="2316" y="13418"/>
                    <a:pt x="3765" y="10636"/>
                  </a:cubicBezTo>
                  <a:cubicBezTo>
                    <a:pt x="5214" y="7855"/>
                    <a:pt x="6531" y="5891"/>
                    <a:pt x="8111" y="4255"/>
                  </a:cubicBezTo>
                  <a:cubicBezTo>
                    <a:pt x="9692" y="2618"/>
                    <a:pt x="11536" y="1309"/>
                    <a:pt x="12853" y="1473"/>
                  </a:cubicBezTo>
                  <a:cubicBezTo>
                    <a:pt x="14170" y="1636"/>
                    <a:pt x="14960" y="3273"/>
                    <a:pt x="16277" y="6873"/>
                  </a:cubicBezTo>
                  <a:cubicBezTo>
                    <a:pt x="17594" y="10473"/>
                    <a:pt x="19438" y="16036"/>
                    <a:pt x="21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928505" y="842433"/>
              <a:ext cx="83974" cy="9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0952" fill="norm" stroke="1" extrusionOk="0">
                  <a:moveTo>
                    <a:pt x="11504" y="2757"/>
                  </a:moveTo>
                  <a:cubicBezTo>
                    <a:pt x="8932" y="2757"/>
                    <a:pt x="6361" y="2757"/>
                    <a:pt x="4304" y="3906"/>
                  </a:cubicBezTo>
                  <a:cubicBezTo>
                    <a:pt x="2246" y="5055"/>
                    <a:pt x="704" y="7353"/>
                    <a:pt x="189" y="10570"/>
                  </a:cubicBezTo>
                  <a:cubicBezTo>
                    <a:pt x="-325" y="13787"/>
                    <a:pt x="189" y="17923"/>
                    <a:pt x="1989" y="19762"/>
                  </a:cubicBezTo>
                  <a:cubicBezTo>
                    <a:pt x="3789" y="21600"/>
                    <a:pt x="6875" y="21140"/>
                    <a:pt x="9961" y="19532"/>
                  </a:cubicBezTo>
                  <a:cubicBezTo>
                    <a:pt x="13046" y="17923"/>
                    <a:pt x="16132" y="15166"/>
                    <a:pt x="18189" y="12638"/>
                  </a:cubicBezTo>
                  <a:cubicBezTo>
                    <a:pt x="20246" y="10111"/>
                    <a:pt x="21275" y="7813"/>
                    <a:pt x="19475" y="5745"/>
                  </a:cubicBezTo>
                  <a:cubicBezTo>
                    <a:pt x="17675" y="3677"/>
                    <a:pt x="13046" y="1838"/>
                    <a:pt x="8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0055867" y="810683"/>
              <a:ext cx="72384" cy="15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67" fill="norm" stroke="1" extrusionOk="0">
                  <a:moveTo>
                    <a:pt x="738" y="0"/>
                  </a:moveTo>
                  <a:cubicBezTo>
                    <a:pt x="738" y="4608"/>
                    <a:pt x="738" y="9216"/>
                    <a:pt x="430" y="12816"/>
                  </a:cubicBezTo>
                  <a:cubicBezTo>
                    <a:pt x="121" y="16416"/>
                    <a:pt x="-496" y="19008"/>
                    <a:pt x="738" y="20304"/>
                  </a:cubicBezTo>
                  <a:cubicBezTo>
                    <a:pt x="1973" y="21600"/>
                    <a:pt x="5058" y="21600"/>
                    <a:pt x="8453" y="21312"/>
                  </a:cubicBezTo>
                  <a:cubicBezTo>
                    <a:pt x="11847" y="21024"/>
                    <a:pt x="15550" y="20448"/>
                    <a:pt x="17710" y="20016"/>
                  </a:cubicBezTo>
                  <a:cubicBezTo>
                    <a:pt x="19870" y="19584"/>
                    <a:pt x="20487" y="19296"/>
                    <a:pt x="21104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0139867" y="846625"/>
              <a:ext cx="87968" cy="17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354" fill="norm" stroke="1" extrusionOk="0">
                  <a:moveTo>
                    <a:pt x="16451" y="3270"/>
                  </a:moveTo>
                  <a:cubicBezTo>
                    <a:pt x="16451" y="2014"/>
                    <a:pt x="16451" y="759"/>
                    <a:pt x="15224" y="256"/>
                  </a:cubicBezTo>
                  <a:cubicBezTo>
                    <a:pt x="13996" y="-246"/>
                    <a:pt x="11542" y="5"/>
                    <a:pt x="8842" y="884"/>
                  </a:cubicBezTo>
                  <a:cubicBezTo>
                    <a:pt x="6142" y="1763"/>
                    <a:pt x="3196" y="3270"/>
                    <a:pt x="1478" y="4777"/>
                  </a:cubicBezTo>
                  <a:cubicBezTo>
                    <a:pt x="-240" y="6284"/>
                    <a:pt x="-731" y="7791"/>
                    <a:pt x="1478" y="9047"/>
                  </a:cubicBezTo>
                  <a:cubicBezTo>
                    <a:pt x="3687" y="10303"/>
                    <a:pt x="8596" y="11307"/>
                    <a:pt x="12278" y="12187"/>
                  </a:cubicBezTo>
                  <a:cubicBezTo>
                    <a:pt x="15960" y="13066"/>
                    <a:pt x="18414" y="13819"/>
                    <a:pt x="19642" y="14949"/>
                  </a:cubicBezTo>
                  <a:cubicBezTo>
                    <a:pt x="20869" y="16080"/>
                    <a:pt x="20869" y="17587"/>
                    <a:pt x="17678" y="18717"/>
                  </a:cubicBezTo>
                  <a:cubicBezTo>
                    <a:pt x="14487" y="19847"/>
                    <a:pt x="8105" y="20601"/>
                    <a:pt x="1724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228013" y="1678516"/>
              <a:ext cx="112115" cy="38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431" fill="norm" stroke="1" extrusionOk="0">
                  <a:moveTo>
                    <a:pt x="15888" y="2967"/>
                  </a:moveTo>
                  <a:cubicBezTo>
                    <a:pt x="15502" y="2374"/>
                    <a:pt x="15117" y="1780"/>
                    <a:pt x="14345" y="1187"/>
                  </a:cubicBezTo>
                  <a:cubicBezTo>
                    <a:pt x="13574" y="593"/>
                    <a:pt x="12417" y="0"/>
                    <a:pt x="10295" y="0"/>
                  </a:cubicBezTo>
                  <a:cubicBezTo>
                    <a:pt x="8174" y="0"/>
                    <a:pt x="5088" y="593"/>
                    <a:pt x="2967" y="1662"/>
                  </a:cubicBezTo>
                  <a:cubicBezTo>
                    <a:pt x="845" y="2730"/>
                    <a:pt x="-312" y="4273"/>
                    <a:pt x="74" y="5697"/>
                  </a:cubicBezTo>
                  <a:cubicBezTo>
                    <a:pt x="459" y="7121"/>
                    <a:pt x="2388" y="8426"/>
                    <a:pt x="6245" y="10088"/>
                  </a:cubicBezTo>
                  <a:cubicBezTo>
                    <a:pt x="10102" y="11749"/>
                    <a:pt x="15888" y="13767"/>
                    <a:pt x="18588" y="15369"/>
                  </a:cubicBezTo>
                  <a:cubicBezTo>
                    <a:pt x="21288" y="16971"/>
                    <a:pt x="20902" y="18158"/>
                    <a:pt x="18202" y="19167"/>
                  </a:cubicBezTo>
                  <a:cubicBezTo>
                    <a:pt x="15502" y="20176"/>
                    <a:pt x="10488" y="21007"/>
                    <a:pt x="7017" y="21303"/>
                  </a:cubicBezTo>
                  <a:cubicBezTo>
                    <a:pt x="3545" y="21600"/>
                    <a:pt x="1617" y="21363"/>
                    <a:pt x="845" y="20769"/>
                  </a:cubicBezTo>
                  <a:cubicBezTo>
                    <a:pt x="74" y="20176"/>
                    <a:pt x="459" y="19226"/>
                    <a:pt x="845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442200" y="1896533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480300" y="200448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066837" y="1740868"/>
              <a:ext cx="283414" cy="36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3" fill="norm" stroke="1" extrusionOk="0">
                  <a:moveTo>
                    <a:pt x="16623" y="948"/>
                  </a:moveTo>
                  <a:cubicBezTo>
                    <a:pt x="17103" y="445"/>
                    <a:pt x="17583" y="-57"/>
                    <a:pt x="17583" y="6"/>
                  </a:cubicBezTo>
                  <a:cubicBezTo>
                    <a:pt x="17583" y="69"/>
                    <a:pt x="17103" y="696"/>
                    <a:pt x="14943" y="1952"/>
                  </a:cubicBezTo>
                  <a:cubicBezTo>
                    <a:pt x="12783" y="3208"/>
                    <a:pt x="8943" y="5092"/>
                    <a:pt x="6703" y="6222"/>
                  </a:cubicBezTo>
                  <a:cubicBezTo>
                    <a:pt x="4463" y="7352"/>
                    <a:pt x="3823" y="7729"/>
                    <a:pt x="3263" y="8169"/>
                  </a:cubicBezTo>
                  <a:cubicBezTo>
                    <a:pt x="2703" y="8608"/>
                    <a:pt x="2223" y="9110"/>
                    <a:pt x="2303" y="9550"/>
                  </a:cubicBezTo>
                  <a:cubicBezTo>
                    <a:pt x="2383" y="9990"/>
                    <a:pt x="3023" y="10366"/>
                    <a:pt x="4623" y="10617"/>
                  </a:cubicBezTo>
                  <a:cubicBezTo>
                    <a:pt x="6223" y="10869"/>
                    <a:pt x="8783" y="10994"/>
                    <a:pt x="10463" y="11057"/>
                  </a:cubicBezTo>
                  <a:cubicBezTo>
                    <a:pt x="12143" y="11120"/>
                    <a:pt x="12943" y="11120"/>
                    <a:pt x="13503" y="11434"/>
                  </a:cubicBezTo>
                  <a:cubicBezTo>
                    <a:pt x="14063" y="11748"/>
                    <a:pt x="14383" y="12376"/>
                    <a:pt x="14143" y="12878"/>
                  </a:cubicBezTo>
                  <a:cubicBezTo>
                    <a:pt x="13903" y="13380"/>
                    <a:pt x="13103" y="13757"/>
                    <a:pt x="11103" y="14699"/>
                  </a:cubicBezTo>
                  <a:cubicBezTo>
                    <a:pt x="9103" y="15641"/>
                    <a:pt x="5903" y="17148"/>
                    <a:pt x="3983" y="18090"/>
                  </a:cubicBezTo>
                  <a:cubicBezTo>
                    <a:pt x="2063" y="19031"/>
                    <a:pt x="1423" y="19408"/>
                    <a:pt x="863" y="19848"/>
                  </a:cubicBezTo>
                  <a:cubicBezTo>
                    <a:pt x="303" y="20287"/>
                    <a:pt x="-177" y="20790"/>
                    <a:pt x="63" y="21103"/>
                  </a:cubicBezTo>
                  <a:cubicBezTo>
                    <a:pt x="303" y="21417"/>
                    <a:pt x="1263" y="21543"/>
                    <a:pt x="4463" y="21543"/>
                  </a:cubicBezTo>
                  <a:cubicBezTo>
                    <a:pt x="7663" y="21543"/>
                    <a:pt x="13103" y="21417"/>
                    <a:pt x="16303" y="21292"/>
                  </a:cubicBezTo>
                  <a:cubicBezTo>
                    <a:pt x="19503" y="21166"/>
                    <a:pt x="20463" y="21041"/>
                    <a:pt x="21423" y="2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548851" y="1721063"/>
              <a:ext cx="157000" cy="40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83" fill="norm" stroke="1" extrusionOk="0">
                  <a:moveTo>
                    <a:pt x="21362" y="545"/>
                  </a:moveTo>
                  <a:cubicBezTo>
                    <a:pt x="20210" y="211"/>
                    <a:pt x="19058" y="-123"/>
                    <a:pt x="17618" y="44"/>
                  </a:cubicBezTo>
                  <a:cubicBezTo>
                    <a:pt x="16178" y="211"/>
                    <a:pt x="14450" y="879"/>
                    <a:pt x="11858" y="2828"/>
                  </a:cubicBezTo>
                  <a:cubicBezTo>
                    <a:pt x="9266" y="4776"/>
                    <a:pt x="5810" y="8005"/>
                    <a:pt x="3650" y="11067"/>
                  </a:cubicBezTo>
                  <a:cubicBezTo>
                    <a:pt x="1490" y="14129"/>
                    <a:pt x="626" y="17023"/>
                    <a:pt x="194" y="18749"/>
                  </a:cubicBezTo>
                  <a:cubicBezTo>
                    <a:pt x="-238" y="20475"/>
                    <a:pt x="-238" y="21032"/>
                    <a:pt x="3362" y="21254"/>
                  </a:cubicBezTo>
                  <a:cubicBezTo>
                    <a:pt x="6962" y="21477"/>
                    <a:pt x="14162" y="21366"/>
                    <a:pt x="21362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820150" y="1756833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019"/>
                    <a:pt x="1800" y="6039"/>
                    <a:pt x="5400" y="9639"/>
                  </a:cubicBezTo>
                  <a:cubicBezTo>
                    <a:pt x="9000" y="13239"/>
                    <a:pt x="15300" y="17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883650" y="1763183"/>
              <a:ext cx="101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850" y="771"/>
                  </a:cubicBezTo>
                  <a:cubicBezTo>
                    <a:pt x="12600" y="1543"/>
                    <a:pt x="10350" y="3086"/>
                    <a:pt x="8100" y="5271"/>
                  </a:cubicBezTo>
                  <a:cubicBezTo>
                    <a:pt x="5850" y="7457"/>
                    <a:pt x="3600" y="10286"/>
                    <a:pt x="2250" y="13114"/>
                  </a:cubicBezTo>
                  <a:cubicBezTo>
                    <a:pt x="900" y="15943"/>
                    <a:pt x="45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991600" y="204893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003755" y="1883833"/>
              <a:ext cx="71613" cy="6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290" fill="norm" stroke="1" extrusionOk="0">
                  <a:moveTo>
                    <a:pt x="11268" y="0"/>
                  </a:moveTo>
                  <a:cubicBezTo>
                    <a:pt x="8182" y="0"/>
                    <a:pt x="5096" y="0"/>
                    <a:pt x="2936" y="2520"/>
                  </a:cubicBezTo>
                  <a:cubicBezTo>
                    <a:pt x="776" y="5040"/>
                    <a:pt x="-458" y="10080"/>
                    <a:pt x="159" y="13680"/>
                  </a:cubicBezTo>
                  <a:cubicBezTo>
                    <a:pt x="776" y="17280"/>
                    <a:pt x="3245" y="19440"/>
                    <a:pt x="6331" y="20520"/>
                  </a:cubicBezTo>
                  <a:cubicBezTo>
                    <a:pt x="9416" y="21600"/>
                    <a:pt x="13119" y="21600"/>
                    <a:pt x="15896" y="20160"/>
                  </a:cubicBezTo>
                  <a:cubicBezTo>
                    <a:pt x="18673" y="18720"/>
                    <a:pt x="20525" y="15840"/>
                    <a:pt x="20833" y="12600"/>
                  </a:cubicBezTo>
                  <a:cubicBezTo>
                    <a:pt x="21142" y="9360"/>
                    <a:pt x="19908" y="5760"/>
                    <a:pt x="17131" y="5040"/>
                  </a:cubicBezTo>
                  <a:cubicBezTo>
                    <a:pt x="14353" y="4320"/>
                    <a:pt x="10033" y="6480"/>
                    <a:pt x="571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245600" y="1960538"/>
              <a:ext cx="1651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831" y="14056"/>
                    <a:pt x="1662" y="6856"/>
                    <a:pt x="4569" y="3256"/>
                  </a:cubicBezTo>
                  <a:cubicBezTo>
                    <a:pt x="7477" y="-344"/>
                    <a:pt x="12462" y="-344"/>
                    <a:pt x="15646" y="376"/>
                  </a:cubicBezTo>
                  <a:cubicBezTo>
                    <a:pt x="18831" y="1096"/>
                    <a:pt x="20215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518650" y="1820333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563050" y="1800154"/>
              <a:ext cx="117807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40" fill="norm" stroke="1" extrusionOk="0">
                  <a:moveTo>
                    <a:pt x="20472" y="1602"/>
                  </a:moveTo>
                  <a:cubicBezTo>
                    <a:pt x="20851" y="835"/>
                    <a:pt x="21230" y="68"/>
                    <a:pt x="21041" y="4"/>
                  </a:cubicBezTo>
                  <a:cubicBezTo>
                    <a:pt x="20851" y="-60"/>
                    <a:pt x="20093" y="579"/>
                    <a:pt x="17251" y="3071"/>
                  </a:cubicBezTo>
                  <a:cubicBezTo>
                    <a:pt x="14409" y="5564"/>
                    <a:pt x="9483" y="9909"/>
                    <a:pt x="6072" y="12913"/>
                  </a:cubicBezTo>
                  <a:cubicBezTo>
                    <a:pt x="2662" y="15916"/>
                    <a:pt x="767" y="17578"/>
                    <a:pt x="198" y="18792"/>
                  </a:cubicBezTo>
                  <a:cubicBezTo>
                    <a:pt x="-370" y="20006"/>
                    <a:pt x="388" y="20773"/>
                    <a:pt x="1146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696450" y="2080683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689526" y="1985433"/>
              <a:ext cx="64075" cy="4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0679" fill="norm" stroke="1" extrusionOk="0">
                  <a:moveTo>
                    <a:pt x="14358" y="0"/>
                  </a:moveTo>
                  <a:cubicBezTo>
                    <a:pt x="10983" y="939"/>
                    <a:pt x="7608" y="1878"/>
                    <a:pt x="4571" y="5165"/>
                  </a:cubicBezTo>
                  <a:cubicBezTo>
                    <a:pt x="1533" y="8452"/>
                    <a:pt x="-1167" y="14087"/>
                    <a:pt x="521" y="17374"/>
                  </a:cubicBezTo>
                  <a:cubicBezTo>
                    <a:pt x="2208" y="20661"/>
                    <a:pt x="8283" y="21600"/>
                    <a:pt x="12333" y="19722"/>
                  </a:cubicBezTo>
                  <a:cubicBezTo>
                    <a:pt x="16383" y="17843"/>
                    <a:pt x="18408" y="13148"/>
                    <a:pt x="20433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535183" y="1644257"/>
              <a:ext cx="167618" cy="11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37" fill="norm" stroke="1" extrusionOk="0">
                  <a:moveTo>
                    <a:pt x="4371" y="3215"/>
                  </a:moveTo>
                  <a:cubicBezTo>
                    <a:pt x="3021" y="7142"/>
                    <a:pt x="1671" y="11069"/>
                    <a:pt x="861" y="14407"/>
                  </a:cubicBezTo>
                  <a:cubicBezTo>
                    <a:pt x="51" y="17745"/>
                    <a:pt x="-219" y="20495"/>
                    <a:pt x="186" y="20887"/>
                  </a:cubicBezTo>
                  <a:cubicBezTo>
                    <a:pt x="591" y="21280"/>
                    <a:pt x="1671" y="19316"/>
                    <a:pt x="3696" y="15782"/>
                  </a:cubicBezTo>
                  <a:cubicBezTo>
                    <a:pt x="5721" y="12247"/>
                    <a:pt x="8691" y="7142"/>
                    <a:pt x="10851" y="4000"/>
                  </a:cubicBezTo>
                  <a:cubicBezTo>
                    <a:pt x="13011" y="858"/>
                    <a:pt x="14361" y="-320"/>
                    <a:pt x="15441" y="73"/>
                  </a:cubicBezTo>
                  <a:cubicBezTo>
                    <a:pt x="16521" y="465"/>
                    <a:pt x="17331" y="2429"/>
                    <a:pt x="18276" y="6160"/>
                  </a:cubicBezTo>
                  <a:cubicBezTo>
                    <a:pt x="19221" y="9891"/>
                    <a:pt x="20301" y="15389"/>
                    <a:pt x="21381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829800" y="1756833"/>
              <a:ext cx="90356" cy="43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57" fill="norm" stroke="1" extrusionOk="0">
                  <a:moveTo>
                    <a:pt x="7364" y="0"/>
                  </a:moveTo>
                  <a:cubicBezTo>
                    <a:pt x="11782" y="3460"/>
                    <a:pt x="16200" y="6920"/>
                    <a:pt x="18655" y="10118"/>
                  </a:cubicBezTo>
                  <a:cubicBezTo>
                    <a:pt x="21109" y="13317"/>
                    <a:pt x="21600" y="16252"/>
                    <a:pt x="20127" y="18087"/>
                  </a:cubicBezTo>
                  <a:cubicBezTo>
                    <a:pt x="18655" y="19922"/>
                    <a:pt x="15218" y="20656"/>
                    <a:pt x="12273" y="21076"/>
                  </a:cubicBezTo>
                  <a:cubicBezTo>
                    <a:pt x="9327" y="21495"/>
                    <a:pt x="6873" y="21600"/>
                    <a:pt x="4909" y="21233"/>
                  </a:cubicBezTo>
                  <a:cubicBezTo>
                    <a:pt x="2945" y="20866"/>
                    <a:pt x="1473" y="20027"/>
                    <a:pt x="0" y="1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922445" y="1569418"/>
              <a:ext cx="167706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41" fill="norm" stroke="1" extrusionOk="0">
                  <a:moveTo>
                    <a:pt x="328" y="3673"/>
                  </a:moveTo>
                  <a:cubicBezTo>
                    <a:pt x="861" y="1931"/>
                    <a:pt x="1395" y="189"/>
                    <a:pt x="2195" y="15"/>
                  </a:cubicBezTo>
                  <a:cubicBezTo>
                    <a:pt x="2995" y="-159"/>
                    <a:pt x="4061" y="1235"/>
                    <a:pt x="4461" y="2976"/>
                  </a:cubicBezTo>
                  <a:cubicBezTo>
                    <a:pt x="4861" y="4718"/>
                    <a:pt x="4595" y="6809"/>
                    <a:pt x="3928" y="8376"/>
                  </a:cubicBezTo>
                  <a:cubicBezTo>
                    <a:pt x="3261" y="9944"/>
                    <a:pt x="2195" y="10989"/>
                    <a:pt x="1261" y="12209"/>
                  </a:cubicBezTo>
                  <a:cubicBezTo>
                    <a:pt x="328" y="13428"/>
                    <a:pt x="-472" y="14822"/>
                    <a:pt x="328" y="16041"/>
                  </a:cubicBezTo>
                  <a:cubicBezTo>
                    <a:pt x="1128" y="17260"/>
                    <a:pt x="3528" y="18306"/>
                    <a:pt x="7261" y="19176"/>
                  </a:cubicBezTo>
                  <a:cubicBezTo>
                    <a:pt x="10995" y="20047"/>
                    <a:pt x="16061" y="20744"/>
                    <a:pt x="2112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553700" y="202353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0558944" y="2131483"/>
              <a:ext cx="159857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700" fill="norm" stroke="1" extrusionOk="0">
                  <a:moveTo>
                    <a:pt x="4411" y="0"/>
                  </a:moveTo>
                  <a:cubicBezTo>
                    <a:pt x="2138" y="7200"/>
                    <a:pt x="-136" y="14400"/>
                    <a:pt x="6" y="18000"/>
                  </a:cubicBezTo>
                  <a:cubicBezTo>
                    <a:pt x="148" y="21600"/>
                    <a:pt x="2706" y="21600"/>
                    <a:pt x="6685" y="18000"/>
                  </a:cubicBezTo>
                  <a:cubicBezTo>
                    <a:pt x="10664" y="14400"/>
                    <a:pt x="16064" y="720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050884" y="1915583"/>
              <a:ext cx="233067" cy="31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30" fill="norm" stroke="1" extrusionOk="0">
                  <a:moveTo>
                    <a:pt x="17924" y="0"/>
                  </a:moveTo>
                  <a:cubicBezTo>
                    <a:pt x="15395" y="1469"/>
                    <a:pt x="12865" y="2939"/>
                    <a:pt x="10335" y="4041"/>
                  </a:cubicBezTo>
                  <a:cubicBezTo>
                    <a:pt x="7805" y="5143"/>
                    <a:pt x="5276" y="5878"/>
                    <a:pt x="3622" y="6465"/>
                  </a:cubicBezTo>
                  <a:cubicBezTo>
                    <a:pt x="1968" y="7053"/>
                    <a:pt x="1189" y="7494"/>
                    <a:pt x="897" y="8082"/>
                  </a:cubicBezTo>
                  <a:cubicBezTo>
                    <a:pt x="605" y="8669"/>
                    <a:pt x="800" y="9404"/>
                    <a:pt x="2357" y="10065"/>
                  </a:cubicBezTo>
                  <a:cubicBezTo>
                    <a:pt x="3913" y="10727"/>
                    <a:pt x="6832" y="11314"/>
                    <a:pt x="8778" y="11829"/>
                  </a:cubicBezTo>
                  <a:cubicBezTo>
                    <a:pt x="10724" y="12343"/>
                    <a:pt x="11697" y="12784"/>
                    <a:pt x="12184" y="13371"/>
                  </a:cubicBezTo>
                  <a:cubicBezTo>
                    <a:pt x="12670" y="13959"/>
                    <a:pt x="12670" y="14694"/>
                    <a:pt x="11503" y="15502"/>
                  </a:cubicBezTo>
                  <a:cubicBezTo>
                    <a:pt x="10335" y="16310"/>
                    <a:pt x="8000" y="17192"/>
                    <a:pt x="6249" y="17853"/>
                  </a:cubicBezTo>
                  <a:cubicBezTo>
                    <a:pt x="4497" y="18514"/>
                    <a:pt x="3330" y="18955"/>
                    <a:pt x="2162" y="19543"/>
                  </a:cubicBezTo>
                  <a:cubicBezTo>
                    <a:pt x="995" y="20131"/>
                    <a:pt x="-173" y="20865"/>
                    <a:pt x="22" y="21233"/>
                  </a:cubicBezTo>
                  <a:cubicBezTo>
                    <a:pt x="216" y="21600"/>
                    <a:pt x="1773" y="21600"/>
                    <a:pt x="5568" y="21380"/>
                  </a:cubicBezTo>
                  <a:cubicBezTo>
                    <a:pt x="9362" y="21159"/>
                    <a:pt x="15395" y="20718"/>
                    <a:pt x="21427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1434233" y="1895236"/>
              <a:ext cx="192254" cy="33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63" fill="norm" stroke="1" extrusionOk="0">
                  <a:moveTo>
                    <a:pt x="20661" y="2108"/>
                  </a:moveTo>
                  <a:cubicBezTo>
                    <a:pt x="21130" y="1298"/>
                    <a:pt x="21600" y="488"/>
                    <a:pt x="21130" y="151"/>
                  </a:cubicBezTo>
                  <a:cubicBezTo>
                    <a:pt x="20661" y="-187"/>
                    <a:pt x="19252" y="-52"/>
                    <a:pt x="16200" y="1568"/>
                  </a:cubicBezTo>
                  <a:cubicBezTo>
                    <a:pt x="13148" y="3188"/>
                    <a:pt x="8452" y="6293"/>
                    <a:pt x="5165" y="9263"/>
                  </a:cubicBezTo>
                  <a:cubicBezTo>
                    <a:pt x="1878" y="12233"/>
                    <a:pt x="0" y="15068"/>
                    <a:pt x="0" y="17093"/>
                  </a:cubicBezTo>
                  <a:cubicBezTo>
                    <a:pt x="0" y="19118"/>
                    <a:pt x="1878" y="20333"/>
                    <a:pt x="5517" y="20873"/>
                  </a:cubicBezTo>
                  <a:cubicBezTo>
                    <a:pt x="9157" y="21413"/>
                    <a:pt x="14557" y="21278"/>
                    <a:pt x="19957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643697" y="1941777"/>
              <a:ext cx="256204" cy="23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73" fill="norm" stroke="1" extrusionOk="0">
                  <a:moveTo>
                    <a:pt x="21430" y="2795"/>
                  </a:moveTo>
                  <a:cubicBezTo>
                    <a:pt x="21430" y="1840"/>
                    <a:pt x="21430" y="884"/>
                    <a:pt x="20987" y="406"/>
                  </a:cubicBezTo>
                  <a:cubicBezTo>
                    <a:pt x="20545" y="-72"/>
                    <a:pt x="19660" y="-72"/>
                    <a:pt x="18332" y="119"/>
                  </a:cubicBezTo>
                  <a:cubicBezTo>
                    <a:pt x="17004" y="310"/>
                    <a:pt x="15233" y="693"/>
                    <a:pt x="13994" y="1170"/>
                  </a:cubicBezTo>
                  <a:cubicBezTo>
                    <a:pt x="12755" y="1648"/>
                    <a:pt x="12046" y="2222"/>
                    <a:pt x="11604" y="2986"/>
                  </a:cubicBezTo>
                  <a:cubicBezTo>
                    <a:pt x="11161" y="3751"/>
                    <a:pt x="10984" y="4707"/>
                    <a:pt x="11338" y="5280"/>
                  </a:cubicBezTo>
                  <a:cubicBezTo>
                    <a:pt x="11692" y="5854"/>
                    <a:pt x="12578" y="6045"/>
                    <a:pt x="12666" y="6618"/>
                  </a:cubicBezTo>
                  <a:cubicBezTo>
                    <a:pt x="12755" y="7192"/>
                    <a:pt x="12046" y="8147"/>
                    <a:pt x="10276" y="9581"/>
                  </a:cubicBezTo>
                  <a:cubicBezTo>
                    <a:pt x="8505" y="11015"/>
                    <a:pt x="5673" y="12926"/>
                    <a:pt x="3814" y="14455"/>
                  </a:cubicBezTo>
                  <a:cubicBezTo>
                    <a:pt x="1955" y="15985"/>
                    <a:pt x="1069" y="17132"/>
                    <a:pt x="538" y="18183"/>
                  </a:cubicBezTo>
                  <a:cubicBezTo>
                    <a:pt x="7" y="19234"/>
                    <a:pt x="-170" y="20190"/>
                    <a:pt x="184" y="20763"/>
                  </a:cubicBezTo>
                  <a:cubicBezTo>
                    <a:pt x="538" y="21337"/>
                    <a:pt x="1423" y="21528"/>
                    <a:pt x="4168" y="21241"/>
                  </a:cubicBezTo>
                  <a:cubicBezTo>
                    <a:pt x="6912" y="20955"/>
                    <a:pt x="11515" y="20190"/>
                    <a:pt x="16119" y="19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893550" y="2169583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925300" y="211243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760978" y="1795879"/>
              <a:ext cx="177023" cy="9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85" fill="norm" stroke="1" extrusionOk="0">
                  <a:moveTo>
                    <a:pt x="3718" y="5545"/>
                  </a:moveTo>
                  <a:cubicBezTo>
                    <a:pt x="2701" y="6985"/>
                    <a:pt x="1685" y="8425"/>
                    <a:pt x="923" y="11305"/>
                  </a:cubicBezTo>
                  <a:cubicBezTo>
                    <a:pt x="160" y="14185"/>
                    <a:pt x="-348" y="18505"/>
                    <a:pt x="287" y="19705"/>
                  </a:cubicBezTo>
                  <a:cubicBezTo>
                    <a:pt x="923" y="20905"/>
                    <a:pt x="2701" y="18985"/>
                    <a:pt x="4480" y="15865"/>
                  </a:cubicBezTo>
                  <a:cubicBezTo>
                    <a:pt x="6259" y="12745"/>
                    <a:pt x="8038" y="8425"/>
                    <a:pt x="9308" y="5305"/>
                  </a:cubicBezTo>
                  <a:cubicBezTo>
                    <a:pt x="10579" y="2185"/>
                    <a:pt x="11341" y="265"/>
                    <a:pt x="12231" y="25"/>
                  </a:cubicBezTo>
                  <a:cubicBezTo>
                    <a:pt x="13120" y="-215"/>
                    <a:pt x="14137" y="1225"/>
                    <a:pt x="15661" y="5065"/>
                  </a:cubicBezTo>
                  <a:cubicBezTo>
                    <a:pt x="17186" y="8905"/>
                    <a:pt x="19219" y="15145"/>
                    <a:pt x="21252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2054416" y="1909233"/>
              <a:ext cx="99111" cy="35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473" fill="norm" stroke="1" extrusionOk="0">
                  <a:moveTo>
                    <a:pt x="8816" y="0"/>
                  </a:moveTo>
                  <a:cubicBezTo>
                    <a:pt x="13665" y="4139"/>
                    <a:pt x="18514" y="8278"/>
                    <a:pt x="20057" y="11447"/>
                  </a:cubicBezTo>
                  <a:cubicBezTo>
                    <a:pt x="21600" y="14616"/>
                    <a:pt x="19837" y="16814"/>
                    <a:pt x="17633" y="18302"/>
                  </a:cubicBezTo>
                  <a:cubicBezTo>
                    <a:pt x="15429" y="19789"/>
                    <a:pt x="12784" y="20565"/>
                    <a:pt x="9918" y="21018"/>
                  </a:cubicBezTo>
                  <a:cubicBezTo>
                    <a:pt x="7053" y="21471"/>
                    <a:pt x="3967" y="21600"/>
                    <a:pt x="2204" y="21341"/>
                  </a:cubicBezTo>
                  <a:cubicBezTo>
                    <a:pt x="441" y="21083"/>
                    <a:pt x="0" y="20436"/>
                    <a:pt x="0" y="19466"/>
                  </a:cubicBezTo>
                  <a:cubicBezTo>
                    <a:pt x="0" y="18496"/>
                    <a:pt x="441" y="17202"/>
                    <a:pt x="882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2185650" y="1697166"/>
              <a:ext cx="171450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925"/>
                  </a:moveTo>
                  <a:cubicBezTo>
                    <a:pt x="533" y="3404"/>
                    <a:pt x="1067" y="1883"/>
                    <a:pt x="2267" y="970"/>
                  </a:cubicBezTo>
                  <a:cubicBezTo>
                    <a:pt x="3467" y="57"/>
                    <a:pt x="5333" y="-247"/>
                    <a:pt x="6667" y="209"/>
                  </a:cubicBezTo>
                  <a:cubicBezTo>
                    <a:pt x="8000" y="666"/>
                    <a:pt x="8800" y="1883"/>
                    <a:pt x="8933" y="4468"/>
                  </a:cubicBezTo>
                  <a:cubicBezTo>
                    <a:pt x="9067" y="7054"/>
                    <a:pt x="8533" y="11009"/>
                    <a:pt x="7467" y="13595"/>
                  </a:cubicBezTo>
                  <a:cubicBezTo>
                    <a:pt x="6400" y="16181"/>
                    <a:pt x="4800" y="17398"/>
                    <a:pt x="4667" y="18311"/>
                  </a:cubicBezTo>
                  <a:cubicBezTo>
                    <a:pt x="4533" y="19223"/>
                    <a:pt x="5867" y="19832"/>
                    <a:pt x="8933" y="20288"/>
                  </a:cubicBezTo>
                  <a:cubicBezTo>
                    <a:pt x="12000" y="20745"/>
                    <a:pt x="16800" y="21049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0" y="2925233"/>
              <a:ext cx="1032510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0"/>
                  </a:moveTo>
                  <a:cubicBezTo>
                    <a:pt x="106" y="960"/>
                    <a:pt x="213" y="720"/>
                    <a:pt x="363" y="600"/>
                  </a:cubicBezTo>
                  <a:cubicBezTo>
                    <a:pt x="514" y="480"/>
                    <a:pt x="708" y="480"/>
                    <a:pt x="903" y="480"/>
                  </a:cubicBezTo>
                  <a:cubicBezTo>
                    <a:pt x="1098" y="480"/>
                    <a:pt x="1293" y="480"/>
                    <a:pt x="1486" y="480"/>
                  </a:cubicBezTo>
                  <a:cubicBezTo>
                    <a:pt x="1678" y="480"/>
                    <a:pt x="1869" y="480"/>
                    <a:pt x="2030" y="480"/>
                  </a:cubicBezTo>
                  <a:cubicBezTo>
                    <a:pt x="2192" y="480"/>
                    <a:pt x="2325" y="480"/>
                    <a:pt x="2511" y="480"/>
                  </a:cubicBezTo>
                  <a:cubicBezTo>
                    <a:pt x="2697" y="480"/>
                    <a:pt x="2936" y="480"/>
                    <a:pt x="3146" y="440"/>
                  </a:cubicBezTo>
                  <a:cubicBezTo>
                    <a:pt x="3356" y="400"/>
                    <a:pt x="3538" y="320"/>
                    <a:pt x="3722" y="240"/>
                  </a:cubicBezTo>
                  <a:cubicBezTo>
                    <a:pt x="3906" y="160"/>
                    <a:pt x="4092" y="80"/>
                    <a:pt x="4242" y="40"/>
                  </a:cubicBezTo>
                  <a:cubicBezTo>
                    <a:pt x="4393" y="0"/>
                    <a:pt x="4508" y="0"/>
                    <a:pt x="4612" y="0"/>
                  </a:cubicBezTo>
                  <a:cubicBezTo>
                    <a:pt x="4716" y="0"/>
                    <a:pt x="4809" y="0"/>
                    <a:pt x="4911" y="0"/>
                  </a:cubicBezTo>
                  <a:cubicBezTo>
                    <a:pt x="5013" y="0"/>
                    <a:pt x="5123" y="0"/>
                    <a:pt x="5289" y="0"/>
                  </a:cubicBezTo>
                  <a:cubicBezTo>
                    <a:pt x="5455" y="0"/>
                    <a:pt x="5677" y="0"/>
                    <a:pt x="5914" y="0"/>
                  </a:cubicBezTo>
                  <a:cubicBezTo>
                    <a:pt x="6151" y="0"/>
                    <a:pt x="6403" y="0"/>
                    <a:pt x="6587" y="0"/>
                  </a:cubicBezTo>
                  <a:cubicBezTo>
                    <a:pt x="6770" y="0"/>
                    <a:pt x="6886" y="0"/>
                    <a:pt x="7012" y="0"/>
                  </a:cubicBezTo>
                  <a:cubicBezTo>
                    <a:pt x="7138" y="0"/>
                    <a:pt x="7275" y="0"/>
                    <a:pt x="7410" y="0"/>
                  </a:cubicBezTo>
                  <a:cubicBezTo>
                    <a:pt x="7545" y="0"/>
                    <a:pt x="7678" y="0"/>
                    <a:pt x="7880" y="0"/>
                  </a:cubicBezTo>
                  <a:cubicBezTo>
                    <a:pt x="8081" y="0"/>
                    <a:pt x="8351" y="0"/>
                    <a:pt x="8564" y="40"/>
                  </a:cubicBezTo>
                  <a:cubicBezTo>
                    <a:pt x="8776" y="80"/>
                    <a:pt x="8931" y="160"/>
                    <a:pt x="9082" y="240"/>
                  </a:cubicBezTo>
                  <a:cubicBezTo>
                    <a:pt x="9232" y="320"/>
                    <a:pt x="9379" y="400"/>
                    <a:pt x="9529" y="480"/>
                  </a:cubicBezTo>
                  <a:cubicBezTo>
                    <a:pt x="9680" y="560"/>
                    <a:pt x="9835" y="640"/>
                    <a:pt x="9985" y="760"/>
                  </a:cubicBezTo>
                  <a:cubicBezTo>
                    <a:pt x="10136" y="880"/>
                    <a:pt x="10282" y="1040"/>
                    <a:pt x="10437" y="1200"/>
                  </a:cubicBezTo>
                  <a:cubicBezTo>
                    <a:pt x="10592" y="1360"/>
                    <a:pt x="10756" y="1520"/>
                    <a:pt x="10917" y="1680"/>
                  </a:cubicBezTo>
                  <a:cubicBezTo>
                    <a:pt x="11079" y="1840"/>
                    <a:pt x="11238" y="2000"/>
                    <a:pt x="11398" y="2160"/>
                  </a:cubicBezTo>
                  <a:cubicBezTo>
                    <a:pt x="11557" y="2320"/>
                    <a:pt x="11717" y="2480"/>
                    <a:pt x="11872" y="2680"/>
                  </a:cubicBezTo>
                  <a:cubicBezTo>
                    <a:pt x="12027" y="2880"/>
                    <a:pt x="12177" y="3120"/>
                    <a:pt x="12339" y="3360"/>
                  </a:cubicBezTo>
                  <a:cubicBezTo>
                    <a:pt x="12500" y="3600"/>
                    <a:pt x="12673" y="3840"/>
                    <a:pt x="12839" y="4080"/>
                  </a:cubicBezTo>
                  <a:cubicBezTo>
                    <a:pt x="13005" y="4320"/>
                    <a:pt x="13165" y="4560"/>
                    <a:pt x="13326" y="4800"/>
                  </a:cubicBezTo>
                  <a:cubicBezTo>
                    <a:pt x="13488" y="5040"/>
                    <a:pt x="13652" y="5280"/>
                    <a:pt x="13807" y="5520"/>
                  </a:cubicBezTo>
                  <a:cubicBezTo>
                    <a:pt x="13962" y="5760"/>
                    <a:pt x="14108" y="6000"/>
                    <a:pt x="14267" y="6240"/>
                  </a:cubicBezTo>
                  <a:cubicBezTo>
                    <a:pt x="14427" y="6480"/>
                    <a:pt x="14599" y="6720"/>
                    <a:pt x="14765" y="7000"/>
                  </a:cubicBezTo>
                  <a:cubicBezTo>
                    <a:pt x="14931" y="7280"/>
                    <a:pt x="15091" y="7600"/>
                    <a:pt x="15252" y="7880"/>
                  </a:cubicBezTo>
                  <a:cubicBezTo>
                    <a:pt x="15414" y="8160"/>
                    <a:pt x="15578" y="8400"/>
                    <a:pt x="15733" y="8640"/>
                  </a:cubicBezTo>
                  <a:cubicBezTo>
                    <a:pt x="15888" y="8880"/>
                    <a:pt x="16034" y="9120"/>
                    <a:pt x="16191" y="9400"/>
                  </a:cubicBezTo>
                  <a:cubicBezTo>
                    <a:pt x="16348" y="9680"/>
                    <a:pt x="16517" y="10000"/>
                    <a:pt x="16678" y="10320"/>
                  </a:cubicBezTo>
                  <a:cubicBezTo>
                    <a:pt x="16840" y="10640"/>
                    <a:pt x="16995" y="10960"/>
                    <a:pt x="17152" y="11280"/>
                  </a:cubicBezTo>
                  <a:cubicBezTo>
                    <a:pt x="17309" y="11600"/>
                    <a:pt x="17469" y="11920"/>
                    <a:pt x="17701" y="12400"/>
                  </a:cubicBezTo>
                  <a:cubicBezTo>
                    <a:pt x="17934" y="12880"/>
                    <a:pt x="18239" y="13520"/>
                    <a:pt x="18465" y="14000"/>
                  </a:cubicBezTo>
                  <a:cubicBezTo>
                    <a:pt x="18691" y="14480"/>
                    <a:pt x="18837" y="14800"/>
                    <a:pt x="19047" y="15280"/>
                  </a:cubicBezTo>
                  <a:cubicBezTo>
                    <a:pt x="19258" y="15760"/>
                    <a:pt x="19532" y="16400"/>
                    <a:pt x="19738" y="16920"/>
                  </a:cubicBezTo>
                  <a:cubicBezTo>
                    <a:pt x="19944" y="17440"/>
                    <a:pt x="20081" y="17840"/>
                    <a:pt x="20269" y="18320"/>
                  </a:cubicBezTo>
                  <a:cubicBezTo>
                    <a:pt x="20458" y="18800"/>
                    <a:pt x="20697" y="19360"/>
                    <a:pt x="20927" y="19920"/>
                  </a:cubicBezTo>
                  <a:cubicBezTo>
                    <a:pt x="21157" y="20480"/>
                    <a:pt x="21379" y="21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28650" y="3528483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00"/>
                    <a:pt x="14400" y="12000"/>
                    <a:pt x="18000" y="15600"/>
                  </a:cubicBezTo>
                  <a:cubicBezTo>
                    <a:pt x="21600" y="19200"/>
                    <a:pt x="21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97676" y="3389897"/>
              <a:ext cx="331623" cy="49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08" fill="norm" stroke="1" extrusionOk="0">
                  <a:moveTo>
                    <a:pt x="10036" y="497"/>
                  </a:moveTo>
                  <a:cubicBezTo>
                    <a:pt x="9356" y="315"/>
                    <a:pt x="8677" y="134"/>
                    <a:pt x="7998" y="43"/>
                  </a:cubicBezTo>
                  <a:cubicBezTo>
                    <a:pt x="7319" y="-48"/>
                    <a:pt x="6639" y="-48"/>
                    <a:pt x="5621" y="587"/>
                  </a:cubicBezTo>
                  <a:cubicBezTo>
                    <a:pt x="4602" y="1223"/>
                    <a:pt x="3243" y="2493"/>
                    <a:pt x="2156" y="4490"/>
                  </a:cubicBezTo>
                  <a:cubicBezTo>
                    <a:pt x="1070" y="6486"/>
                    <a:pt x="255" y="9209"/>
                    <a:pt x="51" y="12023"/>
                  </a:cubicBezTo>
                  <a:cubicBezTo>
                    <a:pt x="-153" y="14836"/>
                    <a:pt x="255" y="17740"/>
                    <a:pt x="1205" y="19419"/>
                  </a:cubicBezTo>
                  <a:cubicBezTo>
                    <a:pt x="2156" y="21098"/>
                    <a:pt x="3651" y="21552"/>
                    <a:pt x="5892" y="21370"/>
                  </a:cubicBezTo>
                  <a:cubicBezTo>
                    <a:pt x="8134" y="21189"/>
                    <a:pt x="11122" y="20372"/>
                    <a:pt x="13839" y="18557"/>
                  </a:cubicBezTo>
                  <a:cubicBezTo>
                    <a:pt x="16556" y="16742"/>
                    <a:pt x="19002" y="13928"/>
                    <a:pt x="20224" y="11342"/>
                  </a:cubicBezTo>
                  <a:cubicBezTo>
                    <a:pt x="21447" y="8755"/>
                    <a:pt x="21447" y="6396"/>
                    <a:pt x="21039" y="4762"/>
                  </a:cubicBezTo>
                  <a:cubicBezTo>
                    <a:pt x="20632" y="3128"/>
                    <a:pt x="19817" y="2221"/>
                    <a:pt x="18119" y="1903"/>
                  </a:cubicBezTo>
                  <a:cubicBezTo>
                    <a:pt x="16421" y="1586"/>
                    <a:pt x="13839" y="1858"/>
                    <a:pt x="11258" y="2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356024" y="3460952"/>
              <a:ext cx="162230" cy="37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368" fill="norm" stroke="1" extrusionOk="0">
                  <a:moveTo>
                    <a:pt x="18997" y="2063"/>
                  </a:moveTo>
                  <a:cubicBezTo>
                    <a:pt x="17917" y="1330"/>
                    <a:pt x="16837" y="598"/>
                    <a:pt x="14947" y="232"/>
                  </a:cubicBezTo>
                  <a:cubicBezTo>
                    <a:pt x="13057" y="-134"/>
                    <a:pt x="10357" y="-134"/>
                    <a:pt x="7657" y="720"/>
                  </a:cubicBezTo>
                  <a:cubicBezTo>
                    <a:pt x="4957" y="1574"/>
                    <a:pt x="2257" y="3283"/>
                    <a:pt x="907" y="4808"/>
                  </a:cubicBezTo>
                  <a:cubicBezTo>
                    <a:pt x="-443" y="6334"/>
                    <a:pt x="-443" y="7676"/>
                    <a:pt x="1987" y="9202"/>
                  </a:cubicBezTo>
                  <a:cubicBezTo>
                    <a:pt x="4417" y="10727"/>
                    <a:pt x="9277" y="12435"/>
                    <a:pt x="12922" y="13961"/>
                  </a:cubicBezTo>
                  <a:cubicBezTo>
                    <a:pt x="16567" y="15486"/>
                    <a:pt x="18997" y="16829"/>
                    <a:pt x="20077" y="17805"/>
                  </a:cubicBezTo>
                  <a:cubicBezTo>
                    <a:pt x="21157" y="18781"/>
                    <a:pt x="20887" y="19391"/>
                    <a:pt x="18727" y="20002"/>
                  </a:cubicBezTo>
                  <a:cubicBezTo>
                    <a:pt x="16567" y="20612"/>
                    <a:pt x="12517" y="21222"/>
                    <a:pt x="9952" y="21344"/>
                  </a:cubicBezTo>
                  <a:cubicBezTo>
                    <a:pt x="7387" y="21466"/>
                    <a:pt x="6307" y="21100"/>
                    <a:pt x="6172" y="20612"/>
                  </a:cubicBezTo>
                  <a:cubicBezTo>
                    <a:pt x="6037" y="20124"/>
                    <a:pt x="6847" y="19513"/>
                    <a:pt x="7657" y="1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682750" y="3680883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686654" y="3750733"/>
              <a:ext cx="205647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14" fill="norm" stroke="1" extrusionOk="0">
                  <a:moveTo>
                    <a:pt x="1577" y="8640"/>
                  </a:moveTo>
                  <a:cubicBezTo>
                    <a:pt x="696" y="12960"/>
                    <a:pt x="-186" y="17280"/>
                    <a:pt x="34" y="19440"/>
                  </a:cubicBezTo>
                  <a:cubicBezTo>
                    <a:pt x="255" y="21600"/>
                    <a:pt x="1577" y="21600"/>
                    <a:pt x="5324" y="18000"/>
                  </a:cubicBezTo>
                  <a:cubicBezTo>
                    <a:pt x="9071" y="14400"/>
                    <a:pt x="15243" y="7200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222084" y="3504850"/>
              <a:ext cx="129904" cy="27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112" fill="norm" stroke="1" extrusionOk="0">
                  <a:moveTo>
                    <a:pt x="19303" y="1316"/>
                  </a:moveTo>
                  <a:cubicBezTo>
                    <a:pt x="15929" y="510"/>
                    <a:pt x="12553" y="-296"/>
                    <a:pt x="9178" y="107"/>
                  </a:cubicBezTo>
                  <a:cubicBezTo>
                    <a:pt x="5803" y="510"/>
                    <a:pt x="2428" y="2122"/>
                    <a:pt x="910" y="3734"/>
                  </a:cubicBezTo>
                  <a:cubicBezTo>
                    <a:pt x="-609" y="5346"/>
                    <a:pt x="-272" y="6958"/>
                    <a:pt x="2260" y="8570"/>
                  </a:cubicBezTo>
                  <a:cubicBezTo>
                    <a:pt x="4791" y="10182"/>
                    <a:pt x="9516" y="11794"/>
                    <a:pt x="12891" y="13003"/>
                  </a:cubicBezTo>
                  <a:cubicBezTo>
                    <a:pt x="16266" y="14211"/>
                    <a:pt x="18291" y="15017"/>
                    <a:pt x="19472" y="15904"/>
                  </a:cubicBezTo>
                  <a:cubicBezTo>
                    <a:pt x="20653" y="16791"/>
                    <a:pt x="20991" y="17758"/>
                    <a:pt x="20485" y="18564"/>
                  </a:cubicBezTo>
                  <a:cubicBezTo>
                    <a:pt x="19979" y="19370"/>
                    <a:pt x="18628" y="20014"/>
                    <a:pt x="16097" y="20498"/>
                  </a:cubicBezTo>
                  <a:cubicBezTo>
                    <a:pt x="13566" y="20982"/>
                    <a:pt x="9854" y="21304"/>
                    <a:pt x="7322" y="20982"/>
                  </a:cubicBezTo>
                  <a:cubicBezTo>
                    <a:pt x="4791" y="20659"/>
                    <a:pt x="3441" y="19692"/>
                    <a:pt x="2091" y="18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450668" y="3520256"/>
              <a:ext cx="120075" cy="2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353" fill="norm" stroke="1" extrusionOk="0">
                  <a:moveTo>
                    <a:pt x="16550" y="2141"/>
                  </a:moveTo>
                  <a:cubicBezTo>
                    <a:pt x="12889" y="1310"/>
                    <a:pt x="9228" y="480"/>
                    <a:pt x="6482" y="147"/>
                  </a:cubicBezTo>
                  <a:cubicBezTo>
                    <a:pt x="3736" y="-185"/>
                    <a:pt x="1906" y="-19"/>
                    <a:pt x="807" y="1310"/>
                  </a:cubicBezTo>
                  <a:cubicBezTo>
                    <a:pt x="-291" y="2640"/>
                    <a:pt x="-657" y="5132"/>
                    <a:pt x="2272" y="7624"/>
                  </a:cubicBezTo>
                  <a:cubicBezTo>
                    <a:pt x="5201" y="10117"/>
                    <a:pt x="11424" y="12609"/>
                    <a:pt x="15085" y="14187"/>
                  </a:cubicBezTo>
                  <a:cubicBezTo>
                    <a:pt x="18746" y="15766"/>
                    <a:pt x="19845" y="16430"/>
                    <a:pt x="20394" y="17178"/>
                  </a:cubicBezTo>
                  <a:cubicBezTo>
                    <a:pt x="20943" y="17926"/>
                    <a:pt x="20943" y="18757"/>
                    <a:pt x="20028" y="19421"/>
                  </a:cubicBezTo>
                  <a:cubicBezTo>
                    <a:pt x="19112" y="20086"/>
                    <a:pt x="17282" y="20584"/>
                    <a:pt x="15451" y="20917"/>
                  </a:cubicBezTo>
                  <a:cubicBezTo>
                    <a:pt x="13621" y="21249"/>
                    <a:pt x="11790" y="21415"/>
                    <a:pt x="9960" y="21332"/>
                  </a:cubicBezTo>
                  <a:cubicBezTo>
                    <a:pt x="8129" y="21249"/>
                    <a:pt x="6299" y="20917"/>
                    <a:pt x="5567" y="20003"/>
                  </a:cubicBezTo>
                  <a:cubicBezTo>
                    <a:pt x="4835" y="19089"/>
                    <a:pt x="5201" y="17593"/>
                    <a:pt x="5567" y="16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655521" y="3511170"/>
              <a:ext cx="176579" cy="30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74" fill="norm" stroke="1" extrusionOk="0">
                  <a:moveTo>
                    <a:pt x="20681" y="2127"/>
                  </a:moveTo>
                  <a:cubicBezTo>
                    <a:pt x="20166" y="1377"/>
                    <a:pt x="19652" y="627"/>
                    <a:pt x="17981" y="252"/>
                  </a:cubicBezTo>
                  <a:cubicBezTo>
                    <a:pt x="16309" y="-123"/>
                    <a:pt x="13481" y="-123"/>
                    <a:pt x="11295" y="552"/>
                  </a:cubicBezTo>
                  <a:cubicBezTo>
                    <a:pt x="9109" y="1227"/>
                    <a:pt x="7566" y="2577"/>
                    <a:pt x="6152" y="5052"/>
                  </a:cubicBezTo>
                  <a:cubicBezTo>
                    <a:pt x="4738" y="7527"/>
                    <a:pt x="3452" y="11127"/>
                    <a:pt x="2423" y="13677"/>
                  </a:cubicBezTo>
                  <a:cubicBezTo>
                    <a:pt x="1395" y="16227"/>
                    <a:pt x="623" y="17727"/>
                    <a:pt x="238" y="18852"/>
                  </a:cubicBezTo>
                  <a:cubicBezTo>
                    <a:pt x="-148" y="19977"/>
                    <a:pt x="-148" y="20727"/>
                    <a:pt x="881" y="21102"/>
                  </a:cubicBezTo>
                  <a:cubicBezTo>
                    <a:pt x="1909" y="21477"/>
                    <a:pt x="3966" y="21477"/>
                    <a:pt x="7566" y="21027"/>
                  </a:cubicBezTo>
                  <a:cubicBezTo>
                    <a:pt x="11166" y="20577"/>
                    <a:pt x="16309" y="19677"/>
                    <a:pt x="21452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698750" y="3655483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200"/>
                    <a:pt x="5184" y="10800"/>
                    <a:pt x="8784" y="7200"/>
                  </a:cubicBezTo>
                  <a:cubicBezTo>
                    <a:pt x="12384" y="3600"/>
                    <a:pt x="169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092450" y="3649133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092450" y="3744383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703797" y="3499818"/>
              <a:ext cx="311090" cy="37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44" fill="norm" stroke="1" extrusionOk="0">
                  <a:moveTo>
                    <a:pt x="19016" y="915"/>
                  </a:moveTo>
                  <a:cubicBezTo>
                    <a:pt x="19885" y="429"/>
                    <a:pt x="20755" y="-56"/>
                    <a:pt x="21118" y="5"/>
                  </a:cubicBezTo>
                  <a:cubicBezTo>
                    <a:pt x="21480" y="65"/>
                    <a:pt x="21335" y="672"/>
                    <a:pt x="20538" y="1400"/>
                  </a:cubicBezTo>
                  <a:cubicBezTo>
                    <a:pt x="19740" y="2128"/>
                    <a:pt x="18291" y="2978"/>
                    <a:pt x="15826" y="4009"/>
                  </a:cubicBezTo>
                  <a:cubicBezTo>
                    <a:pt x="13362" y="5041"/>
                    <a:pt x="9883" y="6254"/>
                    <a:pt x="7708" y="7104"/>
                  </a:cubicBezTo>
                  <a:cubicBezTo>
                    <a:pt x="5534" y="7953"/>
                    <a:pt x="4664" y="8438"/>
                    <a:pt x="4591" y="8742"/>
                  </a:cubicBezTo>
                  <a:cubicBezTo>
                    <a:pt x="4519" y="9045"/>
                    <a:pt x="5244" y="9166"/>
                    <a:pt x="6838" y="9227"/>
                  </a:cubicBezTo>
                  <a:cubicBezTo>
                    <a:pt x="8433" y="9288"/>
                    <a:pt x="10897" y="9288"/>
                    <a:pt x="12710" y="9348"/>
                  </a:cubicBezTo>
                  <a:cubicBezTo>
                    <a:pt x="14522" y="9409"/>
                    <a:pt x="15681" y="9531"/>
                    <a:pt x="16334" y="9895"/>
                  </a:cubicBezTo>
                  <a:cubicBezTo>
                    <a:pt x="16986" y="10259"/>
                    <a:pt x="17131" y="10865"/>
                    <a:pt x="16406" y="11715"/>
                  </a:cubicBezTo>
                  <a:cubicBezTo>
                    <a:pt x="15681" y="12564"/>
                    <a:pt x="14087" y="13656"/>
                    <a:pt x="11332" y="15052"/>
                  </a:cubicBezTo>
                  <a:cubicBezTo>
                    <a:pt x="8578" y="16447"/>
                    <a:pt x="4664" y="18146"/>
                    <a:pt x="2489" y="19238"/>
                  </a:cubicBezTo>
                  <a:cubicBezTo>
                    <a:pt x="315" y="20331"/>
                    <a:pt x="-120" y="20816"/>
                    <a:pt x="25" y="21119"/>
                  </a:cubicBezTo>
                  <a:cubicBezTo>
                    <a:pt x="170" y="21423"/>
                    <a:pt x="895" y="21544"/>
                    <a:pt x="3142" y="21544"/>
                  </a:cubicBezTo>
                  <a:cubicBezTo>
                    <a:pt x="5389" y="21544"/>
                    <a:pt x="9158" y="21423"/>
                    <a:pt x="12347" y="21180"/>
                  </a:cubicBezTo>
                  <a:cubicBezTo>
                    <a:pt x="15536" y="20937"/>
                    <a:pt x="18146" y="20573"/>
                    <a:pt x="20755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172614" y="3477122"/>
              <a:ext cx="189836" cy="37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44" fill="norm" stroke="1" extrusionOk="0">
                  <a:moveTo>
                    <a:pt x="21288" y="2538"/>
                  </a:moveTo>
                  <a:cubicBezTo>
                    <a:pt x="20813" y="1583"/>
                    <a:pt x="20339" y="628"/>
                    <a:pt x="19508" y="211"/>
                  </a:cubicBezTo>
                  <a:cubicBezTo>
                    <a:pt x="18677" y="-207"/>
                    <a:pt x="17490" y="-88"/>
                    <a:pt x="14761" y="1344"/>
                  </a:cubicBezTo>
                  <a:cubicBezTo>
                    <a:pt x="12031" y="2776"/>
                    <a:pt x="7758" y="5521"/>
                    <a:pt x="4910" y="8326"/>
                  </a:cubicBezTo>
                  <a:cubicBezTo>
                    <a:pt x="2062" y="11130"/>
                    <a:pt x="637" y="13994"/>
                    <a:pt x="163" y="16202"/>
                  </a:cubicBezTo>
                  <a:cubicBezTo>
                    <a:pt x="-312" y="18410"/>
                    <a:pt x="163" y="19961"/>
                    <a:pt x="2774" y="20677"/>
                  </a:cubicBezTo>
                  <a:cubicBezTo>
                    <a:pt x="5385" y="21393"/>
                    <a:pt x="10132" y="21274"/>
                    <a:pt x="14879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406900" y="3515783"/>
              <a:ext cx="139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5400"/>
                    <a:pt x="9818" y="10800"/>
                    <a:pt x="13418" y="14400"/>
                  </a:cubicBezTo>
                  <a:cubicBezTo>
                    <a:pt x="17018" y="18000"/>
                    <a:pt x="1930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493683" y="3534833"/>
              <a:ext cx="97368" cy="32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98" fill="norm" stroke="1" extrusionOk="0">
                  <a:moveTo>
                    <a:pt x="21140" y="0"/>
                  </a:moveTo>
                  <a:cubicBezTo>
                    <a:pt x="17463" y="2752"/>
                    <a:pt x="13787" y="5503"/>
                    <a:pt x="10340" y="8599"/>
                  </a:cubicBezTo>
                  <a:cubicBezTo>
                    <a:pt x="6893" y="11694"/>
                    <a:pt x="3676" y="15134"/>
                    <a:pt x="1838" y="17404"/>
                  </a:cubicBezTo>
                  <a:cubicBezTo>
                    <a:pt x="0" y="19674"/>
                    <a:pt x="-460" y="20775"/>
                    <a:pt x="459" y="21187"/>
                  </a:cubicBezTo>
                  <a:cubicBezTo>
                    <a:pt x="1378" y="21600"/>
                    <a:pt x="3676" y="21325"/>
                    <a:pt x="5974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651556" y="3801533"/>
              <a:ext cx="156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675301" y="3651463"/>
              <a:ext cx="237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015" fill="norm" stroke="1" extrusionOk="0">
                  <a:moveTo>
                    <a:pt x="20153" y="7055"/>
                  </a:moveTo>
                  <a:cubicBezTo>
                    <a:pt x="11153" y="2735"/>
                    <a:pt x="2153" y="-1585"/>
                    <a:pt x="353" y="575"/>
                  </a:cubicBezTo>
                  <a:cubicBezTo>
                    <a:pt x="-1447" y="2735"/>
                    <a:pt x="3953" y="11375"/>
                    <a:pt x="9353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857750" y="373168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181600" y="3560233"/>
              <a:ext cx="196851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1161" y="404"/>
                    <a:pt x="2323" y="807"/>
                    <a:pt x="4065" y="3028"/>
                  </a:cubicBezTo>
                  <a:cubicBezTo>
                    <a:pt x="5806" y="5249"/>
                    <a:pt x="8129" y="9286"/>
                    <a:pt x="10103" y="12213"/>
                  </a:cubicBezTo>
                  <a:cubicBezTo>
                    <a:pt x="12077" y="15140"/>
                    <a:pt x="13703" y="16957"/>
                    <a:pt x="15213" y="18471"/>
                  </a:cubicBezTo>
                  <a:cubicBezTo>
                    <a:pt x="16723" y="19985"/>
                    <a:pt x="18116" y="21196"/>
                    <a:pt x="19161" y="21398"/>
                  </a:cubicBezTo>
                  <a:cubicBezTo>
                    <a:pt x="20206" y="21600"/>
                    <a:pt x="20903" y="20793"/>
                    <a:pt x="2160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312463" y="3585633"/>
              <a:ext cx="116788" cy="38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2" fill="norm" stroke="1" extrusionOk="0">
                  <a:moveTo>
                    <a:pt x="21282" y="0"/>
                  </a:moveTo>
                  <a:cubicBezTo>
                    <a:pt x="18968" y="939"/>
                    <a:pt x="16653" y="1878"/>
                    <a:pt x="13761" y="4285"/>
                  </a:cubicBezTo>
                  <a:cubicBezTo>
                    <a:pt x="10868" y="6691"/>
                    <a:pt x="7396" y="10565"/>
                    <a:pt x="4889" y="13383"/>
                  </a:cubicBezTo>
                  <a:cubicBezTo>
                    <a:pt x="2382" y="16200"/>
                    <a:pt x="839" y="17961"/>
                    <a:pt x="261" y="19193"/>
                  </a:cubicBezTo>
                  <a:cubicBezTo>
                    <a:pt x="-318" y="20426"/>
                    <a:pt x="68" y="21130"/>
                    <a:pt x="1418" y="21365"/>
                  </a:cubicBezTo>
                  <a:cubicBezTo>
                    <a:pt x="2768" y="21600"/>
                    <a:pt x="5082" y="21365"/>
                    <a:pt x="7396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461000" y="392218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499100" y="376978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286963" y="3403210"/>
              <a:ext cx="161338" cy="12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33" fill="norm" stroke="1" extrusionOk="0">
                  <a:moveTo>
                    <a:pt x="2868" y="10684"/>
                  </a:moveTo>
                  <a:cubicBezTo>
                    <a:pt x="3148" y="8854"/>
                    <a:pt x="3429" y="7023"/>
                    <a:pt x="3429" y="7023"/>
                  </a:cubicBezTo>
                  <a:cubicBezTo>
                    <a:pt x="3429" y="7023"/>
                    <a:pt x="3148" y="8854"/>
                    <a:pt x="2587" y="10867"/>
                  </a:cubicBezTo>
                  <a:cubicBezTo>
                    <a:pt x="2026" y="12881"/>
                    <a:pt x="1185" y="15077"/>
                    <a:pt x="624" y="17091"/>
                  </a:cubicBezTo>
                  <a:cubicBezTo>
                    <a:pt x="63" y="19104"/>
                    <a:pt x="-218" y="20935"/>
                    <a:pt x="203" y="21118"/>
                  </a:cubicBezTo>
                  <a:cubicBezTo>
                    <a:pt x="624" y="21301"/>
                    <a:pt x="1746" y="19837"/>
                    <a:pt x="3288" y="16725"/>
                  </a:cubicBezTo>
                  <a:cubicBezTo>
                    <a:pt x="4831" y="13613"/>
                    <a:pt x="6795" y="8854"/>
                    <a:pt x="8618" y="5559"/>
                  </a:cubicBezTo>
                  <a:cubicBezTo>
                    <a:pt x="10442" y="2264"/>
                    <a:pt x="12125" y="433"/>
                    <a:pt x="13527" y="67"/>
                  </a:cubicBezTo>
                  <a:cubicBezTo>
                    <a:pt x="14930" y="-299"/>
                    <a:pt x="16052" y="799"/>
                    <a:pt x="17314" y="4094"/>
                  </a:cubicBezTo>
                  <a:cubicBezTo>
                    <a:pt x="18577" y="7389"/>
                    <a:pt x="19979" y="12881"/>
                    <a:pt x="21382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664200" y="3541183"/>
              <a:ext cx="12911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87" y="0"/>
                  </a:moveTo>
                  <a:cubicBezTo>
                    <a:pt x="7436" y="1115"/>
                    <a:pt x="11685" y="2231"/>
                    <a:pt x="15226" y="4411"/>
                  </a:cubicBezTo>
                  <a:cubicBezTo>
                    <a:pt x="18767" y="6592"/>
                    <a:pt x="21600" y="9837"/>
                    <a:pt x="21600" y="12625"/>
                  </a:cubicBezTo>
                  <a:cubicBezTo>
                    <a:pt x="21600" y="15414"/>
                    <a:pt x="18767" y="17746"/>
                    <a:pt x="14695" y="19166"/>
                  </a:cubicBezTo>
                  <a:cubicBezTo>
                    <a:pt x="10623" y="20586"/>
                    <a:pt x="5311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778500" y="3359106"/>
              <a:ext cx="171451" cy="13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4588"/>
                  </a:moveTo>
                  <a:cubicBezTo>
                    <a:pt x="800" y="2952"/>
                    <a:pt x="1600" y="1315"/>
                    <a:pt x="2933" y="497"/>
                  </a:cubicBezTo>
                  <a:cubicBezTo>
                    <a:pt x="4267" y="-321"/>
                    <a:pt x="6133" y="-321"/>
                    <a:pt x="7733" y="1970"/>
                  </a:cubicBezTo>
                  <a:cubicBezTo>
                    <a:pt x="9333" y="4261"/>
                    <a:pt x="10667" y="8843"/>
                    <a:pt x="10933" y="11788"/>
                  </a:cubicBezTo>
                  <a:cubicBezTo>
                    <a:pt x="11200" y="14734"/>
                    <a:pt x="10400" y="16043"/>
                    <a:pt x="10400" y="17352"/>
                  </a:cubicBezTo>
                  <a:cubicBezTo>
                    <a:pt x="10400" y="18661"/>
                    <a:pt x="11200" y="19970"/>
                    <a:pt x="13200" y="20624"/>
                  </a:cubicBezTo>
                  <a:cubicBezTo>
                    <a:pt x="15200" y="21279"/>
                    <a:pt x="18400" y="21279"/>
                    <a:pt x="2160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084079" y="3506755"/>
              <a:ext cx="99127" cy="79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483" fill="norm" stroke="1" extrusionOk="0">
                  <a:moveTo>
                    <a:pt x="1188" y="73"/>
                  </a:moveTo>
                  <a:cubicBezTo>
                    <a:pt x="3348" y="15"/>
                    <a:pt x="5508" y="-42"/>
                    <a:pt x="7452" y="44"/>
                  </a:cubicBezTo>
                  <a:cubicBezTo>
                    <a:pt x="9396" y="130"/>
                    <a:pt x="11124" y="360"/>
                    <a:pt x="12204" y="935"/>
                  </a:cubicBezTo>
                  <a:cubicBezTo>
                    <a:pt x="13284" y="1509"/>
                    <a:pt x="13716" y="2428"/>
                    <a:pt x="11772" y="3635"/>
                  </a:cubicBezTo>
                  <a:cubicBezTo>
                    <a:pt x="9828" y="4841"/>
                    <a:pt x="5508" y="6335"/>
                    <a:pt x="2916" y="7455"/>
                  </a:cubicBezTo>
                  <a:cubicBezTo>
                    <a:pt x="324" y="8575"/>
                    <a:pt x="-540" y="9322"/>
                    <a:pt x="324" y="9982"/>
                  </a:cubicBezTo>
                  <a:cubicBezTo>
                    <a:pt x="1188" y="10643"/>
                    <a:pt x="3780" y="11218"/>
                    <a:pt x="7236" y="12108"/>
                  </a:cubicBezTo>
                  <a:cubicBezTo>
                    <a:pt x="10692" y="12998"/>
                    <a:pt x="15012" y="14205"/>
                    <a:pt x="17604" y="15411"/>
                  </a:cubicBezTo>
                  <a:cubicBezTo>
                    <a:pt x="20196" y="16618"/>
                    <a:pt x="21060" y="17824"/>
                    <a:pt x="19332" y="18858"/>
                  </a:cubicBezTo>
                  <a:cubicBezTo>
                    <a:pt x="17604" y="19892"/>
                    <a:pt x="13284" y="20754"/>
                    <a:pt x="10044" y="21156"/>
                  </a:cubicBezTo>
                  <a:cubicBezTo>
                    <a:pt x="6804" y="21558"/>
                    <a:pt x="4644" y="21501"/>
                    <a:pt x="2484" y="21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495329" y="3683968"/>
              <a:ext cx="134322" cy="17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94" fill="norm" stroke="1" extrusionOk="0">
                  <a:moveTo>
                    <a:pt x="16103" y="1963"/>
                  </a:moveTo>
                  <a:cubicBezTo>
                    <a:pt x="14774" y="922"/>
                    <a:pt x="13445" y="-119"/>
                    <a:pt x="11783" y="11"/>
                  </a:cubicBezTo>
                  <a:cubicBezTo>
                    <a:pt x="10122" y="141"/>
                    <a:pt x="8128" y="1442"/>
                    <a:pt x="5968" y="4565"/>
                  </a:cubicBezTo>
                  <a:cubicBezTo>
                    <a:pt x="3808" y="7688"/>
                    <a:pt x="1482" y="12633"/>
                    <a:pt x="485" y="15886"/>
                  </a:cubicBezTo>
                  <a:cubicBezTo>
                    <a:pt x="-512" y="19139"/>
                    <a:pt x="-180" y="20700"/>
                    <a:pt x="3476" y="21091"/>
                  </a:cubicBezTo>
                  <a:cubicBezTo>
                    <a:pt x="7131" y="21481"/>
                    <a:pt x="14110" y="20700"/>
                    <a:pt x="21088" y="19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619051" y="3764138"/>
              <a:ext cx="128604" cy="8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370" fill="norm" stroke="1" extrusionOk="0">
                  <a:moveTo>
                    <a:pt x="12003" y="1405"/>
                  </a:moveTo>
                  <a:cubicBezTo>
                    <a:pt x="9946" y="352"/>
                    <a:pt x="7889" y="-702"/>
                    <a:pt x="5831" y="615"/>
                  </a:cubicBezTo>
                  <a:cubicBezTo>
                    <a:pt x="3774" y="1932"/>
                    <a:pt x="1717" y="5620"/>
                    <a:pt x="689" y="9044"/>
                  </a:cubicBezTo>
                  <a:cubicBezTo>
                    <a:pt x="-340" y="12469"/>
                    <a:pt x="-340" y="15630"/>
                    <a:pt x="1546" y="17737"/>
                  </a:cubicBezTo>
                  <a:cubicBezTo>
                    <a:pt x="3431" y="19844"/>
                    <a:pt x="7203" y="20898"/>
                    <a:pt x="10803" y="20108"/>
                  </a:cubicBezTo>
                  <a:cubicBezTo>
                    <a:pt x="14403" y="19318"/>
                    <a:pt x="17831" y="16683"/>
                    <a:pt x="19546" y="13786"/>
                  </a:cubicBezTo>
                  <a:cubicBezTo>
                    <a:pt x="21260" y="10888"/>
                    <a:pt x="21260" y="7727"/>
                    <a:pt x="19546" y="5620"/>
                  </a:cubicBezTo>
                  <a:cubicBezTo>
                    <a:pt x="17831" y="3513"/>
                    <a:pt x="14403" y="2459"/>
                    <a:pt x="10974" y="1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832850" y="3750733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73"/>
                    <a:pt x="0" y="6545"/>
                    <a:pt x="327" y="9818"/>
                  </a:cubicBezTo>
                  <a:cubicBezTo>
                    <a:pt x="655" y="13091"/>
                    <a:pt x="1309" y="16364"/>
                    <a:pt x="1636" y="17182"/>
                  </a:cubicBezTo>
                  <a:cubicBezTo>
                    <a:pt x="1964" y="18000"/>
                    <a:pt x="1964" y="16364"/>
                    <a:pt x="2455" y="13582"/>
                  </a:cubicBezTo>
                  <a:cubicBezTo>
                    <a:pt x="2945" y="10800"/>
                    <a:pt x="3927" y="6873"/>
                    <a:pt x="4909" y="4255"/>
                  </a:cubicBezTo>
                  <a:cubicBezTo>
                    <a:pt x="5891" y="1636"/>
                    <a:pt x="6873" y="327"/>
                    <a:pt x="8018" y="164"/>
                  </a:cubicBezTo>
                  <a:cubicBezTo>
                    <a:pt x="9164" y="0"/>
                    <a:pt x="10473" y="982"/>
                    <a:pt x="11127" y="3109"/>
                  </a:cubicBezTo>
                  <a:cubicBezTo>
                    <a:pt x="11782" y="5236"/>
                    <a:pt x="11782" y="8509"/>
                    <a:pt x="11945" y="11127"/>
                  </a:cubicBezTo>
                  <a:cubicBezTo>
                    <a:pt x="12109" y="13745"/>
                    <a:pt x="12436" y="15709"/>
                    <a:pt x="12927" y="15873"/>
                  </a:cubicBezTo>
                  <a:cubicBezTo>
                    <a:pt x="13418" y="16036"/>
                    <a:pt x="14073" y="14400"/>
                    <a:pt x="14564" y="12764"/>
                  </a:cubicBezTo>
                  <a:cubicBezTo>
                    <a:pt x="15055" y="11127"/>
                    <a:pt x="15382" y="9491"/>
                    <a:pt x="16364" y="7527"/>
                  </a:cubicBezTo>
                  <a:cubicBezTo>
                    <a:pt x="17345" y="5564"/>
                    <a:pt x="18982" y="3273"/>
                    <a:pt x="19964" y="2945"/>
                  </a:cubicBezTo>
                  <a:cubicBezTo>
                    <a:pt x="20945" y="2618"/>
                    <a:pt x="21273" y="4255"/>
                    <a:pt x="21436" y="7691"/>
                  </a:cubicBezTo>
                  <a:cubicBezTo>
                    <a:pt x="21600" y="11127"/>
                    <a:pt x="21600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9033606" y="3713109"/>
              <a:ext cx="105103" cy="39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317" fill="norm" stroke="1" extrusionOk="0">
                  <a:moveTo>
                    <a:pt x="5464" y="6523"/>
                  </a:moveTo>
                  <a:cubicBezTo>
                    <a:pt x="3387" y="9280"/>
                    <a:pt x="1311" y="12038"/>
                    <a:pt x="480" y="14336"/>
                  </a:cubicBezTo>
                  <a:cubicBezTo>
                    <a:pt x="-351" y="16633"/>
                    <a:pt x="64" y="18472"/>
                    <a:pt x="480" y="19678"/>
                  </a:cubicBezTo>
                  <a:cubicBezTo>
                    <a:pt x="895" y="20885"/>
                    <a:pt x="1311" y="21459"/>
                    <a:pt x="1518" y="21287"/>
                  </a:cubicBezTo>
                  <a:cubicBezTo>
                    <a:pt x="1726" y="21114"/>
                    <a:pt x="1726" y="20195"/>
                    <a:pt x="2349" y="17840"/>
                  </a:cubicBezTo>
                  <a:cubicBezTo>
                    <a:pt x="2972" y="15485"/>
                    <a:pt x="4218" y="11693"/>
                    <a:pt x="5672" y="8763"/>
                  </a:cubicBezTo>
                  <a:cubicBezTo>
                    <a:pt x="7126" y="5833"/>
                    <a:pt x="8787" y="3765"/>
                    <a:pt x="10241" y="2387"/>
                  </a:cubicBezTo>
                  <a:cubicBezTo>
                    <a:pt x="11695" y="1008"/>
                    <a:pt x="12941" y="319"/>
                    <a:pt x="14603" y="89"/>
                  </a:cubicBezTo>
                  <a:cubicBezTo>
                    <a:pt x="16264" y="-141"/>
                    <a:pt x="18341" y="89"/>
                    <a:pt x="19587" y="606"/>
                  </a:cubicBezTo>
                  <a:cubicBezTo>
                    <a:pt x="20834" y="1123"/>
                    <a:pt x="21249" y="1927"/>
                    <a:pt x="19172" y="3421"/>
                  </a:cubicBezTo>
                  <a:cubicBezTo>
                    <a:pt x="17095" y="4914"/>
                    <a:pt x="12526" y="7097"/>
                    <a:pt x="7957" y="9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158146" y="3725862"/>
              <a:ext cx="93805" cy="15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45" fill="norm" stroke="1" extrusionOk="0">
                  <a:moveTo>
                    <a:pt x="18392" y="9308"/>
                  </a:moveTo>
                  <a:cubicBezTo>
                    <a:pt x="18392" y="7603"/>
                    <a:pt x="18392" y="5898"/>
                    <a:pt x="17912" y="4192"/>
                  </a:cubicBezTo>
                  <a:cubicBezTo>
                    <a:pt x="17432" y="2487"/>
                    <a:pt x="16472" y="782"/>
                    <a:pt x="14792" y="213"/>
                  </a:cubicBezTo>
                  <a:cubicBezTo>
                    <a:pt x="13112" y="-355"/>
                    <a:pt x="10712" y="213"/>
                    <a:pt x="8072" y="1919"/>
                  </a:cubicBezTo>
                  <a:cubicBezTo>
                    <a:pt x="5432" y="3624"/>
                    <a:pt x="2552" y="6466"/>
                    <a:pt x="1112" y="8598"/>
                  </a:cubicBezTo>
                  <a:cubicBezTo>
                    <a:pt x="-328" y="10729"/>
                    <a:pt x="-328" y="12150"/>
                    <a:pt x="872" y="13003"/>
                  </a:cubicBezTo>
                  <a:cubicBezTo>
                    <a:pt x="2072" y="13856"/>
                    <a:pt x="4472" y="14140"/>
                    <a:pt x="6632" y="13713"/>
                  </a:cubicBezTo>
                  <a:cubicBezTo>
                    <a:pt x="8792" y="13287"/>
                    <a:pt x="10712" y="12150"/>
                    <a:pt x="12392" y="11013"/>
                  </a:cubicBezTo>
                  <a:cubicBezTo>
                    <a:pt x="14072" y="9877"/>
                    <a:pt x="15512" y="8740"/>
                    <a:pt x="16232" y="9024"/>
                  </a:cubicBezTo>
                  <a:cubicBezTo>
                    <a:pt x="16952" y="9308"/>
                    <a:pt x="16952" y="11013"/>
                    <a:pt x="17672" y="13287"/>
                  </a:cubicBezTo>
                  <a:cubicBezTo>
                    <a:pt x="18392" y="15561"/>
                    <a:pt x="19832" y="18403"/>
                    <a:pt x="21272" y="212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290050" y="3730867"/>
              <a:ext cx="100623" cy="14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59" fill="norm" stroke="1" extrusionOk="0">
                  <a:moveTo>
                    <a:pt x="0" y="4748"/>
                  </a:moveTo>
                  <a:cubicBezTo>
                    <a:pt x="900" y="3205"/>
                    <a:pt x="1800" y="1662"/>
                    <a:pt x="3375" y="736"/>
                  </a:cubicBezTo>
                  <a:cubicBezTo>
                    <a:pt x="4950" y="-189"/>
                    <a:pt x="7200" y="-498"/>
                    <a:pt x="10350" y="1353"/>
                  </a:cubicBezTo>
                  <a:cubicBezTo>
                    <a:pt x="13500" y="3205"/>
                    <a:pt x="17550" y="7216"/>
                    <a:pt x="19575" y="9993"/>
                  </a:cubicBezTo>
                  <a:cubicBezTo>
                    <a:pt x="21600" y="12771"/>
                    <a:pt x="21600" y="14313"/>
                    <a:pt x="21150" y="15856"/>
                  </a:cubicBezTo>
                  <a:cubicBezTo>
                    <a:pt x="20700" y="17399"/>
                    <a:pt x="19800" y="18942"/>
                    <a:pt x="18225" y="19868"/>
                  </a:cubicBezTo>
                  <a:cubicBezTo>
                    <a:pt x="16650" y="20793"/>
                    <a:pt x="14400" y="21102"/>
                    <a:pt x="13275" y="19713"/>
                  </a:cubicBezTo>
                  <a:cubicBezTo>
                    <a:pt x="12150" y="18325"/>
                    <a:pt x="12150" y="15239"/>
                    <a:pt x="13275" y="11845"/>
                  </a:cubicBezTo>
                  <a:cubicBezTo>
                    <a:pt x="14400" y="8451"/>
                    <a:pt x="16650" y="4748"/>
                    <a:pt x="18900" y="1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432660" y="3668183"/>
              <a:ext cx="28841" cy="17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75" fill="norm" stroke="1" extrusionOk="0">
                  <a:moveTo>
                    <a:pt x="11764" y="11063"/>
                  </a:moveTo>
                  <a:cubicBezTo>
                    <a:pt x="10221" y="13698"/>
                    <a:pt x="8678" y="16332"/>
                    <a:pt x="6364" y="18307"/>
                  </a:cubicBezTo>
                  <a:cubicBezTo>
                    <a:pt x="4050" y="20283"/>
                    <a:pt x="964" y="21600"/>
                    <a:pt x="192" y="21205"/>
                  </a:cubicBezTo>
                  <a:cubicBezTo>
                    <a:pt x="-579" y="20810"/>
                    <a:pt x="964" y="18702"/>
                    <a:pt x="4821" y="14883"/>
                  </a:cubicBezTo>
                  <a:cubicBezTo>
                    <a:pt x="8678" y="11063"/>
                    <a:pt x="14850" y="5532"/>
                    <a:pt x="2102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465007" y="3699933"/>
              <a:ext cx="129844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6" fill="norm" stroke="1" extrusionOk="0">
                  <a:moveTo>
                    <a:pt x="5694" y="0"/>
                  </a:moveTo>
                  <a:cubicBezTo>
                    <a:pt x="5345" y="4320"/>
                    <a:pt x="4997" y="8640"/>
                    <a:pt x="4474" y="11880"/>
                  </a:cubicBezTo>
                  <a:cubicBezTo>
                    <a:pt x="3952" y="15120"/>
                    <a:pt x="3255" y="17280"/>
                    <a:pt x="2384" y="18900"/>
                  </a:cubicBezTo>
                  <a:cubicBezTo>
                    <a:pt x="1513" y="20520"/>
                    <a:pt x="468" y="21600"/>
                    <a:pt x="119" y="21465"/>
                  </a:cubicBezTo>
                  <a:cubicBezTo>
                    <a:pt x="-229" y="21330"/>
                    <a:pt x="119" y="19980"/>
                    <a:pt x="2036" y="17415"/>
                  </a:cubicBezTo>
                  <a:cubicBezTo>
                    <a:pt x="3952" y="14850"/>
                    <a:pt x="7436" y="11070"/>
                    <a:pt x="10223" y="9045"/>
                  </a:cubicBezTo>
                  <a:cubicBezTo>
                    <a:pt x="13010" y="7020"/>
                    <a:pt x="15100" y="6750"/>
                    <a:pt x="16842" y="7020"/>
                  </a:cubicBezTo>
                  <a:cubicBezTo>
                    <a:pt x="18584" y="7290"/>
                    <a:pt x="19977" y="8100"/>
                    <a:pt x="21371" y="8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550400" y="3772154"/>
              <a:ext cx="125678" cy="26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64" fill="norm" stroke="1" extrusionOk="0">
                  <a:moveTo>
                    <a:pt x="12960" y="1850"/>
                  </a:moveTo>
                  <a:cubicBezTo>
                    <a:pt x="14760" y="2020"/>
                    <a:pt x="16560" y="2190"/>
                    <a:pt x="18180" y="1765"/>
                  </a:cubicBezTo>
                  <a:cubicBezTo>
                    <a:pt x="19800" y="1340"/>
                    <a:pt x="21240" y="319"/>
                    <a:pt x="21240" y="64"/>
                  </a:cubicBezTo>
                  <a:cubicBezTo>
                    <a:pt x="21240" y="-191"/>
                    <a:pt x="19800" y="319"/>
                    <a:pt x="18720" y="1425"/>
                  </a:cubicBezTo>
                  <a:cubicBezTo>
                    <a:pt x="17640" y="2530"/>
                    <a:pt x="16920" y="4231"/>
                    <a:pt x="17460" y="7037"/>
                  </a:cubicBezTo>
                  <a:cubicBezTo>
                    <a:pt x="18000" y="9844"/>
                    <a:pt x="19800" y="13755"/>
                    <a:pt x="20700" y="16222"/>
                  </a:cubicBezTo>
                  <a:cubicBezTo>
                    <a:pt x="21600" y="18688"/>
                    <a:pt x="21600" y="19708"/>
                    <a:pt x="20700" y="20389"/>
                  </a:cubicBezTo>
                  <a:cubicBezTo>
                    <a:pt x="19800" y="21069"/>
                    <a:pt x="18000" y="21409"/>
                    <a:pt x="14400" y="20559"/>
                  </a:cubicBezTo>
                  <a:cubicBezTo>
                    <a:pt x="10800" y="19708"/>
                    <a:pt x="5400" y="17667"/>
                    <a:pt x="0" y="15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550400" y="374438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513338" y="4204209"/>
              <a:ext cx="135363" cy="12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195" fill="norm" stroke="1" extrusionOk="0">
                  <a:moveTo>
                    <a:pt x="21251" y="5838"/>
                  </a:moveTo>
                  <a:cubicBezTo>
                    <a:pt x="20919" y="4096"/>
                    <a:pt x="20586" y="2354"/>
                    <a:pt x="18759" y="1135"/>
                  </a:cubicBezTo>
                  <a:cubicBezTo>
                    <a:pt x="16931" y="-84"/>
                    <a:pt x="13608" y="-781"/>
                    <a:pt x="10285" y="1484"/>
                  </a:cubicBezTo>
                  <a:cubicBezTo>
                    <a:pt x="6962" y="3748"/>
                    <a:pt x="3639" y="8974"/>
                    <a:pt x="1811" y="12458"/>
                  </a:cubicBezTo>
                  <a:cubicBezTo>
                    <a:pt x="-17" y="15942"/>
                    <a:pt x="-349" y="17684"/>
                    <a:pt x="316" y="18903"/>
                  </a:cubicBezTo>
                  <a:cubicBezTo>
                    <a:pt x="980" y="20122"/>
                    <a:pt x="2642" y="20819"/>
                    <a:pt x="4802" y="19425"/>
                  </a:cubicBezTo>
                  <a:cubicBezTo>
                    <a:pt x="6962" y="18032"/>
                    <a:pt x="9620" y="14548"/>
                    <a:pt x="11282" y="11935"/>
                  </a:cubicBezTo>
                  <a:cubicBezTo>
                    <a:pt x="12943" y="9322"/>
                    <a:pt x="13608" y="7580"/>
                    <a:pt x="14106" y="7580"/>
                  </a:cubicBezTo>
                  <a:cubicBezTo>
                    <a:pt x="14605" y="7580"/>
                    <a:pt x="14937" y="9322"/>
                    <a:pt x="15934" y="11587"/>
                  </a:cubicBezTo>
                  <a:cubicBezTo>
                    <a:pt x="16931" y="13851"/>
                    <a:pt x="18593" y="16638"/>
                    <a:pt x="20254" y="19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706792" y="4193879"/>
              <a:ext cx="68909" cy="16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68" fill="norm" stroke="1" extrusionOk="0">
                  <a:moveTo>
                    <a:pt x="17382" y="5917"/>
                  </a:moveTo>
                  <a:cubicBezTo>
                    <a:pt x="16727" y="4003"/>
                    <a:pt x="16073" y="2089"/>
                    <a:pt x="14109" y="995"/>
                  </a:cubicBezTo>
                  <a:cubicBezTo>
                    <a:pt x="12145" y="-99"/>
                    <a:pt x="8873" y="-372"/>
                    <a:pt x="5927" y="585"/>
                  </a:cubicBezTo>
                  <a:cubicBezTo>
                    <a:pt x="2982" y="1542"/>
                    <a:pt x="364" y="3729"/>
                    <a:pt x="36" y="7010"/>
                  </a:cubicBezTo>
                  <a:cubicBezTo>
                    <a:pt x="-291" y="10291"/>
                    <a:pt x="1673" y="14666"/>
                    <a:pt x="3964" y="17263"/>
                  </a:cubicBezTo>
                  <a:cubicBezTo>
                    <a:pt x="6254" y="19861"/>
                    <a:pt x="8873" y="20681"/>
                    <a:pt x="11818" y="20955"/>
                  </a:cubicBezTo>
                  <a:cubicBezTo>
                    <a:pt x="14764" y="21228"/>
                    <a:pt x="18036" y="20955"/>
                    <a:pt x="21309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820150" y="4201583"/>
              <a:ext cx="114301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3200" y="2991"/>
                    <a:pt x="6400" y="5982"/>
                    <a:pt x="8400" y="9138"/>
                  </a:cubicBezTo>
                  <a:cubicBezTo>
                    <a:pt x="10400" y="12295"/>
                    <a:pt x="11200" y="15618"/>
                    <a:pt x="11000" y="17945"/>
                  </a:cubicBezTo>
                  <a:cubicBezTo>
                    <a:pt x="10800" y="20271"/>
                    <a:pt x="9600" y="21600"/>
                    <a:pt x="8600" y="21434"/>
                  </a:cubicBezTo>
                  <a:cubicBezTo>
                    <a:pt x="7600" y="21268"/>
                    <a:pt x="6800" y="19606"/>
                    <a:pt x="8000" y="16117"/>
                  </a:cubicBezTo>
                  <a:cubicBezTo>
                    <a:pt x="9200" y="12628"/>
                    <a:pt x="12400" y="7311"/>
                    <a:pt x="15000" y="4320"/>
                  </a:cubicBezTo>
                  <a:cubicBezTo>
                    <a:pt x="17600" y="1329"/>
                    <a:pt x="19600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944255" y="4216399"/>
              <a:ext cx="105020" cy="11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23" fill="norm" stroke="1" extrusionOk="0">
                  <a:moveTo>
                    <a:pt x="13285" y="1964"/>
                  </a:moveTo>
                  <a:cubicBezTo>
                    <a:pt x="9897" y="1964"/>
                    <a:pt x="6508" y="1964"/>
                    <a:pt x="4179" y="4124"/>
                  </a:cubicBezTo>
                  <a:cubicBezTo>
                    <a:pt x="1850" y="6284"/>
                    <a:pt x="579" y="10604"/>
                    <a:pt x="156" y="13745"/>
                  </a:cubicBezTo>
                  <a:cubicBezTo>
                    <a:pt x="-268" y="16887"/>
                    <a:pt x="156" y="18851"/>
                    <a:pt x="1638" y="20029"/>
                  </a:cubicBezTo>
                  <a:cubicBezTo>
                    <a:pt x="3120" y="21207"/>
                    <a:pt x="5661" y="21600"/>
                    <a:pt x="8838" y="20815"/>
                  </a:cubicBezTo>
                  <a:cubicBezTo>
                    <a:pt x="12014" y="20029"/>
                    <a:pt x="15826" y="18065"/>
                    <a:pt x="18156" y="14924"/>
                  </a:cubicBezTo>
                  <a:cubicBezTo>
                    <a:pt x="20485" y="11782"/>
                    <a:pt x="21332" y="7462"/>
                    <a:pt x="20908" y="4516"/>
                  </a:cubicBezTo>
                  <a:cubicBezTo>
                    <a:pt x="20485" y="1571"/>
                    <a:pt x="18791" y="0"/>
                    <a:pt x="17308" y="0"/>
                  </a:cubicBezTo>
                  <a:cubicBezTo>
                    <a:pt x="15826" y="0"/>
                    <a:pt x="14556" y="1571"/>
                    <a:pt x="13285" y="31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103440" y="4200360"/>
              <a:ext cx="53261" cy="1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50" fill="norm" stroke="1" extrusionOk="0">
                  <a:moveTo>
                    <a:pt x="20904" y="1266"/>
                  </a:moveTo>
                  <a:cubicBezTo>
                    <a:pt x="16750" y="558"/>
                    <a:pt x="12596" y="-150"/>
                    <a:pt x="8858" y="27"/>
                  </a:cubicBezTo>
                  <a:cubicBezTo>
                    <a:pt x="5119" y="204"/>
                    <a:pt x="1796" y="1266"/>
                    <a:pt x="550" y="2683"/>
                  </a:cubicBezTo>
                  <a:cubicBezTo>
                    <a:pt x="-696" y="4099"/>
                    <a:pt x="135" y="5870"/>
                    <a:pt x="3458" y="8171"/>
                  </a:cubicBezTo>
                  <a:cubicBezTo>
                    <a:pt x="6781" y="10473"/>
                    <a:pt x="12596" y="13306"/>
                    <a:pt x="15919" y="15607"/>
                  </a:cubicBezTo>
                  <a:cubicBezTo>
                    <a:pt x="19242" y="17909"/>
                    <a:pt x="20073" y="19680"/>
                    <a:pt x="18827" y="20565"/>
                  </a:cubicBezTo>
                  <a:cubicBezTo>
                    <a:pt x="17581" y="21450"/>
                    <a:pt x="14258" y="21450"/>
                    <a:pt x="10935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9207500" y="4198148"/>
              <a:ext cx="95251" cy="16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248"/>
                  </a:moveTo>
                  <a:cubicBezTo>
                    <a:pt x="19200" y="708"/>
                    <a:pt x="16800" y="168"/>
                    <a:pt x="13920" y="33"/>
                  </a:cubicBezTo>
                  <a:cubicBezTo>
                    <a:pt x="11040" y="-102"/>
                    <a:pt x="7680" y="168"/>
                    <a:pt x="5760" y="978"/>
                  </a:cubicBezTo>
                  <a:cubicBezTo>
                    <a:pt x="3840" y="1788"/>
                    <a:pt x="3360" y="3138"/>
                    <a:pt x="5520" y="5568"/>
                  </a:cubicBezTo>
                  <a:cubicBezTo>
                    <a:pt x="7680" y="7998"/>
                    <a:pt x="12480" y="11508"/>
                    <a:pt x="14640" y="13938"/>
                  </a:cubicBezTo>
                  <a:cubicBezTo>
                    <a:pt x="16800" y="16368"/>
                    <a:pt x="16320" y="17718"/>
                    <a:pt x="13440" y="18798"/>
                  </a:cubicBezTo>
                  <a:cubicBezTo>
                    <a:pt x="10560" y="19878"/>
                    <a:pt x="5280" y="20688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873984" y="4106333"/>
              <a:ext cx="292367" cy="40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7" fill="norm" stroke="1" extrusionOk="0">
                  <a:moveTo>
                    <a:pt x="7012" y="0"/>
                  </a:moveTo>
                  <a:cubicBezTo>
                    <a:pt x="5458" y="3917"/>
                    <a:pt x="3904" y="7834"/>
                    <a:pt x="2972" y="10968"/>
                  </a:cubicBezTo>
                  <a:cubicBezTo>
                    <a:pt x="2040" y="14102"/>
                    <a:pt x="1729" y="16452"/>
                    <a:pt x="1651" y="18019"/>
                  </a:cubicBezTo>
                  <a:cubicBezTo>
                    <a:pt x="1573" y="19585"/>
                    <a:pt x="1729" y="20369"/>
                    <a:pt x="2195" y="20873"/>
                  </a:cubicBezTo>
                  <a:cubicBezTo>
                    <a:pt x="2661" y="21376"/>
                    <a:pt x="3438" y="21600"/>
                    <a:pt x="4137" y="21432"/>
                  </a:cubicBezTo>
                  <a:cubicBezTo>
                    <a:pt x="4837" y="21264"/>
                    <a:pt x="5458" y="20705"/>
                    <a:pt x="5769" y="19530"/>
                  </a:cubicBezTo>
                  <a:cubicBezTo>
                    <a:pt x="6080" y="18354"/>
                    <a:pt x="6080" y="16564"/>
                    <a:pt x="5458" y="15277"/>
                  </a:cubicBezTo>
                  <a:cubicBezTo>
                    <a:pt x="4837" y="13990"/>
                    <a:pt x="3593" y="13206"/>
                    <a:pt x="2428" y="12647"/>
                  </a:cubicBezTo>
                  <a:cubicBezTo>
                    <a:pt x="1263" y="12087"/>
                    <a:pt x="175" y="11751"/>
                    <a:pt x="19" y="11527"/>
                  </a:cubicBezTo>
                  <a:cubicBezTo>
                    <a:pt x="-136" y="11304"/>
                    <a:pt x="641" y="11192"/>
                    <a:pt x="2273" y="11136"/>
                  </a:cubicBezTo>
                  <a:cubicBezTo>
                    <a:pt x="3904" y="11080"/>
                    <a:pt x="6391" y="11080"/>
                    <a:pt x="8411" y="11136"/>
                  </a:cubicBezTo>
                  <a:cubicBezTo>
                    <a:pt x="10431" y="11192"/>
                    <a:pt x="11985" y="11304"/>
                    <a:pt x="13150" y="11192"/>
                  </a:cubicBezTo>
                  <a:cubicBezTo>
                    <a:pt x="14316" y="11080"/>
                    <a:pt x="15093" y="10744"/>
                    <a:pt x="15637" y="10296"/>
                  </a:cubicBezTo>
                  <a:cubicBezTo>
                    <a:pt x="16181" y="9849"/>
                    <a:pt x="16491" y="9289"/>
                    <a:pt x="16258" y="9009"/>
                  </a:cubicBezTo>
                  <a:cubicBezTo>
                    <a:pt x="16025" y="8730"/>
                    <a:pt x="15248" y="8730"/>
                    <a:pt x="14160" y="9233"/>
                  </a:cubicBezTo>
                  <a:cubicBezTo>
                    <a:pt x="13073" y="9737"/>
                    <a:pt x="11674" y="10744"/>
                    <a:pt x="10742" y="11919"/>
                  </a:cubicBezTo>
                  <a:cubicBezTo>
                    <a:pt x="9809" y="13094"/>
                    <a:pt x="9343" y="14437"/>
                    <a:pt x="9188" y="15445"/>
                  </a:cubicBezTo>
                  <a:cubicBezTo>
                    <a:pt x="9032" y="16452"/>
                    <a:pt x="9188" y="17123"/>
                    <a:pt x="10276" y="17571"/>
                  </a:cubicBezTo>
                  <a:cubicBezTo>
                    <a:pt x="11363" y="18019"/>
                    <a:pt x="13383" y="18242"/>
                    <a:pt x="15404" y="17683"/>
                  </a:cubicBezTo>
                  <a:cubicBezTo>
                    <a:pt x="17424" y="17123"/>
                    <a:pt x="19444" y="15780"/>
                    <a:pt x="21464" y="14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0216018" y="4274130"/>
              <a:ext cx="115433" cy="16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52" fill="norm" stroke="1" extrusionOk="0">
                  <a:moveTo>
                    <a:pt x="16704" y="4574"/>
                  </a:moveTo>
                  <a:cubicBezTo>
                    <a:pt x="14348" y="2933"/>
                    <a:pt x="11992" y="1293"/>
                    <a:pt x="9832" y="472"/>
                  </a:cubicBezTo>
                  <a:cubicBezTo>
                    <a:pt x="7672" y="-348"/>
                    <a:pt x="5708" y="-348"/>
                    <a:pt x="3744" y="2523"/>
                  </a:cubicBezTo>
                  <a:cubicBezTo>
                    <a:pt x="1781" y="5394"/>
                    <a:pt x="-183" y="11136"/>
                    <a:pt x="13" y="15100"/>
                  </a:cubicBezTo>
                  <a:cubicBezTo>
                    <a:pt x="210" y="19065"/>
                    <a:pt x="2566" y="21252"/>
                    <a:pt x="6493" y="21252"/>
                  </a:cubicBezTo>
                  <a:cubicBezTo>
                    <a:pt x="10421" y="21252"/>
                    <a:pt x="15919" y="19065"/>
                    <a:pt x="21417" y="168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0344620" y="4112425"/>
              <a:ext cx="88431" cy="35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86" fill="norm" stroke="1" extrusionOk="0">
                  <a:moveTo>
                    <a:pt x="15315" y="1955"/>
                  </a:moveTo>
                  <a:cubicBezTo>
                    <a:pt x="14800" y="1050"/>
                    <a:pt x="14286" y="145"/>
                    <a:pt x="13257" y="15"/>
                  </a:cubicBezTo>
                  <a:cubicBezTo>
                    <a:pt x="12229" y="-114"/>
                    <a:pt x="10686" y="533"/>
                    <a:pt x="8886" y="2732"/>
                  </a:cubicBezTo>
                  <a:cubicBezTo>
                    <a:pt x="7086" y="4930"/>
                    <a:pt x="5029" y="8681"/>
                    <a:pt x="3743" y="11850"/>
                  </a:cubicBezTo>
                  <a:cubicBezTo>
                    <a:pt x="2457" y="15019"/>
                    <a:pt x="1943" y="17606"/>
                    <a:pt x="1429" y="19223"/>
                  </a:cubicBezTo>
                  <a:cubicBezTo>
                    <a:pt x="915" y="20839"/>
                    <a:pt x="400" y="21486"/>
                    <a:pt x="143" y="21486"/>
                  </a:cubicBezTo>
                  <a:cubicBezTo>
                    <a:pt x="-114" y="21486"/>
                    <a:pt x="-114" y="20839"/>
                    <a:pt x="915" y="19869"/>
                  </a:cubicBezTo>
                  <a:cubicBezTo>
                    <a:pt x="1943" y="18899"/>
                    <a:pt x="4000" y="17606"/>
                    <a:pt x="5800" y="16636"/>
                  </a:cubicBezTo>
                  <a:cubicBezTo>
                    <a:pt x="7600" y="15666"/>
                    <a:pt x="9143" y="15019"/>
                    <a:pt x="11457" y="14566"/>
                  </a:cubicBezTo>
                  <a:cubicBezTo>
                    <a:pt x="13772" y="14114"/>
                    <a:pt x="16857" y="13855"/>
                    <a:pt x="18657" y="14114"/>
                  </a:cubicBezTo>
                  <a:cubicBezTo>
                    <a:pt x="20457" y="14372"/>
                    <a:pt x="20972" y="15148"/>
                    <a:pt x="21229" y="16442"/>
                  </a:cubicBezTo>
                  <a:cubicBezTo>
                    <a:pt x="21486" y="17735"/>
                    <a:pt x="21486" y="19546"/>
                    <a:pt x="21486" y="21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0492316" y="4334933"/>
              <a:ext cx="7410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4800" y="0"/>
                  </a:moveTo>
                  <a:cubicBezTo>
                    <a:pt x="3600" y="5462"/>
                    <a:pt x="2400" y="10924"/>
                    <a:pt x="1500" y="14648"/>
                  </a:cubicBezTo>
                  <a:cubicBezTo>
                    <a:pt x="600" y="18372"/>
                    <a:pt x="0" y="20359"/>
                    <a:pt x="0" y="20234"/>
                  </a:cubicBezTo>
                  <a:cubicBezTo>
                    <a:pt x="0" y="20110"/>
                    <a:pt x="600" y="17876"/>
                    <a:pt x="2700" y="14772"/>
                  </a:cubicBezTo>
                  <a:cubicBezTo>
                    <a:pt x="4800" y="11669"/>
                    <a:pt x="8400" y="7697"/>
                    <a:pt x="11400" y="5338"/>
                  </a:cubicBezTo>
                  <a:cubicBezTo>
                    <a:pt x="14400" y="2979"/>
                    <a:pt x="16800" y="2234"/>
                    <a:pt x="18600" y="2979"/>
                  </a:cubicBezTo>
                  <a:cubicBezTo>
                    <a:pt x="20400" y="3724"/>
                    <a:pt x="21600" y="5959"/>
                    <a:pt x="20700" y="9310"/>
                  </a:cubicBezTo>
                  <a:cubicBezTo>
                    <a:pt x="19800" y="12662"/>
                    <a:pt x="16800" y="17131"/>
                    <a:pt x="13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0617200" y="4392083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0642600" y="4284133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700929" y="4352852"/>
              <a:ext cx="483624" cy="30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01" fill="norm" stroke="1" extrusionOk="0">
                  <a:moveTo>
                    <a:pt x="5301" y="4517"/>
                  </a:moveTo>
                  <a:cubicBezTo>
                    <a:pt x="4362" y="3482"/>
                    <a:pt x="3423" y="2446"/>
                    <a:pt x="2718" y="1854"/>
                  </a:cubicBezTo>
                  <a:cubicBezTo>
                    <a:pt x="2014" y="1263"/>
                    <a:pt x="1545" y="1115"/>
                    <a:pt x="1122" y="1263"/>
                  </a:cubicBezTo>
                  <a:cubicBezTo>
                    <a:pt x="699" y="1410"/>
                    <a:pt x="324" y="1854"/>
                    <a:pt x="136" y="2446"/>
                  </a:cubicBezTo>
                  <a:cubicBezTo>
                    <a:pt x="-52" y="3038"/>
                    <a:pt x="-52" y="3778"/>
                    <a:pt x="183" y="4147"/>
                  </a:cubicBezTo>
                  <a:cubicBezTo>
                    <a:pt x="418" y="4517"/>
                    <a:pt x="887" y="4517"/>
                    <a:pt x="1357" y="4517"/>
                  </a:cubicBezTo>
                  <a:cubicBezTo>
                    <a:pt x="1826" y="4517"/>
                    <a:pt x="2296" y="4517"/>
                    <a:pt x="2812" y="4443"/>
                  </a:cubicBezTo>
                  <a:cubicBezTo>
                    <a:pt x="3329" y="4369"/>
                    <a:pt x="3892" y="4221"/>
                    <a:pt x="4127" y="4591"/>
                  </a:cubicBezTo>
                  <a:cubicBezTo>
                    <a:pt x="4362" y="4961"/>
                    <a:pt x="4268" y="5849"/>
                    <a:pt x="3658" y="8364"/>
                  </a:cubicBezTo>
                  <a:cubicBezTo>
                    <a:pt x="3047" y="10879"/>
                    <a:pt x="1920" y="15021"/>
                    <a:pt x="1216" y="17610"/>
                  </a:cubicBezTo>
                  <a:cubicBezTo>
                    <a:pt x="511" y="20199"/>
                    <a:pt x="230" y="21235"/>
                    <a:pt x="230" y="21383"/>
                  </a:cubicBezTo>
                  <a:cubicBezTo>
                    <a:pt x="230" y="21531"/>
                    <a:pt x="511" y="20791"/>
                    <a:pt x="1357" y="18498"/>
                  </a:cubicBezTo>
                  <a:cubicBezTo>
                    <a:pt x="2202" y="16205"/>
                    <a:pt x="3611" y="12358"/>
                    <a:pt x="4738" y="9252"/>
                  </a:cubicBezTo>
                  <a:cubicBezTo>
                    <a:pt x="5865" y="6145"/>
                    <a:pt x="6710" y="3778"/>
                    <a:pt x="7273" y="2224"/>
                  </a:cubicBezTo>
                  <a:cubicBezTo>
                    <a:pt x="7837" y="671"/>
                    <a:pt x="8118" y="-69"/>
                    <a:pt x="8165" y="5"/>
                  </a:cubicBezTo>
                  <a:cubicBezTo>
                    <a:pt x="8212" y="79"/>
                    <a:pt x="8025" y="967"/>
                    <a:pt x="7743" y="2372"/>
                  </a:cubicBezTo>
                  <a:cubicBezTo>
                    <a:pt x="7461" y="3778"/>
                    <a:pt x="7085" y="5701"/>
                    <a:pt x="6898" y="7180"/>
                  </a:cubicBezTo>
                  <a:cubicBezTo>
                    <a:pt x="6710" y="8660"/>
                    <a:pt x="6710" y="9695"/>
                    <a:pt x="6945" y="9991"/>
                  </a:cubicBezTo>
                  <a:cubicBezTo>
                    <a:pt x="7179" y="10287"/>
                    <a:pt x="7649" y="9843"/>
                    <a:pt x="8259" y="8882"/>
                  </a:cubicBezTo>
                  <a:cubicBezTo>
                    <a:pt x="8870" y="7920"/>
                    <a:pt x="9621" y="6441"/>
                    <a:pt x="10138" y="5405"/>
                  </a:cubicBezTo>
                  <a:cubicBezTo>
                    <a:pt x="10654" y="4369"/>
                    <a:pt x="10936" y="3778"/>
                    <a:pt x="10983" y="3926"/>
                  </a:cubicBezTo>
                  <a:cubicBezTo>
                    <a:pt x="11030" y="4073"/>
                    <a:pt x="10842" y="4961"/>
                    <a:pt x="10748" y="5997"/>
                  </a:cubicBezTo>
                  <a:cubicBezTo>
                    <a:pt x="10654" y="7032"/>
                    <a:pt x="10654" y="8216"/>
                    <a:pt x="10889" y="8882"/>
                  </a:cubicBezTo>
                  <a:cubicBezTo>
                    <a:pt x="11124" y="9547"/>
                    <a:pt x="11593" y="9695"/>
                    <a:pt x="12204" y="9326"/>
                  </a:cubicBezTo>
                  <a:cubicBezTo>
                    <a:pt x="12814" y="8956"/>
                    <a:pt x="13565" y="8068"/>
                    <a:pt x="14082" y="7328"/>
                  </a:cubicBezTo>
                  <a:cubicBezTo>
                    <a:pt x="14598" y="6589"/>
                    <a:pt x="14880" y="5997"/>
                    <a:pt x="15162" y="5035"/>
                  </a:cubicBezTo>
                  <a:cubicBezTo>
                    <a:pt x="15444" y="4073"/>
                    <a:pt x="15725" y="2742"/>
                    <a:pt x="15678" y="2298"/>
                  </a:cubicBezTo>
                  <a:cubicBezTo>
                    <a:pt x="15631" y="1854"/>
                    <a:pt x="15256" y="2298"/>
                    <a:pt x="14927" y="2964"/>
                  </a:cubicBezTo>
                  <a:cubicBezTo>
                    <a:pt x="14598" y="3630"/>
                    <a:pt x="14317" y="4517"/>
                    <a:pt x="14129" y="5331"/>
                  </a:cubicBezTo>
                  <a:cubicBezTo>
                    <a:pt x="13941" y="6145"/>
                    <a:pt x="13847" y="6884"/>
                    <a:pt x="13988" y="7476"/>
                  </a:cubicBezTo>
                  <a:cubicBezTo>
                    <a:pt x="14129" y="8068"/>
                    <a:pt x="14505" y="8512"/>
                    <a:pt x="15162" y="8586"/>
                  </a:cubicBezTo>
                  <a:cubicBezTo>
                    <a:pt x="15819" y="8660"/>
                    <a:pt x="16758" y="8364"/>
                    <a:pt x="17745" y="7328"/>
                  </a:cubicBezTo>
                  <a:cubicBezTo>
                    <a:pt x="18731" y="6293"/>
                    <a:pt x="19764" y="4517"/>
                    <a:pt x="20280" y="3260"/>
                  </a:cubicBezTo>
                  <a:cubicBezTo>
                    <a:pt x="20797" y="2002"/>
                    <a:pt x="20797" y="1263"/>
                    <a:pt x="20656" y="1189"/>
                  </a:cubicBezTo>
                  <a:cubicBezTo>
                    <a:pt x="20515" y="1115"/>
                    <a:pt x="20233" y="1706"/>
                    <a:pt x="20327" y="3186"/>
                  </a:cubicBezTo>
                  <a:cubicBezTo>
                    <a:pt x="20421" y="4665"/>
                    <a:pt x="20891" y="7032"/>
                    <a:pt x="21172" y="8734"/>
                  </a:cubicBezTo>
                  <a:cubicBezTo>
                    <a:pt x="21454" y="10435"/>
                    <a:pt x="21548" y="11471"/>
                    <a:pt x="21360" y="12136"/>
                  </a:cubicBezTo>
                  <a:cubicBezTo>
                    <a:pt x="21172" y="12802"/>
                    <a:pt x="20703" y="13098"/>
                    <a:pt x="20139" y="13172"/>
                  </a:cubicBezTo>
                  <a:cubicBezTo>
                    <a:pt x="19576" y="13246"/>
                    <a:pt x="18918" y="13098"/>
                    <a:pt x="18261" y="12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87350" y="5323416"/>
              <a:ext cx="196850" cy="22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1394" y="5760"/>
                  </a:moveTo>
                  <a:cubicBezTo>
                    <a:pt x="697" y="4937"/>
                    <a:pt x="0" y="4114"/>
                    <a:pt x="0" y="3291"/>
                  </a:cubicBezTo>
                  <a:cubicBezTo>
                    <a:pt x="0" y="2469"/>
                    <a:pt x="697" y="1646"/>
                    <a:pt x="1742" y="1029"/>
                  </a:cubicBezTo>
                  <a:cubicBezTo>
                    <a:pt x="2787" y="411"/>
                    <a:pt x="4181" y="0"/>
                    <a:pt x="6039" y="0"/>
                  </a:cubicBezTo>
                  <a:cubicBezTo>
                    <a:pt x="7897" y="0"/>
                    <a:pt x="10219" y="411"/>
                    <a:pt x="11148" y="1749"/>
                  </a:cubicBezTo>
                  <a:cubicBezTo>
                    <a:pt x="12077" y="3086"/>
                    <a:pt x="11613" y="5349"/>
                    <a:pt x="9755" y="8331"/>
                  </a:cubicBezTo>
                  <a:cubicBezTo>
                    <a:pt x="7897" y="11314"/>
                    <a:pt x="4645" y="15017"/>
                    <a:pt x="2671" y="17280"/>
                  </a:cubicBezTo>
                  <a:cubicBezTo>
                    <a:pt x="697" y="19543"/>
                    <a:pt x="0" y="20366"/>
                    <a:pt x="232" y="20880"/>
                  </a:cubicBezTo>
                  <a:cubicBezTo>
                    <a:pt x="465" y="21394"/>
                    <a:pt x="1626" y="21600"/>
                    <a:pt x="5342" y="21291"/>
                  </a:cubicBezTo>
                  <a:cubicBezTo>
                    <a:pt x="9058" y="20983"/>
                    <a:pt x="15329" y="20160"/>
                    <a:pt x="21600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52869" y="5143240"/>
              <a:ext cx="441881" cy="54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06" fill="norm" stroke="1" extrusionOk="0">
                  <a:moveTo>
                    <a:pt x="13504" y="1906"/>
                  </a:moveTo>
                  <a:cubicBezTo>
                    <a:pt x="12078" y="1082"/>
                    <a:pt x="10651" y="257"/>
                    <a:pt x="9327" y="51"/>
                  </a:cubicBezTo>
                  <a:cubicBezTo>
                    <a:pt x="8002" y="-155"/>
                    <a:pt x="6779" y="257"/>
                    <a:pt x="5404" y="1329"/>
                  </a:cubicBezTo>
                  <a:cubicBezTo>
                    <a:pt x="4028" y="2401"/>
                    <a:pt x="2500" y="4132"/>
                    <a:pt x="1481" y="6399"/>
                  </a:cubicBezTo>
                  <a:cubicBezTo>
                    <a:pt x="462" y="8666"/>
                    <a:pt x="-47" y="11469"/>
                    <a:pt x="4" y="13778"/>
                  </a:cubicBezTo>
                  <a:cubicBezTo>
                    <a:pt x="55" y="16086"/>
                    <a:pt x="666" y="17900"/>
                    <a:pt x="1889" y="19219"/>
                  </a:cubicBezTo>
                  <a:cubicBezTo>
                    <a:pt x="3111" y="20538"/>
                    <a:pt x="4945" y="21363"/>
                    <a:pt x="7289" y="21404"/>
                  </a:cubicBezTo>
                  <a:cubicBezTo>
                    <a:pt x="9632" y="21445"/>
                    <a:pt x="12485" y="20703"/>
                    <a:pt x="14879" y="19384"/>
                  </a:cubicBezTo>
                  <a:cubicBezTo>
                    <a:pt x="17274" y="18065"/>
                    <a:pt x="19210" y="16169"/>
                    <a:pt x="20279" y="14066"/>
                  </a:cubicBezTo>
                  <a:cubicBezTo>
                    <a:pt x="21349" y="11964"/>
                    <a:pt x="21553" y="9656"/>
                    <a:pt x="20891" y="7512"/>
                  </a:cubicBezTo>
                  <a:cubicBezTo>
                    <a:pt x="20228" y="5369"/>
                    <a:pt x="18700" y="3390"/>
                    <a:pt x="17579" y="2318"/>
                  </a:cubicBezTo>
                  <a:cubicBezTo>
                    <a:pt x="16459" y="1247"/>
                    <a:pt x="15745" y="1082"/>
                    <a:pt x="15134" y="1247"/>
                  </a:cubicBezTo>
                  <a:cubicBezTo>
                    <a:pt x="14523" y="1411"/>
                    <a:pt x="14013" y="1906"/>
                    <a:pt x="13504" y="2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229783" y="5145616"/>
              <a:ext cx="287868" cy="43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541" y="8827"/>
                  </a:moveTo>
                  <a:cubicBezTo>
                    <a:pt x="1906" y="11735"/>
                    <a:pt x="1271" y="14642"/>
                    <a:pt x="953" y="16408"/>
                  </a:cubicBezTo>
                  <a:cubicBezTo>
                    <a:pt x="635" y="18173"/>
                    <a:pt x="635" y="18796"/>
                    <a:pt x="476" y="19575"/>
                  </a:cubicBezTo>
                  <a:cubicBezTo>
                    <a:pt x="318" y="20354"/>
                    <a:pt x="0" y="21288"/>
                    <a:pt x="0" y="21444"/>
                  </a:cubicBezTo>
                  <a:cubicBezTo>
                    <a:pt x="0" y="21600"/>
                    <a:pt x="318" y="20977"/>
                    <a:pt x="874" y="18744"/>
                  </a:cubicBezTo>
                  <a:cubicBezTo>
                    <a:pt x="1429" y="16512"/>
                    <a:pt x="2224" y="12669"/>
                    <a:pt x="2859" y="9762"/>
                  </a:cubicBezTo>
                  <a:cubicBezTo>
                    <a:pt x="3494" y="6854"/>
                    <a:pt x="3971" y="4881"/>
                    <a:pt x="4288" y="3583"/>
                  </a:cubicBezTo>
                  <a:cubicBezTo>
                    <a:pt x="4606" y="2285"/>
                    <a:pt x="4765" y="1662"/>
                    <a:pt x="5003" y="1090"/>
                  </a:cubicBezTo>
                  <a:cubicBezTo>
                    <a:pt x="5241" y="519"/>
                    <a:pt x="5559" y="0"/>
                    <a:pt x="5956" y="0"/>
                  </a:cubicBezTo>
                  <a:cubicBezTo>
                    <a:pt x="6353" y="0"/>
                    <a:pt x="6829" y="519"/>
                    <a:pt x="7306" y="1402"/>
                  </a:cubicBezTo>
                  <a:cubicBezTo>
                    <a:pt x="7782" y="2285"/>
                    <a:pt x="8259" y="3531"/>
                    <a:pt x="8735" y="4465"/>
                  </a:cubicBezTo>
                  <a:cubicBezTo>
                    <a:pt x="9212" y="5400"/>
                    <a:pt x="9688" y="6023"/>
                    <a:pt x="10324" y="6387"/>
                  </a:cubicBezTo>
                  <a:cubicBezTo>
                    <a:pt x="10959" y="6750"/>
                    <a:pt x="11753" y="6854"/>
                    <a:pt x="12944" y="6490"/>
                  </a:cubicBezTo>
                  <a:cubicBezTo>
                    <a:pt x="14135" y="6127"/>
                    <a:pt x="15724" y="5296"/>
                    <a:pt x="16994" y="4569"/>
                  </a:cubicBezTo>
                  <a:cubicBezTo>
                    <a:pt x="18265" y="3842"/>
                    <a:pt x="19218" y="3219"/>
                    <a:pt x="19694" y="3323"/>
                  </a:cubicBezTo>
                  <a:cubicBezTo>
                    <a:pt x="20171" y="3427"/>
                    <a:pt x="20171" y="4258"/>
                    <a:pt x="19932" y="6283"/>
                  </a:cubicBezTo>
                  <a:cubicBezTo>
                    <a:pt x="19694" y="8308"/>
                    <a:pt x="19218" y="11527"/>
                    <a:pt x="18979" y="13396"/>
                  </a:cubicBezTo>
                  <a:cubicBezTo>
                    <a:pt x="18741" y="15265"/>
                    <a:pt x="18741" y="15785"/>
                    <a:pt x="18741" y="16304"/>
                  </a:cubicBezTo>
                  <a:cubicBezTo>
                    <a:pt x="18741" y="16823"/>
                    <a:pt x="18741" y="17342"/>
                    <a:pt x="19059" y="17394"/>
                  </a:cubicBezTo>
                  <a:cubicBezTo>
                    <a:pt x="19376" y="17446"/>
                    <a:pt x="20012" y="17031"/>
                    <a:pt x="20488" y="16563"/>
                  </a:cubicBezTo>
                  <a:cubicBezTo>
                    <a:pt x="20965" y="16096"/>
                    <a:pt x="21282" y="15577"/>
                    <a:pt x="21600" y="15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603399" y="5186968"/>
              <a:ext cx="147486" cy="33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259" fill="norm" stroke="1" extrusionOk="0">
                  <a:moveTo>
                    <a:pt x="18194" y="2358"/>
                  </a:moveTo>
                  <a:cubicBezTo>
                    <a:pt x="17898" y="1683"/>
                    <a:pt x="17602" y="1008"/>
                    <a:pt x="16715" y="535"/>
                  </a:cubicBezTo>
                  <a:cubicBezTo>
                    <a:pt x="15827" y="63"/>
                    <a:pt x="14347" y="-207"/>
                    <a:pt x="11536" y="198"/>
                  </a:cubicBezTo>
                  <a:cubicBezTo>
                    <a:pt x="8725" y="603"/>
                    <a:pt x="4583" y="1683"/>
                    <a:pt x="2216" y="3168"/>
                  </a:cubicBezTo>
                  <a:cubicBezTo>
                    <a:pt x="-151" y="4653"/>
                    <a:pt x="-743" y="6543"/>
                    <a:pt x="1032" y="8433"/>
                  </a:cubicBezTo>
                  <a:cubicBezTo>
                    <a:pt x="2808" y="10323"/>
                    <a:pt x="6950" y="12213"/>
                    <a:pt x="10353" y="13630"/>
                  </a:cubicBezTo>
                  <a:cubicBezTo>
                    <a:pt x="13756" y="15048"/>
                    <a:pt x="16419" y="15993"/>
                    <a:pt x="18194" y="16803"/>
                  </a:cubicBezTo>
                  <a:cubicBezTo>
                    <a:pt x="19969" y="17613"/>
                    <a:pt x="20857" y="18288"/>
                    <a:pt x="20561" y="19031"/>
                  </a:cubicBezTo>
                  <a:cubicBezTo>
                    <a:pt x="20265" y="19773"/>
                    <a:pt x="18786" y="20583"/>
                    <a:pt x="17010" y="20988"/>
                  </a:cubicBezTo>
                  <a:cubicBezTo>
                    <a:pt x="15235" y="21393"/>
                    <a:pt x="13164" y="21393"/>
                    <a:pt x="11536" y="20651"/>
                  </a:cubicBezTo>
                  <a:cubicBezTo>
                    <a:pt x="9909" y="19908"/>
                    <a:pt x="8725" y="18423"/>
                    <a:pt x="8725" y="17343"/>
                  </a:cubicBezTo>
                  <a:cubicBezTo>
                    <a:pt x="8725" y="16263"/>
                    <a:pt x="9909" y="15588"/>
                    <a:pt x="11093" y="14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873783" y="5193241"/>
              <a:ext cx="189968" cy="32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17" fill="norm" stroke="1" extrusionOk="0">
                  <a:moveTo>
                    <a:pt x="21539" y="1593"/>
                  </a:moveTo>
                  <a:cubicBezTo>
                    <a:pt x="19139" y="1039"/>
                    <a:pt x="16739" y="485"/>
                    <a:pt x="14939" y="208"/>
                  </a:cubicBezTo>
                  <a:cubicBezTo>
                    <a:pt x="13139" y="-69"/>
                    <a:pt x="11939" y="-69"/>
                    <a:pt x="10979" y="208"/>
                  </a:cubicBezTo>
                  <a:cubicBezTo>
                    <a:pt x="10019" y="485"/>
                    <a:pt x="9299" y="1039"/>
                    <a:pt x="7619" y="3531"/>
                  </a:cubicBezTo>
                  <a:cubicBezTo>
                    <a:pt x="5939" y="6023"/>
                    <a:pt x="3299" y="10454"/>
                    <a:pt x="1859" y="13431"/>
                  </a:cubicBezTo>
                  <a:cubicBezTo>
                    <a:pt x="419" y="16408"/>
                    <a:pt x="179" y="17931"/>
                    <a:pt x="59" y="19039"/>
                  </a:cubicBezTo>
                  <a:cubicBezTo>
                    <a:pt x="-61" y="20146"/>
                    <a:pt x="-61" y="20839"/>
                    <a:pt x="659" y="21185"/>
                  </a:cubicBezTo>
                  <a:cubicBezTo>
                    <a:pt x="1379" y="21531"/>
                    <a:pt x="2819" y="21531"/>
                    <a:pt x="5819" y="20908"/>
                  </a:cubicBezTo>
                  <a:cubicBezTo>
                    <a:pt x="8819" y="20285"/>
                    <a:pt x="13379" y="19039"/>
                    <a:pt x="17939" y="17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905000" y="5363633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38980" y="5810837"/>
              <a:ext cx="175471" cy="28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00" fill="norm" stroke="1" extrusionOk="0">
                  <a:moveTo>
                    <a:pt x="1260" y="21400"/>
                  </a:moveTo>
                  <a:cubicBezTo>
                    <a:pt x="488" y="19678"/>
                    <a:pt x="-283" y="17957"/>
                    <a:pt x="103" y="15217"/>
                  </a:cubicBezTo>
                  <a:cubicBezTo>
                    <a:pt x="488" y="12478"/>
                    <a:pt x="2031" y="8722"/>
                    <a:pt x="3060" y="6452"/>
                  </a:cubicBezTo>
                  <a:cubicBezTo>
                    <a:pt x="4088" y="4183"/>
                    <a:pt x="4603" y="3400"/>
                    <a:pt x="5117" y="2539"/>
                  </a:cubicBezTo>
                  <a:cubicBezTo>
                    <a:pt x="5631" y="1678"/>
                    <a:pt x="6146" y="739"/>
                    <a:pt x="6917" y="504"/>
                  </a:cubicBezTo>
                  <a:cubicBezTo>
                    <a:pt x="7688" y="270"/>
                    <a:pt x="8717" y="739"/>
                    <a:pt x="9360" y="1443"/>
                  </a:cubicBezTo>
                  <a:cubicBezTo>
                    <a:pt x="10003" y="2148"/>
                    <a:pt x="10260" y="3087"/>
                    <a:pt x="10646" y="4104"/>
                  </a:cubicBezTo>
                  <a:cubicBezTo>
                    <a:pt x="11031" y="5122"/>
                    <a:pt x="11546" y="6217"/>
                    <a:pt x="12446" y="6609"/>
                  </a:cubicBezTo>
                  <a:cubicBezTo>
                    <a:pt x="13346" y="7000"/>
                    <a:pt x="14631" y="6687"/>
                    <a:pt x="15788" y="5983"/>
                  </a:cubicBezTo>
                  <a:cubicBezTo>
                    <a:pt x="16946" y="5278"/>
                    <a:pt x="17974" y="4183"/>
                    <a:pt x="18746" y="2930"/>
                  </a:cubicBezTo>
                  <a:cubicBezTo>
                    <a:pt x="19517" y="1678"/>
                    <a:pt x="20031" y="270"/>
                    <a:pt x="20288" y="35"/>
                  </a:cubicBezTo>
                  <a:cubicBezTo>
                    <a:pt x="20546" y="-200"/>
                    <a:pt x="20546" y="739"/>
                    <a:pt x="20417" y="3243"/>
                  </a:cubicBezTo>
                  <a:cubicBezTo>
                    <a:pt x="20288" y="5748"/>
                    <a:pt x="20031" y="9817"/>
                    <a:pt x="20160" y="12478"/>
                  </a:cubicBezTo>
                  <a:cubicBezTo>
                    <a:pt x="20288" y="15139"/>
                    <a:pt x="20803" y="16391"/>
                    <a:pt x="21317" y="1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381931" y="5886051"/>
              <a:ext cx="72220" cy="13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22" fill="norm" stroke="1" extrusionOk="0">
                  <a:moveTo>
                    <a:pt x="4393" y="13093"/>
                  </a:moveTo>
                  <a:cubicBezTo>
                    <a:pt x="8096" y="10008"/>
                    <a:pt x="11799" y="6922"/>
                    <a:pt x="13650" y="4522"/>
                  </a:cubicBezTo>
                  <a:cubicBezTo>
                    <a:pt x="15502" y="2122"/>
                    <a:pt x="15502" y="408"/>
                    <a:pt x="13959" y="65"/>
                  </a:cubicBezTo>
                  <a:cubicBezTo>
                    <a:pt x="12416" y="-278"/>
                    <a:pt x="9330" y="751"/>
                    <a:pt x="6553" y="2979"/>
                  </a:cubicBezTo>
                  <a:cubicBezTo>
                    <a:pt x="3776" y="5208"/>
                    <a:pt x="1307" y="8636"/>
                    <a:pt x="382" y="11551"/>
                  </a:cubicBezTo>
                  <a:cubicBezTo>
                    <a:pt x="-544" y="14465"/>
                    <a:pt x="73" y="16865"/>
                    <a:pt x="3776" y="18408"/>
                  </a:cubicBezTo>
                  <a:cubicBezTo>
                    <a:pt x="7479" y="19951"/>
                    <a:pt x="14267" y="20636"/>
                    <a:pt x="21056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439509" y="5917784"/>
              <a:ext cx="109892" cy="10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788" fill="norm" stroke="1" extrusionOk="0">
                  <a:moveTo>
                    <a:pt x="17491" y="4563"/>
                  </a:moveTo>
                  <a:cubicBezTo>
                    <a:pt x="16268" y="2932"/>
                    <a:pt x="15046" y="1302"/>
                    <a:pt x="13212" y="487"/>
                  </a:cubicBezTo>
                  <a:cubicBezTo>
                    <a:pt x="11378" y="-328"/>
                    <a:pt x="8933" y="-328"/>
                    <a:pt x="6487" y="2117"/>
                  </a:cubicBezTo>
                  <a:cubicBezTo>
                    <a:pt x="4042" y="4563"/>
                    <a:pt x="1597" y="9453"/>
                    <a:pt x="578" y="12917"/>
                  </a:cubicBezTo>
                  <a:cubicBezTo>
                    <a:pt x="-441" y="16381"/>
                    <a:pt x="-33" y="18419"/>
                    <a:pt x="1189" y="19642"/>
                  </a:cubicBezTo>
                  <a:cubicBezTo>
                    <a:pt x="2412" y="20864"/>
                    <a:pt x="4450" y="21272"/>
                    <a:pt x="6895" y="20049"/>
                  </a:cubicBezTo>
                  <a:cubicBezTo>
                    <a:pt x="9340" y="18827"/>
                    <a:pt x="12193" y="15974"/>
                    <a:pt x="14231" y="12917"/>
                  </a:cubicBezTo>
                  <a:cubicBezTo>
                    <a:pt x="16268" y="9861"/>
                    <a:pt x="17491" y="6600"/>
                    <a:pt x="18102" y="6804"/>
                  </a:cubicBezTo>
                  <a:cubicBezTo>
                    <a:pt x="18714" y="7008"/>
                    <a:pt x="18714" y="10676"/>
                    <a:pt x="19121" y="13529"/>
                  </a:cubicBezTo>
                  <a:cubicBezTo>
                    <a:pt x="19529" y="16381"/>
                    <a:pt x="20344" y="18419"/>
                    <a:pt x="21159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593850" y="5933446"/>
              <a:ext cx="88900" cy="9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5881"/>
                  </a:moveTo>
                  <a:cubicBezTo>
                    <a:pt x="0" y="8638"/>
                    <a:pt x="0" y="11396"/>
                    <a:pt x="0" y="14153"/>
                  </a:cubicBezTo>
                  <a:cubicBezTo>
                    <a:pt x="0" y="16911"/>
                    <a:pt x="0" y="19668"/>
                    <a:pt x="514" y="19668"/>
                  </a:cubicBezTo>
                  <a:cubicBezTo>
                    <a:pt x="1029" y="19668"/>
                    <a:pt x="2057" y="16911"/>
                    <a:pt x="3343" y="13234"/>
                  </a:cubicBezTo>
                  <a:cubicBezTo>
                    <a:pt x="4629" y="9558"/>
                    <a:pt x="6171" y="4962"/>
                    <a:pt x="8229" y="2434"/>
                  </a:cubicBezTo>
                  <a:cubicBezTo>
                    <a:pt x="10286" y="-93"/>
                    <a:pt x="12857" y="-553"/>
                    <a:pt x="14143" y="596"/>
                  </a:cubicBezTo>
                  <a:cubicBezTo>
                    <a:pt x="15429" y="1745"/>
                    <a:pt x="15429" y="4502"/>
                    <a:pt x="16457" y="8179"/>
                  </a:cubicBezTo>
                  <a:cubicBezTo>
                    <a:pt x="17486" y="11856"/>
                    <a:pt x="19543" y="16451"/>
                    <a:pt x="2160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827584" y="5788520"/>
              <a:ext cx="102817" cy="21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127" fill="norm" stroke="1" extrusionOk="0">
                  <a:moveTo>
                    <a:pt x="20984" y="4945"/>
                  </a:moveTo>
                  <a:cubicBezTo>
                    <a:pt x="20552" y="3722"/>
                    <a:pt x="20120" y="2500"/>
                    <a:pt x="17960" y="1481"/>
                  </a:cubicBezTo>
                  <a:cubicBezTo>
                    <a:pt x="15800" y="462"/>
                    <a:pt x="11912" y="-353"/>
                    <a:pt x="8456" y="156"/>
                  </a:cubicBezTo>
                  <a:cubicBezTo>
                    <a:pt x="5000" y="666"/>
                    <a:pt x="1976" y="2500"/>
                    <a:pt x="680" y="4538"/>
                  </a:cubicBezTo>
                  <a:cubicBezTo>
                    <a:pt x="-616" y="6575"/>
                    <a:pt x="-184" y="8817"/>
                    <a:pt x="3056" y="10855"/>
                  </a:cubicBezTo>
                  <a:cubicBezTo>
                    <a:pt x="6296" y="12892"/>
                    <a:pt x="12344" y="14726"/>
                    <a:pt x="15800" y="16153"/>
                  </a:cubicBezTo>
                  <a:cubicBezTo>
                    <a:pt x="19256" y="17579"/>
                    <a:pt x="20120" y="18598"/>
                    <a:pt x="19688" y="19413"/>
                  </a:cubicBezTo>
                  <a:cubicBezTo>
                    <a:pt x="19256" y="20228"/>
                    <a:pt x="17528" y="20839"/>
                    <a:pt x="15584" y="21043"/>
                  </a:cubicBezTo>
                  <a:cubicBezTo>
                    <a:pt x="13640" y="21247"/>
                    <a:pt x="11480" y="21043"/>
                    <a:pt x="9320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953818" y="5920715"/>
              <a:ext cx="71833" cy="23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141" fill="norm" stroke="1" extrusionOk="0">
                  <a:moveTo>
                    <a:pt x="17240" y="2996"/>
                  </a:moveTo>
                  <a:cubicBezTo>
                    <a:pt x="16623" y="2049"/>
                    <a:pt x="16006" y="1101"/>
                    <a:pt x="14154" y="533"/>
                  </a:cubicBezTo>
                  <a:cubicBezTo>
                    <a:pt x="12303" y="-36"/>
                    <a:pt x="9217" y="-225"/>
                    <a:pt x="6440" y="343"/>
                  </a:cubicBezTo>
                  <a:cubicBezTo>
                    <a:pt x="3663" y="912"/>
                    <a:pt x="1194" y="2238"/>
                    <a:pt x="2120" y="2901"/>
                  </a:cubicBezTo>
                  <a:cubicBezTo>
                    <a:pt x="3046" y="3564"/>
                    <a:pt x="7366" y="3564"/>
                    <a:pt x="9834" y="4133"/>
                  </a:cubicBezTo>
                  <a:cubicBezTo>
                    <a:pt x="12303" y="4701"/>
                    <a:pt x="12920" y="5838"/>
                    <a:pt x="12303" y="8207"/>
                  </a:cubicBezTo>
                  <a:cubicBezTo>
                    <a:pt x="11686" y="10575"/>
                    <a:pt x="9834" y="14175"/>
                    <a:pt x="7366" y="16733"/>
                  </a:cubicBezTo>
                  <a:cubicBezTo>
                    <a:pt x="4897" y="19291"/>
                    <a:pt x="1812" y="20807"/>
                    <a:pt x="577" y="21091"/>
                  </a:cubicBezTo>
                  <a:cubicBezTo>
                    <a:pt x="-657" y="21375"/>
                    <a:pt x="-40" y="20428"/>
                    <a:pt x="3663" y="18912"/>
                  </a:cubicBezTo>
                  <a:cubicBezTo>
                    <a:pt x="7366" y="17396"/>
                    <a:pt x="14154" y="15312"/>
                    <a:pt x="20943" y="13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101850" y="598593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292974" y="5769003"/>
              <a:ext cx="170826" cy="29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75" fill="norm" stroke="1" extrusionOk="0">
                  <a:moveTo>
                    <a:pt x="21521" y="3269"/>
                  </a:moveTo>
                  <a:cubicBezTo>
                    <a:pt x="21521" y="2052"/>
                    <a:pt x="21521" y="835"/>
                    <a:pt x="20854" y="302"/>
                  </a:cubicBezTo>
                  <a:cubicBezTo>
                    <a:pt x="20188" y="-230"/>
                    <a:pt x="18854" y="-78"/>
                    <a:pt x="16721" y="911"/>
                  </a:cubicBezTo>
                  <a:cubicBezTo>
                    <a:pt x="14588" y="1900"/>
                    <a:pt x="11654" y="3725"/>
                    <a:pt x="8721" y="6463"/>
                  </a:cubicBezTo>
                  <a:cubicBezTo>
                    <a:pt x="5788" y="9201"/>
                    <a:pt x="2854" y="12852"/>
                    <a:pt x="1388" y="15057"/>
                  </a:cubicBezTo>
                  <a:cubicBezTo>
                    <a:pt x="-79" y="17263"/>
                    <a:pt x="-79" y="18024"/>
                    <a:pt x="54" y="18784"/>
                  </a:cubicBezTo>
                  <a:cubicBezTo>
                    <a:pt x="188" y="19545"/>
                    <a:pt x="454" y="20305"/>
                    <a:pt x="1254" y="20762"/>
                  </a:cubicBezTo>
                  <a:cubicBezTo>
                    <a:pt x="2054" y="21218"/>
                    <a:pt x="3388" y="21370"/>
                    <a:pt x="5521" y="21218"/>
                  </a:cubicBezTo>
                  <a:cubicBezTo>
                    <a:pt x="7654" y="21066"/>
                    <a:pt x="10588" y="20609"/>
                    <a:pt x="12588" y="19925"/>
                  </a:cubicBezTo>
                  <a:cubicBezTo>
                    <a:pt x="14588" y="19240"/>
                    <a:pt x="15654" y="18328"/>
                    <a:pt x="15521" y="17187"/>
                  </a:cubicBezTo>
                  <a:cubicBezTo>
                    <a:pt x="15388" y="16046"/>
                    <a:pt x="14054" y="14677"/>
                    <a:pt x="12721" y="13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339886" y="5890683"/>
              <a:ext cx="193765" cy="1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18" fill="norm" stroke="1" extrusionOk="0">
                  <a:moveTo>
                    <a:pt x="2475" y="7574"/>
                  </a:moveTo>
                  <a:cubicBezTo>
                    <a:pt x="1301" y="7294"/>
                    <a:pt x="127" y="7013"/>
                    <a:pt x="9" y="6312"/>
                  </a:cubicBezTo>
                  <a:cubicBezTo>
                    <a:pt x="-108" y="5610"/>
                    <a:pt x="831" y="4488"/>
                    <a:pt x="2592" y="3787"/>
                  </a:cubicBezTo>
                  <a:cubicBezTo>
                    <a:pt x="4353" y="3086"/>
                    <a:pt x="6935" y="2805"/>
                    <a:pt x="9635" y="4208"/>
                  </a:cubicBezTo>
                  <a:cubicBezTo>
                    <a:pt x="12335" y="5610"/>
                    <a:pt x="15153" y="8696"/>
                    <a:pt x="16679" y="11081"/>
                  </a:cubicBezTo>
                  <a:cubicBezTo>
                    <a:pt x="18205" y="13465"/>
                    <a:pt x="18440" y="15148"/>
                    <a:pt x="18205" y="16691"/>
                  </a:cubicBezTo>
                  <a:cubicBezTo>
                    <a:pt x="17970" y="18234"/>
                    <a:pt x="17266" y="19636"/>
                    <a:pt x="16327" y="20478"/>
                  </a:cubicBezTo>
                  <a:cubicBezTo>
                    <a:pt x="15388" y="21319"/>
                    <a:pt x="14214" y="21600"/>
                    <a:pt x="13627" y="20478"/>
                  </a:cubicBezTo>
                  <a:cubicBezTo>
                    <a:pt x="13040" y="19356"/>
                    <a:pt x="13040" y="16831"/>
                    <a:pt x="14449" y="13184"/>
                  </a:cubicBezTo>
                  <a:cubicBezTo>
                    <a:pt x="15857" y="9538"/>
                    <a:pt x="18675" y="4769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552700" y="5877983"/>
              <a:ext cx="15875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891"/>
                  </a:moveTo>
                  <a:cubicBezTo>
                    <a:pt x="0" y="4418"/>
                    <a:pt x="0" y="2945"/>
                    <a:pt x="864" y="2209"/>
                  </a:cubicBezTo>
                  <a:cubicBezTo>
                    <a:pt x="1728" y="1473"/>
                    <a:pt x="3456" y="1473"/>
                    <a:pt x="5328" y="2945"/>
                  </a:cubicBezTo>
                  <a:cubicBezTo>
                    <a:pt x="7200" y="4418"/>
                    <a:pt x="9216" y="7364"/>
                    <a:pt x="10224" y="10186"/>
                  </a:cubicBezTo>
                  <a:cubicBezTo>
                    <a:pt x="11232" y="13009"/>
                    <a:pt x="11232" y="15709"/>
                    <a:pt x="10944" y="17795"/>
                  </a:cubicBezTo>
                  <a:cubicBezTo>
                    <a:pt x="10656" y="19882"/>
                    <a:pt x="10080" y="21355"/>
                    <a:pt x="9648" y="21477"/>
                  </a:cubicBezTo>
                  <a:cubicBezTo>
                    <a:pt x="9216" y="21600"/>
                    <a:pt x="8928" y="20373"/>
                    <a:pt x="9360" y="17550"/>
                  </a:cubicBezTo>
                  <a:cubicBezTo>
                    <a:pt x="9792" y="14727"/>
                    <a:pt x="10944" y="10309"/>
                    <a:pt x="12528" y="7118"/>
                  </a:cubicBezTo>
                  <a:cubicBezTo>
                    <a:pt x="14112" y="3927"/>
                    <a:pt x="16128" y="1964"/>
                    <a:pt x="17712" y="982"/>
                  </a:cubicBezTo>
                  <a:cubicBezTo>
                    <a:pt x="19296" y="0"/>
                    <a:pt x="204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677619" y="5922433"/>
              <a:ext cx="78282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562" fill="norm" stroke="1" extrusionOk="0">
                  <a:moveTo>
                    <a:pt x="21022" y="2492"/>
                  </a:moveTo>
                  <a:cubicBezTo>
                    <a:pt x="15906" y="4154"/>
                    <a:pt x="10790" y="5815"/>
                    <a:pt x="7380" y="7477"/>
                  </a:cubicBezTo>
                  <a:cubicBezTo>
                    <a:pt x="3969" y="9138"/>
                    <a:pt x="2264" y="10800"/>
                    <a:pt x="1127" y="12877"/>
                  </a:cubicBezTo>
                  <a:cubicBezTo>
                    <a:pt x="-10" y="14954"/>
                    <a:pt x="-578" y="17446"/>
                    <a:pt x="843" y="19108"/>
                  </a:cubicBezTo>
                  <a:cubicBezTo>
                    <a:pt x="2264" y="20769"/>
                    <a:pt x="5675" y="21600"/>
                    <a:pt x="9085" y="18277"/>
                  </a:cubicBezTo>
                  <a:cubicBezTo>
                    <a:pt x="12496" y="14954"/>
                    <a:pt x="15906" y="7477"/>
                    <a:pt x="19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749550" y="5909733"/>
              <a:ext cx="139700" cy="1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445"/>
                  </a:moveTo>
                  <a:cubicBezTo>
                    <a:pt x="1636" y="2038"/>
                    <a:pt x="3273" y="1630"/>
                    <a:pt x="5564" y="2649"/>
                  </a:cubicBezTo>
                  <a:cubicBezTo>
                    <a:pt x="7855" y="3668"/>
                    <a:pt x="10800" y="6113"/>
                    <a:pt x="12273" y="8966"/>
                  </a:cubicBezTo>
                  <a:cubicBezTo>
                    <a:pt x="13745" y="11819"/>
                    <a:pt x="13745" y="15079"/>
                    <a:pt x="13255" y="17525"/>
                  </a:cubicBezTo>
                  <a:cubicBezTo>
                    <a:pt x="12764" y="19970"/>
                    <a:pt x="11782" y="21600"/>
                    <a:pt x="11291" y="21396"/>
                  </a:cubicBezTo>
                  <a:cubicBezTo>
                    <a:pt x="10800" y="21192"/>
                    <a:pt x="10800" y="19155"/>
                    <a:pt x="11782" y="15691"/>
                  </a:cubicBezTo>
                  <a:cubicBezTo>
                    <a:pt x="12764" y="12226"/>
                    <a:pt x="14727" y="7336"/>
                    <a:pt x="16527" y="4483"/>
                  </a:cubicBezTo>
                  <a:cubicBezTo>
                    <a:pt x="18327" y="1630"/>
                    <a:pt x="19964" y="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876550" y="5894040"/>
              <a:ext cx="69850" cy="1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322"/>
                  </a:moveTo>
                  <a:cubicBezTo>
                    <a:pt x="18327" y="94"/>
                    <a:pt x="15055" y="-133"/>
                    <a:pt x="11782" y="94"/>
                  </a:cubicBezTo>
                  <a:cubicBezTo>
                    <a:pt x="8509" y="322"/>
                    <a:pt x="5236" y="1004"/>
                    <a:pt x="5564" y="2709"/>
                  </a:cubicBezTo>
                  <a:cubicBezTo>
                    <a:pt x="5891" y="4414"/>
                    <a:pt x="9818" y="7143"/>
                    <a:pt x="13091" y="9758"/>
                  </a:cubicBezTo>
                  <a:cubicBezTo>
                    <a:pt x="16364" y="12372"/>
                    <a:pt x="18982" y="14873"/>
                    <a:pt x="16691" y="16806"/>
                  </a:cubicBezTo>
                  <a:cubicBezTo>
                    <a:pt x="14400" y="18739"/>
                    <a:pt x="7200" y="20103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473450" y="5477933"/>
              <a:ext cx="146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252" y="14400"/>
                    <a:pt x="2504" y="21600"/>
                    <a:pt x="6104" y="20400"/>
                  </a:cubicBezTo>
                  <a:cubicBezTo>
                    <a:pt x="9704" y="19200"/>
                    <a:pt x="15652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460750" y="5579533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320692" y="5008977"/>
              <a:ext cx="147203" cy="33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390" fill="norm" stroke="1" extrusionOk="0">
                  <a:moveTo>
                    <a:pt x="19153" y="3141"/>
                  </a:moveTo>
                  <a:cubicBezTo>
                    <a:pt x="19153" y="2474"/>
                    <a:pt x="19153" y="1808"/>
                    <a:pt x="18709" y="1208"/>
                  </a:cubicBezTo>
                  <a:cubicBezTo>
                    <a:pt x="18265" y="608"/>
                    <a:pt x="17377" y="74"/>
                    <a:pt x="14714" y="8"/>
                  </a:cubicBezTo>
                  <a:cubicBezTo>
                    <a:pt x="12051" y="-59"/>
                    <a:pt x="7613" y="341"/>
                    <a:pt x="4506" y="1141"/>
                  </a:cubicBezTo>
                  <a:cubicBezTo>
                    <a:pt x="1399" y="1941"/>
                    <a:pt x="-376" y="3141"/>
                    <a:pt x="68" y="4808"/>
                  </a:cubicBezTo>
                  <a:cubicBezTo>
                    <a:pt x="512" y="6474"/>
                    <a:pt x="3175" y="8608"/>
                    <a:pt x="6873" y="10341"/>
                  </a:cubicBezTo>
                  <a:cubicBezTo>
                    <a:pt x="10572" y="12074"/>
                    <a:pt x="15306" y="13408"/>
                    <a:pt x="17969" y="14408"/>
                  </a:cubicBezTo>
                  <a:cubicBezTo>
                    <a:pt x="20632" y="15408"/>
                    <a:pt x="21224" y="16074"/>
                    <a:pt x="19892" y="17208"/>
                  </a:cubicBezTo>
                  <a:cubicBezTo>
                    <a:pt x="18561" y="18341"/>
                    <a:pt x="15306" y="19941"/>
                    <a:pt x="12643" y="20741"/>
                  </a:cubicBezTo>
                  <a:cubicBezTo>
                    <a:pt x="9980" y="21541"/>
                    <a:pt x="7909" y="21541"/>
                    <a:pt x="6725" y="21074"/>
                  </a:cubicBezTo>
                  <a:cubicBezTo>
                    <a:pt x="5542" y="20608"/>
                    <a:pt x="5246" y="19674"/>
                    <a:pt x="5542" y="18941"/>
                  </a:cubicBezTo>
                  <a:cubicBezTo>
                    <a:pt x="5838" y="18208"/>
                    <a:pt x="6725" y="17674"/>
                    <a:pt x="7613" y="1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516739" y="4958230"/>
              <a:ext cx="151718" cy="33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36" fill="norm" stroke="1" extrusionOk="0">
                  <a:moveTo>
                    <a:pt x="18377" y="4037"/>
                  </a:moveTo>
                  <a:cubicBezTo>
                    <a:pt x="18377" y="3354"/>
                    <a:pt x="18377" y="2670"/>
                    <a:pt x="17933" y="1850"/>
                  </a:cubicBezTo>
                  <a:cubicBezTo>
                    <a:pt x="17489" y="1030"/>
                    <a:pt x="16602" y="73"/>
                    <a:pt x="14383" y="4"/>
                  </a:cubicBezTo>
                  <a:cubicBezTo>
                    <a:pt x="12163" y="-64"/>
                    <a:pt x="8613" y="756"/>
                    <a:pt x="5654" y="2260"/>
                  </a:cubicBezTo>
                  <a:cubicBezTo>
                    <a:pt x="2695" y="3764"/>
                    <a:pt x="328" y="5951"/>
                    <a:pt x="32" y="7797"/>
                  </a:cubicBezTo>
                  <a:cubicBezTo>
                    <a:pt x="-264" y="9642"/>
                    <a:pt x="1511" y="11146"/>
                    <a:pt x="5210" y="12650"/>
                  </a:cubicBezTo>
                  <a:cubicBezTo>
                    <a:pt x="8909" y="14154"/>
                    <a:pt x="14531" y="15658"/>
                    <a:pt x="17637" y="16751"/>
                  </a:cubicBezTo>
                  <a:cubicBezTo>
                    <a:pt x="20744" y="17845"/>
                    <a:pt x="21336" y="18528"/>
                    <a:pt x="21188" y="19212"/>
                  </a:cubicBezTo>
                  <a:cubicBezTo>
                    <a:pt x="21040" y="19895"/>
                    <a:pt x="20152" y="20579"/>
                    <a:pt x="18969" y="20989"/>
                  </a:cubicBezTo>
                  <a:cubicBezTo>
                    <a:pt x="17785" y="21399"/>
                    <a:pt x="16306" y="21536"/>
                    <a:pt x="14826" y="21536"/>
                  </a:cubicBezTo>
                  <a:cubicBezTo>
                    <a:pt x="13347" y="21536"/>
                    <a:pt x="11868" y="21399"/>
                    <a:pt x="11128" y="20647"/>
                  </a:cubicBezTo>
                  <a:cubicBezTo>
                    <a:pt x="10388" y="19895"/>
                    <a:pt x="10388" y="18528"/>
                    <a:pt x="10388" y="17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763946" y="4917392"/>
              <a:ext cx="201755" cy="30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28" fill="norm" stroke="1" extrusionOk="0">
                  <a:moveTo>
                    <a:pt x="21446" y="1017"/>
                  </a:moveTo>
                  <a:cubicBezTo>
                    <a:pt x="18971" y="421"/>
                    <a:pt x="16496" y="-175"/>
                    <a:pt x="14358" y="48"/>
                  </a:cubicBezTo>
                  <a:cubicBezTo>
                    <a:pt x="12221" y="272"/>
                    <a:pt x="10421" y="1315"/>
                    <a:pt x="8621" y="3177"/>
                  </a:cubicBezTo>
                  <a:cubicBezTo>
                    <a:pt x="6821" y="5039"/>
                    <a:pt x="5021" y="7720"/>
                    <a:pt x="3559" y="10178"/>
                  </a:cubicBezTo>
                  <a:cubicBezTo>
                    <a:pt x="2096" y="12636"/>
                    <a:pt x="971" y="14871"/>
                    <a:pt x="409" y="16658"/>
                  </a:cubicBezTo>
                  <a:cubicBezTo>
                    <a:pt x="-154" y="18446"/>
                    <a:pt x="-154" y="19786"/>
                    <a:pt x="521" y="20531"/>
                  </a:cubicBezTo>
                  <a:cubicBezTo>
                    <a:pt x="1196" y="21276"/>
                    <a:pt x="2546" y="21425"/>
                    <a:pt x="5021" y="21276"/>
                  </a:cubicBezTo>
                  <a:cubicBezTo>
                    <a:pt x="7496" y="21127"/>
                    <a:pt x="11096" y="20680"/>
                    <a:pt x="13796" y="19935"/>
                  </a:cubicBezTo>
                  <a:cubicBezTo>
                    <a:pt x="16496" y="19191"/>
                    <a:pt x="18296" y="18148"/>
                    <a:pt x="20096" y="17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781550" y="509693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400550" y="5369983"/>
              <a:ext cx="654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7" y="19200"/>
                    <a:pt x="4614" y="16800"/>
                    <a:pt x="7025" y="14160"/>
                  </a:cubicBezTo>
                  <a:cubicBezTo>
                    <a:pt x="9437" y="11520"/>
                    <a:pt x="11953" y="8640"/>
                    <a:pt x="14400" y="6240"/>
                  </a:cubicBezTo>
                  <a:cubicBezTo>
                    <a:pt x="16847" y="3840"/>
                    <a:pt x="19223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598340" y="5557961"/>
              <a:ext cx="157811" cy="18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53" fill="norm" stroke="1" extrusionOk="0">
                  <a:moveTo>
                    <a:pt x="5920" y="3166"/>
                  </a:moveTo>
                  <a:cubicBezTo>
                    <a:pt x="4480" y="6766"/>
                    <a:pt x="3040" y="10366"/>
                    <a:pt x="2320" y="12766"/>
                  </a:cubicBezTo>
                  <a:cubicBezTo>
                    <a:pt x="1600" y="15166"/>
                    <a:pt x="1600" y="16366"/>
                    <a:pt x="1312" y="17806"/>
                  </a:cubicBezTo>
                  <a:cubicBezTo>
                    <a:pt x="1024" y="19246"/>
                    <a:pt x="448" y="20926"/>
                    <a:pt x="160" y="21046"/>
                  </a:cubicBezTo>
                  <a:cubicBezTo>
                    <a:pt x="-128" y="21166"/>
                    <a:pt x="-128" y="19726"/>
                    <a:pt x="1024" y="16966"/>
                  </a:cubicBezTo>
                  <a:cubicBezTo>
                    <a:pt x="2176" y="14206"/>
                    <a:pt x="4480" y="10126"/>
                    <a:pt x="6640" y="7006"/>
                  </a:cubicBezTo>
                  <a:cubicBezTo>
                    <a:pt x="8800" y="3886"/>
                    <a:pt x="10816" y="1726"/>
                    <a:pt x="12688" y="646"/>
                  </a:cubicBezTo>
                  <a:cubicBezTo>
                    <a:pt x="14560" y="-434"/>
                    <a:pt x="16288" y="-434"/>
                    <a:pt x="17728" y="2806"/>
                  </a:cubicBezTo>
                  <a:cubicBezTo>
                    <a:pt x="19168" y="6046"/>
                    <a:pt x="20320" y="12526"/>
                    <a:pt x="21472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381000" y="7069266"/>
              <a:ext cx="124435" cy="19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45" fill="norm" stroke="1" extrusionOk="0">
                  <a:moveTo>
                    <a:pt x="0" y="2342"/>
                  </a:moveTo>
                  <a:cubicBezTo>
                    <a:pt x="3240" y="1423"/>
                    <a:pt x="6480" y="503"/>
                    <a:pt x="9000" y="159"/>
                  </a:cubicBezTo>
                  <a:cubicBezTo>
                    <a:pt x="11520" y="-186"/>
                    <a:pt x="13320" y="44"/>
                    <a:pt x="14220" y="733"/>
                  </a:cubicBezTo>
                  <a:cubicBezTo>
                    <a:pt x="15120" y="1423"/>
                    <a:pt x="15120" y="2571"/>
                    <a:pt x="14760" y="3720"/>
                  </a:cubicBezTo>
                  <a:cubicBezTo>
                    <a:pt x="14400" y="4869"/>
                    <a:pt x="13680" y="6018"/>
                    <a:pt x="12420" y="6937"/>
                  </a:cubicBezTo>
                  <a:cubicBezTo>
                    <a:pt x="11160" y="7857"/>
                    <a:pt x="9360" y="8546"/>
                    <a:pt x="9360" y="8891"/>
                  </a:cubicBezTo>
                  <a:cubicBezTo>
                    <a:pt x="9360" y="9235"/>
                    <a:pt x="11160" y="9235"/>
                    <a:pt x="13500" y="10040"/>
                  </a:cubicBezTo>
                  <a:cubicBezTo>
                    <a:pt x="15840" y="10844"/>
                    <a:pt x="18720" y="12452"/>
                    <a:pt x="20160" y="14061"/>
                  </a:cubicBezTo>
                  <a:cubicBezTo>
                    <a:pt x="21600" y="15669"/>
                    <a:pt x="21600" y="17278"/>
                    <a:pt x="19440" y="18542"/>
                  </a:cubicBezTo>
                  <a:cubicBezTo>
                    <a:pt x="17280" y="19805"/>
                    <a:pt x="12960" y="20725"/>
                    <a:pt x="9900" y="21069"/>
                  </a:cubicBezTo>
                  <a:cubicBezTo>
                    <a:pt x="6840" y="21414"/>
                    <a:pt x="5040" y="21184"/>
                    <a:pt x="3240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53449" y="6896226"/>
              <a:ext cx="413748" cy="53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19" fill="norm" stroke="1" extrusionOk="0">
                  <a:moveTo>
                    <a:pt x="12076" y="162"/>
                  </a:moveTo>
                  <a:cubicBezTo>
                    <a:pt x="10340" y="-5"/>
                    <a:pt x="8603" y="-172"/>
                    <a:pt x="7029" y="370"/>
                  </a:cubicBezTo>
                  <a:cubicBezTo>
                    <a:pt x="5455" y="912"/>
                    <a:pt x="4044" y="2163"/>
                    <a:pt x="2850" y="3998"/>
                  </a:cubicBezTo>
                  <a:cubicBezTo>
                    <a:pt x="1656" y="5833"/>
                    <a:pt x="679" y="8251"/>
                    <a:pt x="245" y="10795"/>
                  </a:cubicBezTo>
                  <a:cubicBezTo>
                    <a:pt x="-189" y="13338"/>
                    <a:pt x="-80" y="16007"/>
                    <a:pt x="842" y="17842"/>
                  </a:cubicBezTo>
                  <a:cubicBezTo>
                    <a:pt x="1765" y="19677"/>
                    <a:pt x="3501" y="20677"/>
                    <a:pt x="5835" y="21053"/>
                  </a:cubicBezTo>
                  <a:cubicBezTo>
                    <a:pt x="8169" y="21428"/>
                    <a:pt x="11099" y="21178"/>
                    <a:pt x="13650" y="20177"/>
                  </a:cubicBezTo>
                  <a:cubicBezTo>
                    <a:pt x="16201" y="19176"/>
                    <a:pt x="18372" y="17425"/>
                    <a:pt x="19674" y="15257"/>
                  </a:cubicBezTo>
                  <a:cubicBezTo>
                    <a:pt x="20977" y="13088"/>
                    <a:pt x="21411" y="10503"/>
                    <a:pt x="21140" y="8460"/>
                  </a:cubicBezTo>
                  <a:cubicBezTo>
                    <a:pt x="20868" y="6416"/>
                    <a:pt x="19891" y="4915"/>
                    <a:pt x="18372" y="3998"/>
                  </a:cubicBezTo>
                  <a:cubicBezTo>
                    <a:pt x="16852" y="3081"/>
                    <a:pt x="14790" y="2747"/>
                    <a:pt x="13542" y="2747"/>
                  </a:cubicBezTo>
                  <a:cubicBezTo>
                    <a:pt x="12293" y="2747"/>
                    <a:pt x="11859" y="3081"/>
                    <a:pt x="11425" y="3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145330" y="6912854"/>
              <a:ext cx="236077" cy="38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3" fill="norm" stroke="1" extrusionOk="0">
                  <a:moveTo>
                    <a:pt x="937" y="21493"/>
                  </a:moveTo>
                  <a:cubicBezTo>
                    <a:pt x="363" y="20436"/>
                    <a:pt x="-210" y="19380"/>
                    <a:pt x="77" y="16797"/>
                  </a:cubicBezTo>
                  <a:cubicBezTo>
                    <a:pt x="363" y="14215"/>
                    <a:pt x="1510" y="10106"/>
                    <a:pt x="2371" y="7347"/>
                  </a:cubicBezTo>
                  <a:cubicBezTo>
                    <a:pt x="3231" y="4589"/>
                    <a:pt x="3804" y="3180"/>
                    <a:pt x="4378" y="2006"/>
                  </a:cubicBezTo>
                  <a:cubicBezTo>
                    <a:pt x="4951" y="832"/>
                    <a:pt x="5525" y="-107"/>
                    <a:pt x="5907" y="10"/>
                  </a:cubicBezTo>
                  <a:cubicBezTo>
                    <a:pt x="6289" y="128"/>
                    <a:pt x="6480" y="1302"/>
                    <a:pt x="6863" y="3121"/>
                  </a:cubicBezTo>
                  <a:cubicBezTo>
                    <a:pt x="7245" y="4941"/>
                    <a:pt x="7818" y="7406"/>
                    <a:pt x="8392" y="8873"/>
                  </a:cubicBezTo>
                  <a:cubicBezTo>
                    <a:pt x="8965" y="10341"/>
                    <a:pt x="9539" y="10810"/>
                    <a:pt x="10303" y="10928"/>
                  </a:cubicBezTo>
                  <a:cubicBezTo>
                    <a:pt x="11068" y="11045"/>
                    <a:pt x="12024" y="10810"/>
                    <a:pt x="13362" y="9930"/>
                  </a:cubicBezTo>
                  <a:cubicBezTo>
                    <a:pt x="14700" y="9050"/>
                    <a:pt x="16420" y="7523"/>
                    <a:pt x="17663" y="6584"/>
                  </a:cubicBezTo>
                  <a:cubicBezTo>
                    <a:pt x="18905" y="5645"/>
                    <a:pt x="19670" y="5293"/>
                    <a:pt x="20243" y="5410"/>
                  </a:cubicBezTo>
                  <a:cubicBezTo>
                    <a:pt x="20817" y="5528"/>
                    <a:pt x="21199" y="6115"/>
                    <a:pt x="21294" y="7817"/>
                  </a:cubicBezTo>
                  <a:cubicBezTo>
                    <a:pt x="21390" y="9519"/>
                    <a:pt x="21199" y="12336"/>
                    <a:pt x="21008" y="14391"/>
                  </a:cubicBezTo>
                  <a:cubicBezTo>
                    <a:pt x="20817" y="16445"/>
                    <a:pt x="20625" y="17736"/>
                    <a:pt x="20434" y="1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481666" y="6935173"/>
              <a:ext cx="115641" cy="29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29" fill="norm" stroke="1" extrusionOk="0">
                  <a:moveTo>
                    <a:pt x="11389" y="7699"/>
                  </a:moveTo>
                  <a:cubicBezTo>
                    <a:pt x="8640" y="8942"/>
                    <a:pt x="5891" y="10185"/>
                    <a:pt x="4124" y="12128"/>
                  </a:cubicBezTo>
                  <a:cubicBezTo>
                    <a:pt x="2356" y="14070"/>
                    <a:pt x="1571" y="16712"/>
                    <a:pt x="982" y="18576"/>
                  </a:cubicBezTo>
                  <a:cubicBezTo>
                    <a:pt x="393" y="20441"/>
                    <a:pt x="0" y="21529"/>
                    <a:pt x="0" y="21529"/>
                  </a:cubicBezTo>
                  <a:cubicBezTo>
                    <a:pt x="0" y="21529"/>
                    <a:pt x="393" y="20441"/>
                    <a:pt x="2356" y="17411"/>
                  </a:cubicBezTo>
                  <a:cubicBezTo>
                    <a:pt x="4320" y="14381"/>
                    <a:pt x="7855" y="9408"/>
                    <a:pt x="9818" y="6456"/>
                  </a:cubicBezTo>
                  <a:cubicBezTo>
                    <a:pt x="11782" y="3503"/>
                    <a:pt x="12175" y="2571"/>
                    <a:pt x="12960" y="1716"/>
                  </a:cubicBezTo>
                  <a:cubicBezTo>
                    <a:pt x="13745" y="861"/>
                    <a:pt x="14924" y="84"/>
                    <a:pt x="16102" y="7"/>
                  </a:cubicBezTo>
                  <a:cubicBezTo>
                    <a:pt x="17280" y="-71"/>
                    <a:pt x="18458" y="551"/>
                    <a:pt x="19440" y="3192"/>
                  </a:cubicBezTo>
                  <a:cubicBezTo>
                    <a:pt x="20422" y="5834"/>
                    <a:pt x="21207" y="10496"/>
                    <a:pt x="21404" y="13759"/>
                  </a:cubicBezTo>
                  <a:cubicBezTo>
                    <a:pt x="21600" y="17023"/>
                    <a:pt x="21207" y="18887"/>
                    <a:pt x="20815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485900" y="7090833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727200" y="6885895"/>
              <a:ext cx="96324" cy="31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56" fill="norm" stroke="1" extrusionOk="0">
                  <a:moveTo>
                    <a:pt x="5515" y="8587"/>
                  </a:moveTo>
                  <a:cubicBezTo>
                    <a:pt x="3677" y="9999"/>
                    <a:pt x="1838" y="11410"/>
                    <a:pt x="1379" y="13105"/>
                  </a:cubicBezTo>
                  <a:cubicBezTo>
                    <a:pt x="919" y="14799"/>
                    <a:pt x="1838" y="16775"/>
                    <a:pt x="2298" y="18328"/>
                  </a:cubicBezTo>
                  <a:cubicBezTo>
                    <a:pt x="2757" y="19881"/>
                    <a:pt x="2757" y="21010"/>
                    <a:pt x="2757" y="21222"/>
                  </a:cubicBezTo>
                  <a:cubicBezTo>
                    <a:pt x="2757" y="21434"/>
                    <a:pt x="2757" y="20728"/>
                    <a:pt x="3217" y="17552"/>
                  </a:cubicBezTo>
                  <a:cubicBezTo>
                    <a:pt x="3677" y="14375"/>
                    <a:pt x="4596" y="8728"/>
                    <a:pt x="5515" y="5552"/>
                  </a:cubicBezTo>
                  <a:cubicBezTo>
                    <a:pt x="6434" y="2375"/>
                    <a:pt x="7353" y="1669"/>
                    <a:pt x="8502" y="1034"/>
                  </a:cubicBezTo>
                  <a:cubicBezTo>
                    <a:pt x="9651" y="399"/>
                    <a:pt x="11030" y="-166"/>
                    <a:pt x="13557" y="46"/>
                  </a:cubicBezTo>
                  <a:cubicBezTo>
                    <a:pt x="16085" y="258"/>
                    <a:pt x="19762" y="1246"/>
                    <a:pt x="20681" y="2658"/>
                  </a:cubicBezTo>
                  <a:cubicBezTo>
                    <a:pt x="21600" y="4069"/>
                    <a:pt x="19762" y="5905"/>
                    <a:pt x="15855" y="7316"/>
                  </a:cubicBezTo>
                  <a:cubicBezTo>
                    <a:pt x="11949" y="8728"/>
                    <a:pt x="5974" y="9716"/>
                    <a:pt x="0" y="1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874471" y="6857724"/>
              <a:ext cx="214679" cy="34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58" fill="norm" stroke="1" extrusionOk="0">
                  <a:moveTo>
                    <a:pt x="21478" y="1448"/>
                  </a:moveTo>
                  <a:cubicBezTo>
                    <a:pt x="20631" y="928"/>
                    <a:pt x="19784" y="407"/>
                    <a:pt x="18725" y="147"/>
                  </a:cubicBezTo>
                  <a:cubicBezTo>
                    <a:pt x="17666" y="-113"/>
                    <a:pt x="16396" y="-113"/>
                    <a:pt x="14066" y="863"/>
                  </a:cubicBezTo>
                  <a:cubicBezTo>
                    <a:pt x="11737" y="1839"/>
                    <a:pt x="8349" y="3791"/>
                    <a:pt x="5807" y="6133"/>
                  </a:cubicBezTo>
                  <a:cubicBezTo>
                    <a:pt x="3266" y="8475"/>
                    <a:pt x="1572" y="11207"/>
                    <a:pt x="725" y="13485"/>
                  </a:cubicBezTo>
                  <a:cubicBezTo>
                    <a:pt x="-122" y="15762"/>
                    <a:pt x="-122" y="17583"/>
                    <a:pt x="196" y="18754"/>
                  </a:cubicBezTo>
                  <a:cubicBezTo>
                    <a:pt x="513" y="19926"/>
                    <a:pt x="1149" y="20446"/>
                    <a:pt x="3266" y="20836"/>
                  </a:cubicBezTo>
                  <a:cubicBezTo>
                    <a:pt x="5384" y="21227"/>
                    <a:pt x="8984" y="21487"/>
                    <a:pt x="11419" y="21292"/>
                  </a:cubicBezTo>
                  <a:cubicBezTo>
                    <a:pt x="13854" y="21097"/>
                    <a:pt x="15125" y="20446"/>
                    <a:pt x="16396" y="1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847850" y="7071783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60705" y="7479380"/>
              <a:ext cx="174346" cy="35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39" fill="norm" stroke="1" extrusionOk="0">
                  <a:moveTo>
                    <a:pt x="2698" y="9130"/>
                  </a:moveTo>
                  <a:cubicBezTo>
                    <a:pt x="2437" y="12325"/>
                    <a:pt x="2177" y="15521"/>
                    <a:pt x="1657" y="17757"/>
                  </a:cubicBezTo>
                  <a:cubicBezTo>
                    <a:pt x="1136" y="19994"/>
                    <a:pt x="355" y="21272"/>
                    <a:pt x="95" y="21336"/>
                  </a:cubicBezTo>
                  <a:cubicBezTo>
                    <a:pt x="-165" y="21400"/>
                    <a:pt x="95" y="20250"/>
                    <a:pt x="1006" y="17374"/>
                  </a:cubicBezTo>
                  <a:cubicBezTo>
                    <a:pt x="1917" y="14498"/>
                    <a:pt x="3478" y="9897"/>
                    <a:pt x="4259" y="7149"/>
                  </a:cubicBezTo>
                  <a:cubicBezTo>
                    <a:pt x="5040" y="4401"/>
                    <a:pt x="5040" y="3507"/>
                    <a:pt x="5300" y="2484"/>
                  </a:cubicBezTo>
                  <a:cubicBezTo>
                    <a:pt x="5560" y="1462"/>
                    <a:pt x="6081" y="311"/>
                    <a:pt x="6471" y="56"/>
                  </a:cubicBezTo>
                  <a:cubicBezTo>
                    <a:pt x="6862" y="-200"/>
                    <a:pt x="7122" y="439"/>
                    <a:pt x="7382" y="1717"/>
                  </a:cubicBezTo>
                  <a:cubicBezTo>
                    <a:pt x="7642" y="2995"/>
                    <a:pt x="7902" y="4912"/>
                    <a:pt x="8423" y="6318"/>
                  </a:cubicBezTo>
                  <a:cubicBezTo>
                    <a:pt x="8943" y="7724"/>
                    <a:pt x="9724" y="8619"/>
                    <a:pt x="10765" y="9130"/>
                  </a:cubicBezTo>
                  <a:cubicBezTo>
                    <a:pt x="11806" y="9641"/>
                    <a:pt x="13107" y="9769"/>
                    <a:pt x="14148" y="9578"/>
                  </a:cubicBezTo>
                  <a:cubicBezTo>
                    <a:pt x="15189" y="9386"/>
                    <a:pt x="15970" y="8875"/>
                    <a:pt x="16621" y="8299"/>
                  </a:cubicBezTo>
                  <a:cubicBezTo>
                    <a:pt x="17271" y="7724"/>
                    <a:pt x="17792" y="7085"/>
                    <a:pt x="18312" y="7149"/>
                  </a:cubicBezTo>
                  <a:cubicBezTo>
                    <a:pt x="18833" y="7213"/>
                    <a:pt x="19353" y="7980"/>
                    <a:pt x="19874" y="9578"/>
                  </a:cubicBezTo>
                  <a:cubicBezTo>
                    <a:pt x="20394" y="11175"/>
                    <a:pt x="20915" y="13604"/>
                    <a:pt x="21435" y="16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104900" y="7629525"/>
              <a:ext cx="114300" cy="12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1" fill="norm" stroke="1" extrusionOk="0">
                  <a:moveTo>
                    <a:pt x="0" y="8400"/>
                  </a:moveTo>
                  <a:cubicBezTo>
                    <a:pt x="4000" y="8057"/>
                    <a:pt x="8000" y="7715"/>
                    <a:pt x="11000" y="7200"/>
                  </a:cubicBezTo>
                  <a:cubicBezTo>
                    <a:pt x="14000" y="6686"/>
                    <a:pt x="16000" y="6000"/>
                    <a:pt x="17200" y="4800"/>
                  </a:cubicBezTo>
                  <a:cubicBezTo>
                    <a:pt x="18400" y="3600"/>
                    <a:pt x="18800" y="1886"/>
                    <a:pt x="17800" y="857"/>
                  </a:cubicBezTo>
                  <a:cubicBezTo>
                    <a:pt x="16800" y="-171"/>
                    <a:pt x="14400" y="-514"/>
                    <a:pt x="11400" y="1200"/>
                  </a:cubicBezTo>
                  <a:cubicBezTo>
                    <a:pt x="8400" y="2915"/>
                    <a:pt x="4800" y="6686"/>
                    <a:pt x="2800" y="9600"/>
                  </a:cubicBezTo>
                  <a:cubicBezTo>
                    <a:pt x="800" y="12515"/>
                    <a:pt x="400" y="14572"/>
                    <a:pt x="2600" y="16457"/>
                  </a:cubicBezTo>
                  <a:cubicBezTo>
                    <a:pt x="4800" y="18343"/>
                    <a:pt x="9600" y="20057"/>
                    <a:pt x="13200" y="20572"/>
                  </a:cubicBezTo>
                  <a:cubicBezTo>
                    <a:pt x="16800" y="21086"/>
                    <a:pt x="19200" y="20400"/>
                    <a:pt x="21600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233079" y="7598272"/>
              <a:ext cx="214722" cy="14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72" fill="norm" stroke="1" extrusionOk="0">
                  <a:moveTo>
                    <a:pt x="2423" y="18334"/>
                  </a:moveTo>
                  <a:cubicBezTo>
                    <a:pt x="3482" y="17421"/>
                    <a:pt x="4541" y="16509"/>
                    <a:pt x="5388" y="15292"/>
                  </a:cubicBezTo>
                  <a:cubicBezTo>
                    <a:pt x="6235" y="14075"/>
                    <a:pt x="6870" y="12554"/>
                    <a:pt x="6870" y="11185"/>
                  </a:cubicBezTo>
                  <a:cubicBezTo>
                    <a:pt x="6870" y="9816"/>
                    <a:pt x="6235" y="8599"/>
                    <a:pt x="5388" y="8142"/>
                  </a:cubicBezTo>
                  <a:cubicBezTo>
                    <a:pt x="4541" y="7686"/>
                    <a:pt x="3482" y="7990"/>
                    <a:pt x="2529" y="8903"/>
                  </a:cubicBezTo>
                  <a:cubicBezTo>
                    <a:pt x="1576" y="9816"/>
                    <a:pt x="729" y="11337"/>
                    <a:pt x="306" y="12858"/>
                  </a:cubicBezTo>
                  <a:cubicBezTo>
                    <a:pt x="-118" y="14379"/>
                    <a:pt x="-118" y="15900"/>
                    <a:pt x="411" y="16357"/>
                  </a:cubicBezTo>
                  <a:cubicBezTo>
                    <a:pt x="941" y="16813"/>
                    <a:pt x="2000" y="16204"/>
                    <a:pt x="2741" y="15140"/>
                  </a:cubicBezTo>
                  <a:cubicBezTo>
                    <a:pt x="3482" y="14075"/>
                    <a:pt x="3906" y="12554"/>
                    <a:pt x="4117" y="12554"/>
                  </a:cubicBezTo>
                  <a:cubicBezTo>
                    <a:pt x="4329" y="12554"/>
                    <a:pt x="4329" y="14075"/>
                    <a:pt x="4647" y="15596"/>
                  </a:cubicBezTo>
                  <a:cubicBezTo>
                    <a:pt x="4964" y="17117"/>
                    <a:pt x="5600" y="18638"/>
                    <a:pt x="6447" y="19095"/>
                  </a:cubicBezTo>
                  <a:cubicBezTo>
                    <a:pt x="7294" y="19551"/>
                    <a:pt x="8353" y="18942"/>
                    <a:pt x="9094" y="17878"/>
                  </a:cubicBezTo>
                  <a:cubicBezTo>
                    <a:pt x="9835" y="16813"/>
                    <a:pt x="10258" y="15292"/>
                    <a:pt x="10470" y="13771"/>
                  </a:cubicBezTo>
                  <a:cubicBezTo>
                    <a:pt x="10682" y="12249"/>
                    <a:pt x="10682" y="10728"/>
                    <a:pt x="10788" y="10728"/>
                  </a:cubicBezTo>
                  <a:cubicBezTo>
                    <a:pt x="10894" y="10728"/>
                    <a:pt x="11106" y="12249"/>
                    <a:pt x="11317" y="14227"/>
                  </a:cubicBezTo>
                  <a:cubicBezTo>
                    <a:pt x="11529" y="16204"/>
                    <a:pt x="11741" y="18638"/>
                    <a:pt x="11847" y="19095"/>
                  </a:cubicBezTo>
                  <a:cubicBezTo>
                    <a:pt x="11953" y="19551"/>
                    <a:pt x="11953" y="18030"/>
                    <a:pt x="11953" y="15596"/>
                  </a:cubicBezTo>
                  <a:cubicBezTo>
                    <a:pt x="11953" y="13162"/>
                    <a:pt x="11953" y="9816"/>
                    <a:pt x="12694" y="6926"/>
                  </a:cubicBezTo>
                  <a:cubicBezTo>
                    <a:pt x="13435" y="4035"/>
                    <a:pt x="14917" y="1602"/>
                    <a:pt x="16294" y="537"/>
                  </a:cubicBezTo>
                  <a:cubicBezTo>
                    <a:pt x="17670" y="-528"/>
                    <a:pt x="18941" y="-224"/>
                    <a:pt x="19788" y="3427"/>
                  </a:cubicBezTo>
                  <a:cubicBezTo>
                    <a:pt x="20635" y="7078"/>
                    <a:pt x="21058" y="14075"/>
                    <a:pt x="21482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671700" y="7630659"/>
              <a:ext cx="144401" cy="13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50" fill="norm" stroke="1" extrusionOk="0">
                  <a:moveTo>
                    <a:pt x="21356" y="4038"/>
                  </a:moveTo>
                  <a:cubicBezTo>
                    <a:pt x="20417" y="2350"/>
                    <a:pt x="19478" y="662"/>
                    <a:pt x="17130" y="156"/>
                  </a:cubicBezTo>
                  <a:cubicBezTo>
                    <a:pt x="14782" y="-350"/>
                    <a:pt x="11026" y="325"/>
                    <a:pt x="7895" y="2856"/>
                  </a:cubicBezTo>
                  <a:cubicBezTo>
                    <a:pt x="4765" y="5388"/>
                    <a:pt x="2260" y="9775"/>
                    <a:pt x="1008" y="12813"/>
                  </a:cubicBezTo>
                  <a:cubicBezTo>
                    <a:pt x="-244" y="15850"/>
                    <a:pt x="-244" y="17538"/>
                    <a:pt x="539" y="18550"/>
                  </a:cubicBezTo>
                  <a:cubicBezTo>
                    <a:pt x="1321" y="19563"/>
                    <a:pt x="2886" y="19900"/>
                    <a:pt x="5078" y="18381"/>
                  </a:cubicBezTo>
                  <a:cubicBezTo>
                    <a:pt x="7269" y="16862"/>
                    <a:pt x="10086" y="13487"/>
                    <a:pt x="11808" y="13319"/>
                  </a:cubicBezTo>
                  <a:cubicBezTo>
                    <a:pt x="13530" y="13150"/>
                    <a:pt x="14156" y="16188"/>
                    <a:pt x="15252" y="18044"/>
                  </a:cubicBezTo>
                  <a:cubicBezTo>
                    <a:pt x="16347" y="19900"/>
                    <a:pt x="17913" y="20575"/>
                    <a:pt x="19478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838822" y="7422030"/>
              <a:ext cx="85229" cy="31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56" fill="norm" stroke="1" extrusionOk="0">
                  <a:moveTo>
                    <a:pt x="3828" y="8516"/>
                  </a:moveTo>
                  <a:cubicBezTo>
                    <a:pt x="4354" y="6227"/>
                    <a:pt x="4881" y="3938"/>
                    <a:pt x="5145" y="2365"/>
                  </a:cubicBezTo>
                  <a:cubicBezTo>
                    <a:pt x="5408" y="791"/>
                    <a:pt x="5408" y="-67"/>
                    <a:pt x="5145" y="5"/>
                  </a:cubicBezTo>
                  <a:cubicBezTo>
                    <a:pt x="4881" y="76"/>
                    <a:pt x="4354" y="1077"/>
                    <a:pt x="3828" y="4010"/>
                  </a:cubicBezTo>
                  <a:cubicBezTo>
                    <a:pt x="3301" y="6942"/>
                    <a:pt x="2774" y="11806"/>
                    <a:pt x="2511" y="14595"/>
                  </a:cubicBezTo>
                  <a:cubicBezTo>
                    <a:pt x="2247" y="17385"/>
                    <a:pt x="2247" y="18100"/>
                    <a:pt x="1984" y="19030"/>
                  </a:cubicBezTo>
                  <a:cubicBezTo>
                    <a:pt x="1720" y="19959"/>
                    <a:pt x="1193" y="21104"/>
                    <a:pt x="667" y="21318"/>
                  </a:cubicBezTo>
                  <a:cubicBezTo>
                    <a:pt x="140" y="21533"/>
                    <a:pt x="-387" y="20818"/>
                    <a:pt x="403" y="19530"/>
                  </a:cubicBezTo>
                  <a:cubicBezTo>
                    <a:pt x="1193" y="18243"/>
                    <a:pt x="3301" y="16383"/>
                    <a:pt x="5145" y="15024"/>
                  </a:cubicBezTo>
                  <a:cubicBezTo>
                    <a:pt x="6989" y="13665"/>
                    <a:pt x="8569" y="12807"/>
                    <a:pt x="10676" y="12307"/>
                  </a:cubicBezTo>
                  <a:cubicBezTo>
                    <a:pt x="12784" y="11806"/>
                    <a:pt x="15418" y="11663"/>
                    <a:pt x="17262" y="11949"/>
                  </a:cubicBezTo>
                  <a:cubicBezTo>
                    <a:pt x="19106" y="12235"/>
                    <a:pt x="20159" y="12950"/>
                    <a:pt x="19896" y="14452"/>
                  </a:cubicBezTo>
                  <a:cubicBezTo>
                    <a:pt x="19633" y="15954"/>
                    <a:pt x="18052" y="18243"/>
                    <a:pt x="15945" y="19602"/>
                  </a:cubicBezTo>
                  <a:cubicBezTo>
                    <a:pt x="13837" y="20961"/>
                    <a:pt x="11203" y="21390"/>
                    <a:pt x="9886" y="21247"/>
                  </a:cubicBezTo>
                  <a:cubicBezTo>
                    <a:pt x="8569" y="21104"/>
                    <a:pt x="8569" y="20389"/>
                    <a:pt x="10676" y="19173"/>
                  </a:cubicBezTo>
                  <a:cubicBezTo>
                    <a:pt x="12784" y="17957"/>
                    <a:pt x="16998" y="16240"/>
                    <a:pt x="21213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966559" y="7579783"/>
              <a:ext cx="5909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20793" y="1490"/>
                  </a:moveTo>
                  <a:cubicBezTo>
                    <a:pt x="17814" y="745"/>
                    <a:pt x="14834" y="0"/>
                    <a:pt x="11483" y="0"/>
                  </a:cubicBezTo>
                  <a:cubicBezTo>
                    <a:pt x="8131" y="0"/>
                    <a:pt x="4407" y="745"/>
                    <a:pt x="2172" y="1862"/>
                  </a:cubicBezTo>
                  <a:cubicBezTo>
                    <a:pt x="-62" y="2979"/>
                    <a:pt x="-807" y="4469"/>
                    <a:pt x="1055" y="5710"/>
                  </a:cubicBezTo>
                  <a:cubicBezTo>
                    <a:pt x="2917" y="6952"/>
                    <a:pt x="7386" y="7945"/>
                    <a:pt x="10738" y="9683"/>
                  </a:cubicBezTo>
                  <a:cubicBezTo>
                    <a:pt x="14090" y="11421"/>
                    <a:pt x="16324" y="13903"/>
                    <a:pt x="14462" y="16014"/>
                  </a:cubicBezTo>
                  <a:cubicBezTo>
                    <a:pt x="12600" y="18124"/>
                    <a:pt x="6641" y="19862"/>
                    <a:pt x="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247900" y="7431287"/>
              <a:ext cx="68478" cy="28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67" fill="norm" stroke="1" extrusionOk="0">
                  <a:moveTo>
                    <a:pt x="13745" y="1128"/>
                  </a:moveTo>
                  <a:cubicBezTo>
                    <a:pt x="16364" y="498"/>
                    <a:pt x="18982" y="-133"/>
                    <a:pt x="20291" y="25"/>
                  </a:cubicBezTo>
                  <a:cubicBezTo>
                    <a:pt x="21600" y="182"/>
                    <a:pt x="21600" y="1128"/>
                    <a:pt x="19309" y="3966"/>
                  </a:cubicBezTo>
                  <a:cubicBezTo>
                    <a:pt x="17018" y="6804"/>
                    <a:pt x="12436" y="11534"/>
                    <a:pt x="8836" y="14766"/>
                  </a:cubicBezTo>
                  <a:cubicBezTo>
                    <a:pt x="5236" y="17998"/>
                    <a:pt x="2618" y="19733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178050" y="7592483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324100" y="762423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643415" y="7556033"/>
              <a:ext cx="93435" cy="13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097" fill="norm" stroke="1" extrusionOk="0">
                  <a:moveTo>
                    <a:pt x="2468" y="6719"/>
                  </a:moveTo>
                  <a:cubicBezTo>
                    <a:pt x="4868" y="7052"/>
                    <a:pt x="7268" y="7384"/>
                    <a:pt x="9188" y="6221"/>
                  </a:cubicBezTo>
                  <a:cubicBezTo>
                    <a:pt x="11108" y="5058"/>
                    <a:pt x="12548" y="2399"/>
                    <a:pt x="12068" y="1070"/>
                  </a:cubicBezTo>
                  <a:cubicBezTo>
                    <a:pt x="11588" y="-259"/>
                    <a:pt x="9188" y="-259"/>
                    <a:pt x="6788" y="572"/>
                  </a:cubicBezTo>
                  <a:cubicBezTo>
                    <a:pt x="4388" y="1403"/>
                    <a:pt x="1988" y="3064"/>
                    <a:pt x="788" y="6055"/>
                  </a:cubicBezTo>
                  <a:cubicBezTo>
                    <a:pt x="-412" y="9046"/>
                    <a:pt x="-412" y="13366"/>
                    <a:pt x="1988" y="16190"/>
                  </a:cubicBezTo>
                  <a:cubicBezTo>
                    <a:pt x="4388" y="19015"/>
                    <a:pt x="9188" y="20344"/>
                    <a:pt x="12788" y="20843"/>
                  </a:cubicBezTo>
                  <a:cubicBezTo>
                    <a:pt x="16388" y="21341"/>
                    <a:pt x="18788" y="21009"/>
                    <a:pt x="21188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772505" y="7536921"/>
              <a:ext cx="231046" cy="14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32" fill="norm" stroke="1" extrusionOk="0">
                  <a:moveTo>
                    <a:pt x="227" y="10724"/>
                  </a:moveTo>
                  <a:cubicBezTo>
                    <a:pt x="30" y="8290"/>
                    <a:pt x="-166" y="5857"/>
                    <a:pt x="227" y="5096"/>
                  </a:cubicBezTo>
                  <a:cubicBezTo>
                    <a:pt x="619" y="4335"/>
                    <a:pt x="1601" y="5248"/>
                    <a:pt x="2583" y="6921"/>
                  </a:cubicBezTo>
                  <a:cubicBezTo>
                    <a:pt x="3565" y="8595"/>
                    <a:pt x="4547" y="11028"/>
                    <a:pt x="5038" y="13158"/>
                  </a:cubicBezTo>
                  <a:cubicBezTo>
                    <a:pt x="5529" y="15287"/>
                    <a:pt x="5529" y="17113"/>
                    <a:pt x="5234" y="18634"/>
                  </a:cubicBezTo>
                  <a:cubicBezTo>
                    <a:pt x="4939" y="20155"/>
                    <a:pt x="4350" y="21372"/>
                    <a:pt x="3761" y="21220"/>
                  </a:cubicBezTo>
                  <a:cubicBezTo>
                    <a:pt x="3172" y="21068"/>
                    <a:pt x="2583" y="19547"/>
                    <a:pt x="2878" y="16352"/>
                  </a:cubicBezTo>
                  <a:cubicBezTo>
                    <a:pt x="3172" y="13158"/>
                    <a:pt x="4350" y="8290"/>
                    <a:pt x="5332" y="5248"/>
                  </a:cubicBezTo>
                  <a:cubicBezTo>
                    <a:pt x="6314" y="2206"/>
                    <a:pt x="7099" y="989"/>
                    <a:pt x="7983" y="380"/>
                  </a:cubicBezTo>
                  <a:cubicBezTo>
                    <a:pt x="8867" y="-228"/>
                    <a:pt x="9849" y="-228"/>
                    <a:pt x="10732" y="1293"/>
                  </a:cubicBezTo>
                  <a:cubicBezTo>
                    <a:pt x="11616" y="2814"/>
                    <a:pt x="12401" y="5857"/>
                    <a:pt x="12990" y="8138"/>
                  </a:cubicBezTo>
                  <a:cubicBezTo>
                    <a:pt x="13579" y="10420"/>
                    <a:pt x="13972" y="11941"/>
                    <a:pt x="13972" y="13614"/>
                  </a:cubicBezTo>
                  <a:cubicBezTo>
                    <a:pt x="13972" y="15287"/>
                    <a:pt x="13579" y="17113"/>
                    <a:pt x="13285" y="17113"/>
                  </a:cubicBezTo>
                  <a:cubicBezTo>
                    <a:pt x="12990" y="17113"/>
                    <a:pt x="12794" y="15287"/>
                    <a:pt x="12990" y="12702"/>
                  </a:cubicBezTo>
                  <a:cubicBezTo>
                    <a:pt x="13187" y="10116"/>
                    <a:pt x="13776" y="6769"/>
                    <a:pt x="14365" y="4487"/>
                  </a:cubicBezTo>
                  <a:cubicBezTo>
                    <a:pt x="14954" y="2206"/>
                    <a:pt x="15543" y="989"/>
                    <a:pt x="16721" y="989"/>
                  </a:cubicBezTo>
                  <a:cubicBezTo>
                    <a:pt x="17899" y="989"/>
                    <a:pt x="19667" y="2206"/>
                    <a:pt x="21434" y="3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2996655" y="7459133"/>
              <a:ext cx="222796" cy="22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03" fill="norm" stroke="1" extrusionOk="0">
                  <a:moveTo>
                    <a:pt x="7389" y="11109"/>
                  </a:moveTo>
                  <a:cubicBezTo>
                    <a:pt x="6777" y="10286"/>
                    <a:pt x="6166" y="9463"/>
                    <a:pt x="5249" y="9051"/>
                  </a:cubicBezTo>
                  <a:cubicBezTo>
                    <a:pt x="4332" y="8640"/>
                    <a:pt x="3109" y="8640"/>
                    <a:pt x="2091" y="9566"/>
                  </a:cubicBezTo>
                  <a:cubicBezTo>
                    <a:pt x="1072" y="10491"/>
                    <a:pt x="257" y="12343"/>
                    <a:pt x="53" y="13886"/>
                  </a:cubicBezTo>
                  <a:cubicBezTo>
                    <a:pt x="-151" y="15429"/>
                    <a:pt x="257" y="16663"/>
                    <a:pt x="970" y="17486"/>
                  </a:cubicBezTo>
                  <a:cubicBezTo>
                    <a:pt x="1683" y="18309"/>
                    <a:pt x="2702" y="18720"/>
                    <a:pt x="3619" y="18103"/>
                  </a:cubicBezTo>
                  <a:cubicBezTo>
                    <a:pt x="4536" y="17486"/>
                    <a:pt x="5351" y="15840"/>
                    <a:pt x="5758" y="14503"/>
                  </a:cubicBezTo>
                  <a:cubicBezTo>
                    <a:pt x="6166" y="13166"/>
                    <a:pt x="6166" y="12137"/>
                    <a:pt x="6574" y="11109"/>
                  </a:cubicBezTo>
                  <a:cubicBezTo>
                    <a:pt x="6981" y="10080"/>
                    <a:pt x="7796" y="9051"/>
                    <a:pt x="8815" y="8949"/>
                  </a:cubicBezTo>
                  <a:cubicBezTo>
                    <a:pt x="9834" y="8846"/>
                    <a:pt x="11057" y="9669"/>
                    <a:pt x="12177" y="11417"/>
                  </a:cubicBezTo>
                  <a:cubicBezTo>
                    <a:pt x="13298" y="13166"/>
                    <a:pt x="14317" y="15840"/>
                    <a:pt x="14215" y="17897"/>
                  </a:cubicBezTo>
                  <a:cubicBezTo>
                    <a:pt x="14113" y="19954"/>
                    <a:pt x="12891" y="21394"/>
                    <a:pt x="12177" y="21497"/>
                  </a:cubicBezTo>
                  <a:cubicBezTo>
                    <a:pt x="11464" y="21600"/>
                    <a:pt x="11260" y="20366"/>
                    <a:pt x="11974" y="17383"/>
                  </a:cubicBezTo>
                  <a:cubicBezTo>
                    <a:pt x="12687" y="14400"/>
                    <a:pt x="14317" y="9669"/>
                    <a:pt x="16049" y="6480"/>
                  </a:cubicBezTo>
                  <a:cubicBezTo>
                    <a:pt x="17781" y="3291"/>
                    <a:pt x="19615" y="1646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619500" y="7097183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632200" y="7224183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587785" y="6587960"/>
              <a:ext cx="327116" cy="33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8" fill="norm" stroke="1" extrusionOk="0">
                  <a:moveTo>
                    <a:pt x="17773" y="486"/>
                  </a:moveTo>
                  <a:cubicBezTo>
                    <a:pt x="18610" y="215"/>
                    <a:pt x="19446" y="-57"/>
                    <a:pt x="19446" y="11"/>
                  </a:cubicBezTo>
                  <a:cubicBezTo>
                    <a:pt x="19446" y="79"/>
                    <a:pt x="18610" y="486"/>
                    <a:pt x="16380" y="1641"/>
                  </a:cubicBezTo>
                  <a:cubicBezTo>
                    <a:pt x="14150" y="2796"/>
                    <a:pt x="10527" y="4698"/>
                    <a:pt x="7879" y="6192"/>
                  </a:cubicBezTo>
                  <a:cubicBezTo>
                    <a:pt x="5231" y="7686"/>
                    <a:pt x="3559" y="8773"/>
                    <a:pt x="2514" y="9656"/>
                  </a:cubicBezTo>
                  <a:cubicBezTo>
                    <a:pt x="1469" y="10539"/>
                    <a:pt x="1051" y="11218"/>
                    <a:pt x="1190" y="11626"/>
                  </a:cubicBezTo>
                  <a:cubicBezTo>
                    <a:pt x="1330" y="12034"/>
                    <a:pt x="2026" y="12169"/>
                    <a:pt x="3629" y="12237"/>
                  </a:cubicBezTo>
                  <a:cubicBezTo>
                    <a:pt x="5231" y="12305"/>
                    <a:pt x="7740" y="12305"/>
                    <a:pt x="9621" y="12305"/>
                  </a:cubicBezTo>
                  <a:cubicBezTo>
                    <a:pt x="11502" y="12305"/>
                    <a:pt x="12757" y="12305"/>
                    <a:pt x="13105" y="12577"/>
                  </a:cubicBezTo>
                  <a:cubicBezTo>
                    <a:pt x="13453" y="12849"/>
                    <a:pt x="12896" y="13392"/>
                    <a:pt x="11084" y="14343"/>
                  </a:cubicBezTo>
                  <a:cubicBezTo>
                    <a:pt x="9273" y="15294"/>
                    <a:pt x="6207" y="16652"/>
                    <a:pt x="4326" y="17535"/>
                  </a:cubicBezTo>
                  <a:cubicBezTo>
                    <a:pt x="2444" y="18418"/>
                    <a:pt x="1748" y="18826"/>
                    <a:pt x="1121" y="19369"/>
                  </a:cubicBezTo>
                  <a:cubicBezTo>
                    <a:pt x="493" y="19913"/>
                    <a:pt x="-64" y="20592"/>
                    <a:pt x="6" y="21000"/>
                  </a:cubicBezTo>
                  <a:cubicBezTo>
                    <a:pt x="75" y="21407"/>
                    <a:pt x="772" y="21543"/>
                    <a:pt x="2793" y="21407"/>
                  </a:cubicBezTo>
                  <a:cubicBezTo>
                    <a:pt x="4813" y="21271"/>
                    <a:pt x="8158" y="20864"/>
                    <a:pt x="11502" y="20796"/>
                  </a:cubicBezTo>
                  <a:cubicBezTo>
                    <a:pt x="14847" y="20728"/>
                    <a:pt x="18191" y="21000"/>
                    <a:pt x="21536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295900" y="6405033"/>
              <a:ext cx="31751" cy="28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4320" y="0"/>
                  </a:moveTo>
                  <a:cubicBezTo>
                    <a:pt x="2880" y="5165"/>
                    <a:pt x="1440" y="10330"/>
                    <a:pt x="720" y="13304"/>
                  </a:cubicBezTo>
                  <a:cubicBezTo>
                    <a:pt x="0" y="16278"/>
                    <a:pt x="0" y="17061"/>
                    <a:pt x="0" y="18235"/>
                  </a:cubicBezTo>
                  <a:cubicBezTo>
                    <a:pt x="0" y="19409"/>
                    <a:pt x="0" y="20974"/>
                    <a:pt x="3600" y="21287"/>
                  </a:cubicBezTo>
                  <a:cubicBezTo>
                    <a:pt x="7200" y="21600"/>
                    <a:pt x="14400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400588" y="6371506"/>
              <a:ext cx="157925" cy="24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04" fill="norm" stroke="1" extrusionOk="0">
                  <a:moveTo>
                    <a:pt x="20902" y="4547"/>
                  </a:moveTo>
                  <a:cubicBezTo>
                    <a:pt x="21186" y="3083"/>
                    <a:pt x="21470" y="1619"/>
                    <a:pt x="20759" y="795"/>
                  </a:cubicBezTo>
                  <a:cubicBezTo>
                    <a:pt x="20049" y="-29"/>
                    <a:pt x="18344" y="-212"/>
                    <a:pt x="15928" y="246"/>
                  </a:cubicBezTo>
                  <a:cubicBezTo>
                    <a:pt x="13512" y="703"/>
                    <a:pt x="10386" y="1802"/>
                    <a:pt x="7970" y="3266"/>
                  </a:cubicBezTo>
                  <a:cubicBezTo>
                    <a:pt x="5554" y="4730"/>
                    <a:pt x="3849" y="6561"/>
                    <a:pt x="3707" y="8208"/>
                  </a:cubicBezTo>
                  <a:cubicBezTo>
                    <a:pt x="3565" y="9856"/>
                    <a:pt x="4986" y="11320"/>
                    <a:pt x="6691" y="12144"/>
                  </a:cubicBezTo>
                  <a:cubicBezTo>
                    <a:pt x="8396" y="12968"/>
                    <a:pt x="10386" y="13151"/>
                    <a:pt x="10386" y="13151"/>
                  </a:cubicBezTo>
                  <a:cubicBezTo>
                    <a:pt x="10386" y="13151"/>
                    <a:pt x="8396" y="12968"/>
                    <a:pt x="6833" y="13242"/>
                  </a:cubicBezTo>
                  <a:cubicBezTo>
                    <a:pt x="5270" y="13517"/>
                    <a:pt x="4133" y="14249"/>
                    <a:pt x="2854" y="15439"/>
                  </a:cubicBezTo>
                  <a:cubicBezTo>
                    <a:pt x="1575" y="16629"/>
                    <a:pt x="154" y="18276"/>
                    <a:pt x="12" y="19466"/>
                  </a:cubicBezTo>
                  <a:cubicBezTo>
                    <a:pt x="-130" y="20656"/>
                    <a:pt x="1007" y="21388"/>
                    <a:pt x="4417" y="21296"/>
                  </a:cubicBezTo>
                  <a:cubicBezTo>
                    <a:pt x="7828" y="21205"/>
                    <a:pt x="13512" y="20290"/>
                    <a:pt x="19196" y="1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613400" y="6614583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588000" y="648758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5448300" y="6206464"/>
              <a:ext cx="127001" cy="10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5400" y="2943"/>
                  </a:moveTo>
                  <a:cubicBezTo>
                    <a:pt x="4320" y="7263"/>
                    <a:pt x="3240" y="11583"/>
                    <a:pt x="2160" y="14823"/>
                  </a:cubicBezTo>
                  <a:cubicBezTo>
                    <a:pt x="1080" y="18063"/>
                    <a:pt x="0" y="20223"/>
                    <a:pt x="0" y="20439"/>
                  </a:cubicBezTo>
                  <a:cubicBezTo>
                    <a:pt x="0" y="20655"/>
                    <a:pt x="1080" y="18927"/>
                    <a:pt x="2700" y="15687"/>
                  </a:cubicBezTo>
                  <a:cubicBezTo>
                    <a:pt x="4320" y="12447"/>
                    <a:pt x="6480" y="7695"/>
                    <a:pt x="8280" y="4455"/>
                  </a:cubicBezTo>
                  <a:cubicBezTo>
                    <a:pt x="10080" y="1215"/>
                    <a:pt x="11520" y="-513"/>
                    <a:pt x="12600" y="135"/>
                  </a:cubicBezTo>
                  <a:cubicBezTo>
                    <a:pt x="13680" y="783"/>
                    <a:pt x="14400" y="3807"/>
                    <a:pt x="15840" y="7695"/>
                  </a:cubicBezTo>
                  <a:cubicBezTo>
                    <a:pt x="17280" y="11583"/>
                    <a:pt x="19440" y="16335"/>
                    <a:pt x="21600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782172" y="6322483"/>
              <a:ext cx="1443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4" h="21600" fill="norm" stroke="1" extrusionOk="0">
                  <a:moveTo>
                    <a:pt x="3415" y="0"/>
                  </a:moveTo>
                  <a:cubicBezTo>
                    <a:pt x="11515" y="3142"/>
                    <a:pt x="19615" y="6284"/>
                    <a:pt x="18265" y="9556"/>
                  </a:cubicBezTo>
                  <a:cubicBezTo>
                    <a:pt x="16915" y="12829"/>
                    <a:pt x="6115" y="16233"/>
                    <a:pt x="2065" y="18262"/>
                  </a:cubicBezTo>
                  <a:cubicBezTo>
                    <a:pt x="-1985" y="20291"/>
                    <a:pt x="715" y="20945"/>
                    <a:pt x="3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327650" y="6773333"/>
              <a:ext cx="438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2" y="14400"/>
                    <a:pt x="7304" y="7200"/>
                    <a:pt x="10904" y="3600"/>
                  </a:cubicBezTo>
                  <a:cubicBezTo>
                    <a:pt x="14504" y="0"/>
                    <a:pt x="180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403850" y="6900333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218"/>
                    <a:pt x="11368" y="12436"/>
                    <a:pt x="14968" y="16036"/>
                  </a:cubicBezTo>
                  <a:cubicBezTo>
                    <a:pt x="18568" y="19636"/>
                    <a:pt x="20084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452845" y="6881283"/>
              <a:ext cx="12880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9458" y="320"/>
                    <a:pt x="17716" y="640"/>
                    <a:pt x="15800" y="2240"/>
                  </a:cubicBezTo>
                  <a:cubicBezTo>
                    <a:pt x="13884" y="3840"/>
                    <a:pt x="11794" y="6720"/>
                    <a:pt x="9006" y="9680"/>
                  </a:cubicBezTo>
                  <a:cubicBezTo>
                    <a:pt x="6219" y="12640"/>
                    <a:pt x="2735" y="15680"/>
                    <a:pt x="1168" y="17680"/>
                  </a:cubicBezTo>
                  <a:cubicBezTo>
                    <a:pt x="-400" y="19680"/>
                    <a:pt x="-52" y="20640"/>
                    <a:pt x="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562600" y="7097183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562600" y="6982883"/>
              <a:ext cx="52577" cy="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0850" fill="norm" stroke="1" extrusionOk="0">
                  <a:moveTo>
                    <a:pt x="12462" y="7200"/>
                  </a:moveTo>
                  <a:cubicBezTo>
                    <a:pt x="8308" y="6000"/>
                    <a:pt x="4154" y="4800"/>
                    <a:pt x="3323" y="7200"/>
                  </a:cubicBezTo>
                  <a:cubicBezTo>
                    <a:pt x="2492" y="9600"/>
                    <a:pt x="4985" y="15600"/>
                    <a:pt x="8723" y="18600"/>
                  </a:cubicBezTo>
                  <a:cubicBezTo>
                    <a:pt x="12462" y="21600"/>
                    <a:pt x="17446" y="21600"/>
                    <a:pt x="19523" y="18600"/>
                  </a:cubicBezTo>
                  <a:cubicBezTo>
                    <a:pt x="21600" y="15600"/>
                    <a:pt x="20769" y="9600"/>
                    <a:pt x="17031" y="6000"/>
                  </a:cubicBezTo>
                  <a:cubicBezTo>
                    <a:pt x="13292" y="2400"/>
                    <a:pt x="6646" y="1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930900" y="6671733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815"/>
                    <a:pt x="10611" y="11631"/>
                    <a:pt x="14211" y="15231"/>
                  </a:cubicBezTo>
                  <a:cubicBezTo>
                    <a:pt x="17811" y="18831"/>
                    <a:pt x="19705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969000" y="6627283"/>
              <a:ext cx="101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291"/>
                    <a:pt x="12600" y="6583"/>
                    <a:pt x="9000" y="10183"/>
                  </a:cubicBezTo>
                  <a:cubicBezTo>
                    <a:pt x="5400" y="13783"/>
                    <a:pt x="2700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188220" y="6512983"/>
              <a:ext cx="4113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4320"/>
                    <a:pt x="3529" y="8640"/>
                    <a:pt x="957" y="12240"/>
                  </a:cubicBezTo>
                  <a:cubicBezTo>
                    <a:pt x="-1614" y="15840"/>
                    <a:pt x="1472" y="18720"/>
                    <a:pt x="4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257140" y="6576483"/>
              <a:ext cx="106064" cy="12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317" fill="norm" stroke="1" extrusionOk="0">
                  <a:moveTo>
                    <a:pt x="11993" y="0"/>
                  </a:moveTo>
                  <a:cubicBezTo>
                    <a:pt x="9916" y="0"/>
                    <a:pt x="7839" y="0"/>
                    <a:pt x="5554" y="2979"/>
                  </a:cubicBezTo>
                  <a:cubicBezTo>
                    <a:pt x="3269" y="5959"/>
                    <a:pt x="777" y="11917"/>
                    <a:pt x="154" y="15641"/>
                  </a:cubicBezTo>
                  <a:cubicBezTo>
                    <a:pt x="-469" y="19366"/>
                    <a:pt x="777" y="20855"/>
                    <a:pt x="4308" y="21228"/>
                  </a:cubicBezTo>
                  <a:cubicBezTo>
                    <a:pt x="7839" y="21600"/>
                    <a:pt x="13654" y="20855"/>
                    <a:pt x="16977" y="18062"/>
                  </a:cubicBezTo>
                  <a:cubicBezTo>
                    <a:pt x="20300" y="15269"/>
                    <a:pt x="21131" y="10428"/>
                    <a:pt x="20716" y="7262"/>
                  </a:cubicBezTo>
                  <a:cubicBezTo>
                    <a:pt x="20300" y="4097"/>
                    <a:pt x="18639" y="2607"/>
                    <a:pt x="16769" y="2048"/>
                  </a:cubicBezTo>
                  <a:cubicBezTo>
                    <a:pt x="14900" y="1490"/>
                    <a:pt x="12823" y="1862"/>
                    <a:pt x="10746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399127" y="6595533"/>
              <a:ext cx="209632" cy="11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51" fill="norm" stroke="1" extrusionOk="0">
                  <a:moveTo>
                    <a:pt x="9697" y="1178"/>
                  </a:moveTo>
                  <a:cubicBezTo>
                    <a:pt x="7368" y="1571"/>
                    <a:pt x="5038" y="1964"/>
                    <a:pt x="3344" y="3927"/>
                  </a:cubicBezTo>
                  <a:cubicBezTo>
                    <a:pt x="1650" y="5891"/>
                    <a:pt x="591" y="9425"/>
                    <a:pt x="168" y="12371"/>
                  </a:cubicBezTo>
                  <a:cubicBezTo>
                    <a:pt x="-256" y="15316"/>
                    <a:pt x="-44" y="17673"/>
                    <a:pt x="2815" y="19244"/>
                  </a:cubicBezTo>
                  <a:cubicBezTo>
                    <a:pt x="5673" y="20815"/>
                    <a:pt x="11179" y="21600"/>
                    <a:pt x="14779" y="20618"/>
                  </a:cubicBezTo>
                  <a:cubicBezTo>
                    <a:pt x="18379" y="19636"/>
                    <a:pt x="20073" y="16887"/>
                    <a:pt x="20709" y="14335"/>
                  </a:cubicBezTo>
                  <a:cubicBezTo>
                    <a:pt x="21344" y="11782"/>
                    <a:pt x="20920" y="9425"/>
                    <a:pt x="18485" y="7069"/>
                  </a:cubicBezTo>
                  <a:cubicBezTo>
                    <a:pt x="16050" y="4713"/>
                    <a:pt x="11603" y="2356"/>
                    <a:pt x="7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629150" y="7274983"/>
              <a:ext cx="1663701" cy="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17673"/>
                  </a:moveTo>
                  <a:cubicBezTo>
                    <a:pt x="495" y="11782"/>
                    <a:pt x="989" y="5891"/>
                    <a:pt x="1759" y="2945"/>
                  </a:cubicBezTo>
                  <a:cubicBezTo>
                    <a:pt x="2528" y="0"/>
                    <a:pt x="3573" y="0"/>
                    <a:pt x="4658" y="0"/>
                  </a:cubicBezTo>
                  <a:cubicBezTo>
                    <a:pt x="5744" y="0"/>
                    <a:pt x="6870" y="0"/>
                    <a:pt x="7956" y="982"/>
                  </a:cubicBezTo>
                  <a:cubicBezTo>
                    <a:pt x="9041" y="1964"/>
                    <a:pt x="10085" y="3927"/>
                    <a:pt x="11157" y="6873"/>
                  </a:cubicBezTo>
                  <a:cubicBezTo>
                    <a:pt x="12229" y="9818"/>
                    <a:pt x="13328" y="13745"/>
                    <a:pt x="14482" y="16691"/>
                  </a:cubicBezTo>
                  <a:cubicBezTo>
                    <a:pt x="15637" y="19636"/>
                    <a:pt x="16846" y="21600"/>
                    <a:pt x="18041" y="20618"/>
                  </a:cubicBezTo>
                  <a:cubicBezTo>
                    <a:pt x="19237" y="19636"/>
                    <a:pt x="20418" y="15709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600700" y="7457435"/>
              <a:ext cx="284809" cy="23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96" fill="norm" stroke="1" extrusionOk="0">
                  <a:moveTo>
                    <a:pt x="0" y="5994"/>
                  </a:moveTo>
                  <a:cubicBezTo>
                    <a:pt x="0" y="10081"/>
                    <a:pt x="0" y="14167"/>
                    <a:pt x="0" y="16891"/>
                  </a:cubicBezTo>
                  <a:cubicBezTo>
                    <a:pt x="0" y="19616"/>
                    <a:pt x="0" y="20978"/>
                    <a:pt x="80" y="21172"/>
                  </a:cubicBezTo>
                  <a:cubicBezTo>
                    <a:pt x="160" y="21367"/>
                    <a:pt x="320" y="20394"/>
                    <a:pt x="1680" y="17183"/>
                  </a:cubicBezTo>
                  <a:cubicBezTo>
                    <a:pt x="3040" y="13972"/>
                    <a:pt x="5600" y="8524"/>
                    <a:pt x="7840" y="5118"/>
                  </a:cubicBezTo>
                  <a:cubicBezTo>
                    <a:pt x="10080" y="1713"/>
                    <a:pt x="12000" y="351"/>
                    <a:pt x="14000" y="59"/>
                  </a:cubicBezTo>
                  <a:cubicBezTo>
                    <a:pt x="16000" y="-233"/>
                    <a:pt x="18080" y="545"/>
                    <a:pt x="19440" y="2783"/>
                  </a:cubicBezTo>
                  <a:cubicBezTo>
                    <a:pt x="20800" y="5021"/>
                    <a:pt x="21440" y="8718"/>
                    <a:pt x="21520" y="11637"/>
                  </a:cubicBezTo>
                  <a:cubicBezTo>
                    <a:pt x="21600" y="14556"/>
                    <a:pt x="21120" y="16697"/>
                    <a:pt x="20640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346950" y="7113970"/>
              <a:ext cx="171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4800" y="88"/>
                    <a:pt x="9600" y="-1183"/>
                    <a:pt x="13200" y="1993"/>
                  </a:cubicBezTo>
                  <a:cubicBezTo>
                    <a:pt x="16800" y="5170"/>
                    <a:pt x="19200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315200" y="719878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976966" y="6608233"/>
              <a:ext cx="227235" cy="29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25" fill="norm" stroke="1" extrusionOk="0">
                  <a:moveTo>
                    <a:pt x="21274" y="0"/>
                  </a:moveTo>
                  <a:cubicBezTo>
                    <a:pt x="17509" y="1096"/>
                    <a:pt x="13744" y="2191"/>
                    <a:pt x="10771" y="3287"/>
                  </a:cubicBezTo>
                  <a:cubicBezTo>
                    <a:pt x="7799" y="4383"/>
                    <a:pt x="5619" y="5478"/>
                    <a:pt x="4133" y="6339"/>
                  </a:cubicBezTo>
                  <a:cubicBezTo>
                    <a:pt x="2646" y="7200"/>
                    <a:pt x="1854" y="7826"/>
                    <a:pt x="1953" y="8374"/>
                  </a:cubicBezTo>
                  <a:cubicBezTo>
                    <a:pt x="2052" y="8922"/>
                    <a:pt x="3043" y="9391"/>
                    <a:pt x="4529" y="9548"/>
                  </a:cubicBezTo>
                  <a:cubicBezTo>
                    <a:pt x="6015" y="9704"/>
                    <a:pt x="7997" y="9548"/>
                    <a:pt x="9681" y="9391"/>
                  </a:cubicBezTo>
                  <a:cubicBezTo>
                    <a:pt x="11366" y="9235"/>
                    <a:pt x="12753" y="9078"/>
                    <a:pt x="13942" y="9157"/>
                  </a:cubicBezTo>
                  <a:cubicBezTo>
                    <a:pt x="15131" y="9235"/>
                    <a:pt x="16122" y="9548"/>
                    <a:pt x="16320" y="10017"/>
                  </a:cubicBezTo>
                  <a:cubicBezTo>
                    <a:pt x="16518" y="10487"/>
                    <a:pt x="15924" y="11113"/>
                    <a:pt x="13546" y="12365"/>
                  </a:cubicBezTo>
                  <a:cubicBezTo>
                    <a:pt x="11168" y="13617"/>
                    <a:pt x="7006" y="15496"/>
                    <a:pt x="4529" y="16748"/>
                  </a:cubicBezTo>
                  <a:cubicBezTo>
                    <a:pt x="2052" y="18000"/>
                    <a:pt x="1259" y="18626"/>
                    <a:pt x="665" y="19330"/>
                  </a:cubicBezTo>
                  <a:cubicBezTo>
                    <a:pt x="70" y="20035"/>
                    <a:pt x="-326" y="20817"/>
                    <a:pt x="368" y="21209"/>
                  </a:cubicBezTo>
                  <a:cubicBezTo>
                    <a:pt x="1061" y="21600"/>
                    <a:pt x="2845" y="21600"/>
                    <a:pt x="6213" y="21365"/>
                  </a:cubicBezTo>
                  <a:cubicBezTo>
                    <a:pt x="9582" y="21130"/>
                    <a:pt x="14536" y="20661"/>
                    <a:pt x="19491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468697" y="6474883"/>
              <a:ext cx="33954" cy="49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516" fill="norm" stroke="1" extrusionOk="0">
                  <a:moveTo>
                    <a:pt x="20381" y="0"/>
                  </a:moveTo>
                  <a:cubicBezTo>
                    <a:pt x="20381" y="3463"/>
                    <a:pt x="20381" y="6927"/>
                    <a:pt x="17205" y="10162"/>
                  </a:cubicBezTo>
                  <a:cubicBezTo>
                    <a:pt x="14028" y="13397"/>
                    <a:pt x="7675" y="16405"/>
                    <a:pt x="3863" y="18410"/>
                  </a:cubicBezTo>
                  <a:cubicBezTo>
                    <a:pt x="52" y="20415"/>
                    <a:pt x="-1219" y="21418"/>
                    <a:pt x="1322" y="21509"/>
                  </a:cubicBezTo>
                  <a:cubicBezTo>
                    <a:pt x="3863" y="21600"/>
                    <a:pt x="10216" y="20780"/>
                    <a:pt x="16569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604250" y="6462183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500"/>
                    <a:pt x="8000" y="9000"/>
                    <a:pt x="11600" y="12600"/>
                  </a:cubicBezTo>
                  <a:cubicBezTo>
                    <a:pt x="15200" y="16200"/>
                    <a:pt x="18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685577" y="6436783"/>
              <a:ext cx="5837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8188" y="540"/>
                    <a:pt x="15103" y="1080"/>
                    <a:pt x="12403" y="3060"/>
                  </a:cubicBezTo>
                  <a:cubicBezTo>
                    <a:pt x="9703" y="5040"/>
                    <a:pt x="7388" y="8460"/>
                    <a:pt x="5074" y="11430"/>
                  </a:cubicBezTo>
                  <a:cubicBezTo>
                    <a:pt x="2760" y="14400"/>
                    <a:pt x="445" y="16920"/>
                    <a:pt x="60" y="18540"/>
                  </a:cubicBezTo>
                  <a:cubicBezTo>
                    <a:pt x="-326" y="20160"/>
                    <a:pt x="1217" y="20880"/>
                    <a:pt x="2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763000" y="662728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775155" y="6519282"/>
              <a:ext cx="56249" cy="53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0070" fill="norm" stroke="1" extrusionOk="0">
                  <a:moveTo>
                    <a:pt x="14084" y="2419"/>
                  </a:moveTo>
                  <a:cubicBezTo>
                    <a:pt x="10227" y="819"/>
                    <a:pt x="6370" y="-781"/>
                    <a:pt x="3670" y="419"/>
                  </a:cubicBezTo>
                  <a:cubicBezTo>
                    <a:pt x="970" y="1619"/>
                    <a:pt x="-573" y="5619"/>
                    <a:pt x="198" y="9219"/>
                  </a:cubicBezTo>
                  <a:cubicBezTo>
                    <a:pt x="970" y="12819"/>
                    <a:pt x="4056" y="16019"/>
                    <a:pt x="7913" y="18019"/>
                  </a:cubicBezTo>
                  <a:cubicBezTo>
                    <a:pt x="11770" y="20019"/>
                    <a:pt x="16398" y="20819"/>
                    <a:pt x="18713" y="19219"/>
                  </a:cubicBezTo>
                  <a:cubicBezTo>
                    <a:pt x="21027" y="17619"/>
                    <a:pt x="21027" y="13619"/>
                    <a:pt x="19098" y="11219"/>
                  </a:cubicBezTo>
                  <a:cubicBezTo>
                    <a:pt x="17170" y="8819"/>
                    <a:pt x="13313" y="8019"/>
                    <a:pt x="10613" y="9219"/>
                  </a:cubicBezTo>
                  <a:cubicBezTo>
                    <a:pt x="7913" y="10419"/>
                    <a:pt x="6370" y="13619"/>
                    <a:pt x="4827" y="1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991600" y="658283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175750" y="6468533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251950" y="6468533"/>
              <a:ext cx="889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89"/>
                    <a:pt x="16457" y="379"/>
                    <a:pt x="15171" y="947"/>
                  </a:cubicBezTo>
                  <a:cubicBezTo>
                    <a:pt x="13886" y="1516"/>
                    <a:pt x="13886" y="2463"/>
                    <a:pt x="11571" y="5495"/>
                  </a:cubicBezTo>
                  <a:cubicBezTo>
                    <a:pt x="9257" y="8526"/>
                    <a:pt x="4629" y="13642"/>
                    <a:pt x="2314" y="16674"/>
                  </a:cubicBezTo>
                  <a:cubicBezTo>
                    <a:pt x="0" y="19705"/>
                    <a:pt x="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331506" y="6652683"/>
              <a:ext cx="15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82"/>
                    <a:pt x="-1582" y="9164"/>
                    <a:pt x="1118" y="12764"/>
                  </a:cubicBezTo>
                  <a:cubicBezTo>
                    <a:pt x="3818" y="16364"/>
                    <a:pt x="11918" y="1898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9353550" y="6557433"/>
              <a:ext cx="36218" cy="2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391" fill="norm" stroke="1" extrusionOk="0">
                  <a:moveTo>
                    <a:pt x="14400" y="0"/>
                  </a:moveTo>
                  <a:cubicBezTo>
                    <a:pt x="8400" y="1662"/>
                    <a:pt x="2400" y="3323"/>
                    <a:pt x="1200" y="7477"/>
                  </a:cubicBezTo>
                  <a:cubicBezTo>
                    <a:pt x="0" y="11631"/>
                    <a:pt x="3600" y="18277"/>
                    <a:pt x="9000" y="19938"/>
                  </a:cubicBezTo>
                  <a:cubicBezTo>
                    <a:pt x="14400" y="21600"/>
                    <a:pt x="21600" y="18277"/>
                    <a:pt x="20400" y="16615"/>
                  </a:cubicBezTo>
                  <a:cubicBezTo>
                    <a:pt x="19200" y="14954"/>
                    <a:pt x="9600" y="14954"/>
                    <a:pt x="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9243083" y="6316133"/>
              <a:ext cx="11681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6244" y="0"/>
                  </a:moveTo>
                  <a:cubicBezTo>
                    <a:pt x="4316" y="3411"/>
                    <a:pt x="2387" y="6821"/>
                    <a:pt x="1230" y="9474"/>
                  </a:cubicBezTo>
                  <a:cubicBezTo>
                    <a:pt x="73" y="12126"/>
                    <a:pt x="-313" y="14021"/>
                    <a:pt x="266" y="14211"/>
                  </a:cubicBezTo>
                  <a:cubicBezTo>
                    <a:pt x="844" y="14400"/>
                    <a:pt x="2387" y="12884"/>
                    <a:pt x="3737" y="11179"/>
                  </a:cubicBezTo>
                  <a:cubicBezTo>
                    <a:pt x="5087" y="9474"/>
                    <a:pt x="6244" y="7579"/>
                    <a:pt x="7401" y="5684"/>
                  </a:cubicBezTo>
                  <a:cubicBezTo>
                    <a:pt x="8558" y="3789"/>
                    <a:pt x="9716" y="1895"/>
                    <a:pt x="10873" y="1705"/>
                  </a:cubicBezTo>
                  <a:cubicBezTo>
                    <a:pt x="12030" y="1516"/>
                    <a:pt x="13187" y="3032"/>
                    <a:pt x="14923" y="6632"/>
                  </a:cubicBezTo>
                  <a:cubicBezTo>
                    <a:pt x="16658" y="10232"/>
                    <a:pt x="18973" y="15916"/>
                    <a:pt x="21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9480550" y="6430433"/>
              <a:ext cx="5291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19938" y="0"/>
                  </a:moveTo>
                  <a:cubicBezTo>
                    <a:pt x="20769" y="3405"/>
                    <a:pt x="21600" y="6811"/>
                    <a:pt x="19108" y="9876"/>
                  </a:cubicBezTo>
                  <a:cubicBezTo>
                    <a:pt x="16615" y="12941"/>
                    <a:pt x="10800" y="15665"/>
                    <a:pt x="7062" y="17562"/>
                  </a:cubicBezTo>
                  <a:cubicBezTo>
                    <a:pt x="3323" y="19459"/>
                    <a:pt x="1662" y="20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674100" y="6811433"/>
              <a:ext cx="628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4" y="4500"/>
                    <a:pt x="5527" y="9000"/>
                    <a:pt x="8291" y="11250"/>
                  </a:cubicBezTo>
                  <a:cubicBezTo>
                    <a:pt x="11055" y="13500"/>
                    <a:pt x="13818" y="13500"/>
                    <a:pt x="16036" y="14850"/>
                  </a:cubicBezTo>
                  <a:cubicBezTo>
                    <a:pt x="18255" y="16200"/>
                    <a:pt x="19927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845550" y="6900333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300"/>
                    <a:pt x="10080" y="12600"/>
                    <a:pt x="13680" y="16200"/>
                  </a:cubicBezTo>
                  <a:cubicBezTo>
                    <a:pt x="17280" y="19800"/>
                    <a:pt x="1944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934450" y="6881283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1938"/>
                    <a:pt x="13500" y="3877"/>
                    <a:pt x="9900" y="7477"/>
                  </a:cubicBezTo>
                  <a:cubicBezTo>
                    <a:pt x="6300" y="11077"/>
                    <a:pt x="3150" y="16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042400" y="701463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055100" y="69384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683750" y="6684433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677400" y="6703483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13"/>
                    <a:pt x="10800" y="8826"/>
                    <a:pt x="7200" y="12426"/>
                  </a:cubicBezTo>
                  <a:cubicBezTo>
                    <a:pt x="3600" y="16026"/>
                    <a:pt x="180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893300" y="6671733"/>
              <a:ext cx="50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964739" y="6735233"/>
              <a:ext cx="127482" cy="10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4" h="21124" fill="norm" stroke="1" extrusionOk="0">
                  <a:moveTo>
                    <a:pt x="10717" y="0"/>
                  </a:moveTo>
                  <a:cubicBezTo>
                    <a:pt x="7726" y="424"/>
                    <a:pt x="4735" y="847"/>
                    <a:pt x="2575" y="3388"/>
                  </a:cubicBezTo>
                  <a:cubicBezTo>
                    <a:pt x="415" y="5929"/>
                    <a:pt x="-914" y="10588"/>
                    <a:pt x="748" y="14188"/>
                  </a:cubicBezTo>
                  <a:cubicBezTo>
                    <a:pt x="2409" y="17788"/>
                    <a:pt x="7061" y="20329"/>
                    <a:pt x="11049" y="20965"/>
                  </a:cubicBezTo>
                  <a:cubicBezTo>
                    <a:pt x="15037" y="21600"/>
                    <a:pt x="18360" y="20329"/>
                    <a:pt x="19523" y="17153"/>
                  </a:cubicBezTo>
                  <a:cubicBezTo>
                    <a:pt x="20686" y="13976"/>
                    <a:pt x="19689" y="8894"/>
                    <a:pt x="17529" y="5929"/>
                  </a:cubicBezTo>
                  <a:cubicBezTo>
                    <a:pt x="15369" y="2965"/>
                    <a:pt x="12046" y="2118"/>
                    <a:pt x="8723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0115550" y="6764987"/>
              <a:ext cx="139195" cy="11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36" fill="norm" stroke="1" extrusionOk="0">
                  <a:moveTo>
                    <a:pt x="11606" y="351"/>
                  </a:moveTo>
                  <a:cubicBezTo>
                    <a:pt x="9672" y="-22"/>
                    <a:pt x="7737" y="-394"/>
                    <a:pt x="5803" y="909"/>
                  </a:cubicBezTo>
                  <a:cubicBezTo>
                    <a:pt x="3869" y="2213"/>
                    <a:pt x="1934" y="5192"/>
                    <a:pt x="1451" y="8358"/>
                  </a:cubicBezTo>
                  <a:cubicBezTo>
                    <a:pt x="967" y="11523"/>
                    <a:pt x="1934" y="14875"/>
                    <a:pt x="4997" y="17296"/>
                  </a:cubicBezTo>
                  <a:cubicBezTo>
                    <a:pt x="8060" y="19716"/>
                    <a:pt x="13218" y="21206"/>
                    <a:pt x="16603" y="21020"/>
                  </a:cubicBezTo>
                  <a:cubicBezTo>
                    <a:pt x="19988" y="20834"/>
                    <a:pt x="21600" y="18972"/>
                    <a:pt x="21116" y="15247"/>
                  </a:cubicBezTo>
                  <a:cubicBezTo>
                    <a:pt x="20633" y="11523"/>
                    <a:pt x="18054" y="5937"/>
                    <a:pt x="14185" y="3516"/>
                  </a:cubicBezTo>
                  <a:cubicBezTo>
                    <a:pt x="10316" y="1096"/>
                    <a:pt x="5158" y="1840"/>
                    <a:pt x="0" y="2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842250" y="7122583"/>
              <a:ext cx="2114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1" y="2933"/>
                    <a:pt x="1081" y="5867"/>
                    <a:pt x="1708" y="7867"/>
                  </a:cubicBezTo>
                  <a:cubicBezTo>
                    <a:pt x="2335" y="9867"/>
                    <a:pt x="3049" y="10933"/>
                    <a:pt x="3773" y="11867"/>
                  </a:cubicBezTo>
                  <a:cubicBezTo>
                    <a:pt x="4497" y="12800"/>
                    <a:pt x="5232" y="13600"/>
                    <a:pt x="5924" y="14133"/>
                  </a:cubicBezTo>
                  <a:cubicBezTo>
                    <a:pt x="6616" y="14667"/>
                    <a:pt x="7265" y="14933"/>
                    <a:pt x="7946" y="15333"/>
                  </a:cubicBezTo>
                  <a:cubicBezTo>
                    <a:pt x="8627" y="15733"/>
                    <a:pt x="9341" y="16267"/>
                    <a:pt x="10022" y="16667"/>
                  </a:cubicBezTo>
                  <a:cubicBezTo>
                    <a:pt x="10703" y="17067"/>
                    <a:pt x="11351" y="17333"/>
                    <a:pt x="12054" y="17733"/>
                  </a:cubicBezTo>
                  <a:cubicBezTo>
                    <a:pt x="12757" y="18133"/>
                    <a:pt x="13514" y="18667"/>
                    <a:pt x="14357" y="19067"/>
                  </a:cubicBezTo>
                  <a:cubicBezTo>
                    <a:pt x="15200" y="19467"/>
                    <a:pt x="16130" y="19733"/>
                    <a:pt x="17059" y="20000"/>
                  </a:cubicBezTo>
                  <a:cubicBezTo>
                    <a:pt x="17989" y="20267"/>
                    <a:pt x="18919" y="20533"/>
                    <a:pt x="19676" y="20800"/>
                  </a:cubicBezTo>
                  <a:cubicBezTo>
                    <a:pt x="20432" y="21067"/>
                    <a:pt x="21016" y="21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8899677" y="7439034"/>
              <a:ext cx="202191" cy="18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35" fill="norm" stroke="1" extrusionOk="0">
                  <a:moveTo>
                    <a:pt x="3659" y="120"/>
                  </a:moveTo>
                  <a:cubicBezTo>
                    <a:pt x="2545" y="3761"/>
                    <a:pt x="1432" y="7401"/>
                    <a:pt x="875" y="9828"/>
                  </a:cubicBezTo>
                  <a:cubicBezTo>
                    <a:pt x="318" y="12255"/>
                    <a:pt x="318" y="13469"/>
                    <a:pt x="207" y="14682"/>
                  </a:cubicBezTo>
                  <a:cubicBezTo>
                    <a:pt x="96" y="15896"/>
                    <a:pt x="-127" y="17109"/>
                    <a:pt x="96" y="17109"/>
                  </a:cubicBezTo>
                  <a:cubicBezTo>
                    <a:pt x="318" y="17109"/>
                    <a:pt x="986" y="15896"/>
                    <a:pt x="2657" y="13105"/>
                  </a:cubicBezTo>
                  <a:cubicBezTo>
                    <a:pt x="4327" y="10314"/>
                    <a:pt x="6999" y="5945"/>
                    <a:pt x="9782" y="3275"/>
                  </a:cubicBezTo>
                  <a:cubicBezTo>
                    <a:pt x="12566" y="606"/>
                    <a:pt x="15461" y="-365"/>
                    <a:pt x="17687" y="120"/>
                  </a:cubicBezTo>
                  <a:cubicBezTo>
                    <a:pt x="19914" y="606"/>
                    <a:pt x="21473" y="2547"/>
                    <a:pt x="21250" y="6309"/>
                  </a:cubicBezTo>
                  <a:cubicBezTo>
                    <a:pt x="21028" y="10071"/>
                    <a:pt x="19024" y="15653"/>
                    <a:pt x="17019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296693" y="6678083"/>
              <a:ext cx="1825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722"/>
                    <a:pt x="6300" y="3443"/>
                    <a:pt x="2700" y="6652"/>
                  </a:cubicBezTo>
                  <a:cubicBezTo>
                    <a:pt x="-900" y="9861"/>
                    <a:pt x="-900" y="14557"/>
                    <a:pt x="2700" y="17296"/>
                  </a:cubicBezTo>
                  <a:cubicBezTo>
                    <a:pt x="6300" y="20035"/>
                    <a:pt x="13500" y="20817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759450" y="6608233"/>
              <a:ext cx="980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840"/>
                    <a:pt x="21600" y="7680"/>
                    <a:pt x="19440" y="11280"/>
                  </a:cubicBezTo>
                  <a:cubicBezTo>
                    <a:pt x="17280" y="14880"/>
                    <a:pt x="864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Drawing"/>
          <p:cNvGrpSpPr/>
          <p:nvPr/>
        </p:nvGrpSpPr>
        <p:grpSpPr>
          <a:xfrm>
            <a:off x="847230" y="1891216"/>
            <a:ext cx="8776249" cy="1847852"/>
            <a:chOff x="0" y="0"/>
            <a:chExt cx="8776247" cy="1847850"/>
          </a:xfrm>
        </p:grpSpPr>
        <p:sp>
          <p:nvSpPr>
            <p:cNvPr id="547" name="Line"/>
            <p:cNvSpPr/>
            <p:nvPr/>
          </p:nvSpPr>
          <p:spPr>
            <a:xfrm>
              <a:off x="22719" y="140783"/>
              <a:ext cx="194470" cy="33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91" fill="norm" stroke="1" extrusionOk="0">
                  <a:moveTo>
                    <a:pt x="4877" y="0"/>
                  </a:moveTo>
                  <a:cubicBezTo>
                    <a:pt x="7200" y="671"/>
                    <a:pt x="9523" y="1342"/>
                    <a:pt x="12077" y="1610"/>
                  </a:cubicBezTo>
                  <a:cubicBezTo>
                    <a:pt x="14632" y="1878"/>
                    <a:pt x="17419" y="1744"/>
                    <a:pt x="19161" y="1409"/>
                  </a:cubicBezTo>
                  <a:cubicBezTo>
                    <a:pt x="20903" y="1073"/>
                    <a:pt x="21600" y="537"/>
                    <a:pt x="21252" y="335"/>
                  </a:cubicBezTo>
                  <a:cubicBezTo>
                    <a:pt x="20903" y="134"/>
                    <a:pt x="19510" y="268"/>
                    <a:pt x="16955" y="939"/>
                  </a:cubicBezTo>
                  <a:cubicBezTo>
                    <a:pt x="14400" y="1610"/>
                    <a:pt x="10684" y="2817"/>
                    <a:pt x="8245" y="3757"/>
                  </a:cubicBezTo>
                  <a:cubicBezTo>
                    <a:pt x="5806" y="4696"/>
                    <a:pt x="4645" y="5366"/>
                    <a:pt x="4645" y="5702"/>
                  </a:cubicBezTo>
                  <a:cubicBezTo>
                    <a:pt x="4645" y="6037"/>
                    <a:pt x="5806" y="6037"/>
                    <a:pt x="7084" y="5903"/>
                  </a:cubicBezTo>
                  <a:cubicBezTo>
                    <a:pt x="8361" y="5769"/>
                    <a:pt x="9755" y="5501"/>
                    <a:pt x="10800" y="5635"/>
                  </a:cubicBezTo>
                  <a:cubicBezTo>
                    <a:pt x="11845" y="5769"/>
                    <a:pt x="12542" y="6306"/>
                    <a:pt x="12426" y="6976"/>
                  </a:cubicBezTo>
                  <a:cubicBezTo>
                    <a:pt x="12310" y="7647"/>
                    <a:pt x="11381" y="8452"/>
                    <a:pt x="9174" y="10196"/>
                  </a:cubicBezTo>
                  <a:cubicBezTo>
                    <a:pt x="6968" y="11940"/>
                    <a:pt x="3484" y="14624"/>
                    <a:pt x="1742" y="16301"/>
                  </a:cubicBezTo>
                  <a:cubicBezTo>
                    <a:pt x="0" y="17978"/>
                    <a:pt x="0" y="18648"/>
                    <a:pt x="0" y="19319"/>
                  </a:cubicBezTo>
                  <a:cubicBezTo>
                    <a:pt x="0" y="19990"/>
                    <a:pt x="0" y="20661"/>
                    <a:pt x="697" y="21063"/>
                  </a:cubicBezTo>
                  <a:cubicBezTo>
                    <a:pt x="1394" y="21466"/>
                    <a:pt x="2787" y="21600"/>
                    <a:pt x="4994" y="21399"/>
                  </a:cubicBezTo>
                  <a:cubicBezTo>
                    <a:pt x="7200" y="21198"/>
                    <a:pt x="10219" y="20661"/>
                    <a:pt x="13239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89521" y="289204"/>
              <a:ext cx="239599" cy="20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48" fill="norm" stroke="1" extrusionOk="0">
                  <a:moveTo>
                    <a:pt x="985" y="4473"/>
                  </a:moveTo>
                  <a:cubicBezTo>
                    <a:pt x="416" y="3348"/>
                    <a:pt x="-152" y="2223"/>
                    <a:pt x="37" y="1548"/>
                  </a:cubicBezTo>
                  <a:cubicBezTo>
                    <a:pt x="227" y="873"/>
                    <a:pt x="1174" y="648"/>
                    <a:pt x="2216" y="536"/>
                  </a:cubicBezTo>
                  <a:cubicBezTo>
                    <a:pt x="3259" y="423"/>
                    <a:pt x="4395" y="423"/>
                    <a:pt x="5627" y="2336"/>
                  </a:cubicBezTo>
                  <a:cubicBezTo>
                    <a:pt x="6859" y="4248"/>
                    <a:pt x="8185" y="8073"/>
                    <a:pt x="8469" y="10548"/>
                  </a:cubicBezTo>
                  <a:cubicBezTo>
                    <a:pt x="8753" y="13023"/>
                    <a:pt x="7995" y="14148"/>
                    <a:pt x="7237" y="15048"/>
                  </a:cubicBezTo>
                  <a:cubicBezTo>
                    <a:pt x="6480" y="15948"/>
                    <a:pt x="5722" y="16623"/>
                    <a:pt x="4964" y="16511"/>
                  </a:cubicBezTo>
                  <a:cubicBezTo>
                    <a:pt x="4206" y="16398"/>
                    <a:pt x="3448" y="15498"/>
                    <a:pt x="3543" y="13923"/>
                  </a:cubicBezTo>
                  <a:cubicBezTo>
                    <a:pt x="3637" y="12348"/>
                    <a:pt x="4585" y="10098"/>
                    <a:pt x="5911" y="7848"/>
                  </a:cubicBezTo>
                  <a:cubicBezTo>
                    <a:pt x="7237" y="5598"/>
                    <a:pt x="8943" y="3348"/>
                    <a:pt x="10174" y="1886"/>
                  </a:cubicBezTo>
                  <a:cubicBezTo>
                    <a:pt x="11406" y="423"/>
                    <a:pt x="12164" y="-252"/>
                    <a:pt x="12353" y="86"/>
                  </a:cubicBezTo>
                  <a:cubicBezTo>
                    <a:pt x="12543" y="423"/>
                    <a:pt x="12164" y="1773"/>
                    <a:pt x="11785" y="4361"/>
                  </a:cubicBezTo>
                  <a:cubicBezTo>
                    <a:pt x="11406" y="6948"/>
                    <a:pt x="11027" y="10773"/>
                    <a:pt x="12637" y="13811"/>
                  </a:cubicBezTo>
                  <a:cubicBezTo>
                    <a:pt x="14248" y="16848"/>
                    <a:pt x="17848" y="19098"/>
                    <a:pt x="21448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-1" y="553533"/>
              <a:ext cx="270371" cy="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18" fill="norm" stroke="1" extrusionOk="0">
                  <a:moveTo>
                    <a:pt x="4309" y="9600"/>
                  </a:moveTo>
                  <a:cubicBezTo>
                    <a:pt x="3472" y="11200"/>
                    <a:pt x="2635" y="12800"/>
                    <a:pt x="1714" y="14800"/>
                  </a:cubicBezTo>
                  <a:cubicBezTo>
                    <a:pt x="793" y="16800"/>
                    <a:pt x="-212" y="19200"/>
                    <a:pt x="39" y="20400"/>
                  </a:cubicBezTo>
                  <a:cubicBezTo>
                    <a:pt x="290" y="21600"/>
                    <a:pt x="1797" y="21600"/>
                    <a:pt x="5565" y="18000"/>
                  </a:cubicBezTo>
                  <a:cubicBezTo>
                    <a:pt x="9332" y="14400"/>
                    <a:pt x="15360" y="7200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72674" y="540833"/>
              <a:ext cx="154846" cy="6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57" fill="norm" stroke="1" extrusionOk="0">
                  <a:moveTo>
                    <a:pt x="2088" y="16200"/>
                  </a:moveTo>
                  <a:cubicBezTo>
                    <a:pt x="921" y="18225"/>
                    <a:pt x="-247" y="20250"/>
                    <a:pt x="45" y="20925"/>
                  </a:cubicBezTo>
                  <a:cubicBezTo>
                    <a:pt x="337" y="21600"/>
                    <a:pt x="2088" y="20925"/>
                    <a:pt x="5883" y="17212"/>
                  </a:cubicBezTo>
                  <a:cubicBezTo>
                    <a:pt x="9677" y="13500"/>
                    <a:pt x="15515" y="675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05319" y="29953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43419" y="4138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224986" y="172533"/>
              <a:ext cx="169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110"/>
                    <a:pt x="0" y="4221"/>
                    <a:pt x="0" y="7821"/>
                  </a:cubicBezTo>
                  <a:cubicBezTo>
                    <a:pt x="0" y="11421"/>
                    <a:pt x="10800" y="16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180131" y="146694"/>
              <a:ext cx="242744" cy="40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90" fill="norm" stroke="1" extrusionOk="0">
                  <a:moveTo>
                    <a:pt x="3696" y="8618"/>
                  </a:moveTo>
                  <a:cubicBezTo>
                    <a:pt x="2415" y="6745"/>
                    <a:pt x="1133" y="4871"/>
                    <a:pt x="493" y="3439"/>
                  </a:cubicBezTo>
                  <a:cubicBezTo>
                    <a:pt x="-148" y="2006"/>
                    <a:pt x="-148" y="1014"/>
                    <a:pt x="401" y="463"/>
                  </a:cubicBezTo>
                  <a:cubicBezTo>
                    <a:pt x="950" y="-88"/>
                    <a:pt x="2049" y="-198"/>
                    <a:pt x="4428" y="408"/>
                  </a:cubicBezTo>
                  <a:cubicBezTo>
                    <a:pt x="6808" y="1014"/>
                    <a:pt x="10469" y="2337"/>
                    <a:pt x="13855" y="4541"/>
                  </a:cubicBezTo>
                  <a:cubicBezTo>
                    <a:pt x="17242" y="6745"/>
                    <a:pt x="20354" y="9831"/>
                    <a:pt x="20903" y="12475"/>
                  </a:cubicBezTo>
                  <a:cubicBezTo>
                    <a:pt x="21452" y="15120"/>
                    <a:pt x="19438" y="17324"/>
                    <a:pt x="16052" y="18757"/>
                  </a:cubicBezTo>
                  <a:cubicBezTo>
                    <a:pt x="12666" y="20190"/>
                    <a:pt x="7906" y="20851"/>
                    <a:pt x="5069" y="21126"/>
                  </a:cubicBezTo>
                  <a:cubicBezTo>
                    <a:pt x="2232" y="21402"/>
                    <a:pt x="1316" y="21292"/>
                    <a:pt x="1316" y="21071"/>
                  </a:cubicBezTo>
                  <a:cubicBezTo>
                    <a:pt x="1316" y="20851"/>
                    <a:pt x="2232" y="20520"/>
                    <a:pt x="3330" y="20245"/>
                  </a:cubicBezTo>
                  <a:cubicBezTo>
                    <a:pt x="4428" y="19969"/>
                    <a:pt x="5710" y="19749"/>
                    <a:pt x="6991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610219" y="312233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629269" y="49003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211162" y="30464"/>
              <a:ext cx="135658" cy="54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84" fill="norm" stroke="1" extrusionOk="0">
                  <a:moveTo>
                    <a:pt x="21298" y="2835"/>
                  </a:moveTo>
                  <a:cubicBezTo>
                    <a:pt x="19969" y="1921"/>
                    <a:pt x="18640" y="1007"/>
                    <a:pt x="17144" y="509"/>
                  </a:cubicBezTo>
                  <a:cubicBezTo>
                    <a:pt x="15649" y="10"/>
                    <a:pt x="13987" y="-73"/>
                    <a:pt x="11661" y="52"/>
                  </a:cubicBezTo>
                  <a:cubicBezTo>
                    <a:pt x="9335" y="176"/>
                    <a:pt x="6344" y="509"/>
                    <a:pt x="4184" y="1298"/>
                  </a:cubicBezTo>
                  <a:cubicBezTo>
                    <a:pt x="2024" y="2087"/>
                    <a:pt x="695" y="3333"/>
                    <a:pt x="1360" y="4579"/>
                  </a:cubicBezTo>
                  <a:cubicBezTo>
                    <a:pt x="2024" y="5825"/>
                    <a:pt x="4683" y="7072"/>
                    <a:pt x="6510" y="7944"/>
                  </a:cubicBezTo>
                  <a:cubicBezTo>
                    <a:pt x="8338" y="8816"/>
                    <a:pt x="9335" y="9315"/>
                    <a:pt x="9833" y="9772"/>
                  </a:cubicBezTo>
                  <a:cubicBezTo>
                    <a:pt x="10332" y="10229"/>
                    <a:pt x="10332" y="10644"/>
                    <a:pt x="9667" y="11018"/>
                  </a:cubicBezTo>
                  <a:cubicBezTo>
                    <a:pt x="9003" y="11392"/>
                    <a:pt x="7673" y="11724"/>
                    <a:pt x="6178" y="11890"/>
                  </a:cubicBezTo>
                  <a:cubicBezTo>
                    <a:pt x="4683" y="12056"/>
                    <a:pt x="3021" y="12056"/>
                    <a:pt x="2024" y="11849"/>
                  </a:cubicBezTo>
                  <a:cubicBezTo>
                    <a:pt x="1027" y="11641"/>
                    <a:pt x="695" y="11225"/>
                    <a:pt x="1360" y="10976"/>
                  </a:cubicBezTo>
                  <a:cubicBezTo>
                    <a:pt x="2024" y="10727"/>
                    <a:pt x="3686" y="10644"/>
                    <a:pt x="5181" y="10769"/>
                  </a:cubicBezTo>
                  <a:cubicBezTo>
                    <a:pt x="6676" y="10893"/>
                    <a:pt x="8006" y="11225"/>
                    <a:pt x="9169" y="11765"/>
                  </a:cubicBezTo>
                  <a:cubicBezTo>
                    <a:pt x="10332" y="12305"/>
                    <a:pt x="11329" y="13053"/>
                    <a:pt x="10332" y="14299"/>
                  </a:cubicBezTo>
                  <a:cubicBezTo>
                    <a:pt x="9335" y="15545"/>
                    <a:pt x="6344" y="17290"/>
                    <a:pt x="4350" y="18329"/>
                  </a:cubicBezTo>
                  <a:cubicBezTo>
                    <a:pt x="2356" y="19367"/>
                    <a:pt x="1360" y="19699"/>
                    <a:pt x="695" y="20115"/>
                  </a:cubicBezTo>
                  <a:cubicBezTo>
                    <a:pt x="30" y="20530"/>
                    <a:pt x="-302" y="21029"/>
                    <a:pt x="363" y="21278"/>
                  </a:cubicBezTo>
                  <a:cubicBezTo>
                    <a:pt x="1027" y="21527"/>
                    <a:pt x="2689" y="21527"/>
                    <a:pt x="6012" y="21402"/>
                  </a:cubicBezTo>
                  <a:cubicBezTo>
                    <a:pt x="9335" y="21278"/>
                    <a:pt x="14320" y="21029"/>
                    <a:pt x="19304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528534" y="126716"/>
              <a:ext cx="123086" cy="43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0" fill="norm" stroke="1" extrusionOk="0">
                  <a:moveTo>
                    <a:pt x="21289" y="3167"/>
                  </a:moveTo>
                  <a:cubicBezTo>
                    <a:pt x="21289" y="2650"/>
                    <a:pt x="21289" y="2134"/>
                    <a:pt x="21289" y="1565"/>
                  </a:cubicBezTo>
                  <a:cubicBezTo>
                    <a:pt x="21289" y="997"/>
                    <a:pt x="21289" y="377"/>
                    <a:pt x="20374" y="118"/>
                  </a:cubicBezTo>
                  <a:cubicBezTo>
                    <a:pt x="19458" y="-140"/>
                    <a:pt x="17628" y="-37"/>
                    <a:pt x="14882" y="1049"/>
                  </a:cubicBezTo>
                  <a:cubicBezTo>
                    <a:pt x="12136" y="2134"/>
                    <a:pt x="8475" y="4201"/>
                    <a:pt x="5547" y="7043"/>
                  </a:cubicBezTo>
                  <a:cubicBezTo>
                    <a:pt x="2618" y="9885"/>
                    <a:pt x="421" y="13502"/>
                    <a:pt x="55" y="15931"/>
                  </a:cubicBezTo>
                  <a:cubicBezTo>
                    <a:pt x="-311" y="18360"/>
                    <a:pt x="1153" y="19600"/>
                    <a:pt x="4265" y="20323"/>
                  </a:cubicBezTo>
                  <a:cubicBezTo>
                    <a:pt x="7377" y="21047"/>
                    <a:pt x="12136" y="21253"/>
                    <a:pt x="1689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855764" y="150043"/>
              <a:ext cx="183206" cy="36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3" fill="norm" stroke="1" extrusionOk="0">
                  <a:moveTo>
                    <a:pt x="21489" y="577"/>
                  </a:moveTo>
                  <a:cubicBezTo>
                    <a:pt x="17517" y="328"/>
                    <a:pt x="13544" y="78"/>
                    <a:pt x="10689" y="15"/>
                  </a:cubicBezTo>
                  <a:cubicBezTo>
                    <a:pt x="7834" y="-47"/>
                    <a:pt x="6096" y="78"/>
                    <a:pt x="4730" y="390"/>
                  </a:cubicBezTo>
                  <a:cubicBezTo>
                    <a:pt x="3365" y="702"/>
                    <a:pt x="2372" y="1202"/>
                    <a:pt x="1875" y="2200"/>
                  </a:cubicBezTo>
                  <a:cubicBezTo>
                    <a:pt x="1379" y="3199"/>
                    <a:pt x="1379" y="4698"/>
                    <a:pt x="1503" y="6133"/>
                  </a:cubicBezTo>
                  <a:cubicBezTo>
                    <a:pt x="1627" y="7569"/>
                    <a:pt x="1875" y="8943"/>
                    <a:pt x="1999" y="9941"/>
                  </a:cubicBezTo>
                  <a:cubicBezTo>
                    <a:pt x="2123" y="10940"/>
                    <a:pt x="2123" y="11565"/>
                    <a:pt x="2620" y="11565"/>
                  </a:cubicBezTo>
                  <a:cubicBezTo>
                    <a:pt x="3117" y="11565"/>
                    <a:pt x="4110" y="10940"/>
                    <a:pt x="5848" y="10628"/>
                  </a:cubicBezTo>
                  <a:cubicBezTo>
                    <a:pt x="7586" y="10316"/>
                    <a:pt x="10068" y="10316"/>
                    <a:pt x="12179" y="10940"/>
                  </a:cubicBezTo>
                  <a:cubicBezTo>
                    <a:pt x="14289" y="11565"/>
                    <a:pt x="16027" y="12813"/>
                    <a:pt x="16772" y="14124"/>
                  </a:cubicBezTo>
                  <a:cubicBezTo>
                    <a:pt x="17517" y="15435"/>
                    <a:pt x="17268" y="16808"/>
                    <a:pt x="15655" y="18057"/>
                  </a:cubicBezTo>
                  <a:cubicBezTo>
                    <a:pt x="14041" y="19306"/>
                    <a:pt x="11061" y="20429"/>
                    <a:pt x="8455" y="20991"/>
                  </a:cubicBezTo>
                  <a:cubicBezTo>
                    <a:pt x="5848" y="21553"/>
                    <a:pt x="3613" y="21553"/>
                    <a:pt x="2123" y="21303"/>
                  </a:cubicBezTo>
                  <a:cubicBezTo>
                    <a:pt x="634" y="21054"/>
                    <a:pt x="-111" y="20554"/>
                    <a:pt x="13" y="20117"/>
                  </a:cubicBezTo>
                  <a:cubicBezTo>
                    <a:pt x="137" y="19680"/>
                    <a:pt x="1130" y="19306"/>
                    <a:pt x="2123" y="1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115169" y="509083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655"/>
                    <a:pt x="16062" y="1309"/>
                    <a:pt x="12462" y="4909"/>
                  </a:cubicBezTo>
                  <a:cubicBezTo>
                    <a:pt x="8862" y="8509"/>
                    <a:pt x="4431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435069" y="191583"/>
              <a:ext cx="111901" cy="22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94" fill="norm" stroke="1" extrusionOk="0">
                  <a:moveTo>
                    <a:pt x="11546" y="0"/>
                  </a:moveTo>
                  <a:cubicBezTo>
                    <a:pt x="9546" y="2019"/>
                    <a:pt x="7546" y="4037"/>
                    <a:pt x="5346" y="7368"/>
                  </a:cubicBezTo>
                  <a:cubicBezTo>
                    <a:pt x="3146" y="10699"/>
                    <a:pt x="746" y="15342"/>
                    <a:pt x="146" y="18067"/>
                  </a:cubicBezTo>
                  <a:cubicBezTo>
                    <a:pt x="-454" y="20793"/>
                    <a:pt x="746" y="21600"/>
                    <a:pt x="4546" y="21196"/>
                  </a:cubicBezTo>
                  <a:cubicBezTo>
                    <a:pt x="8346" y="20793"/>
                    <a:pt x="14746" y="19178"/>
                    <a:pt x="21146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536386" y="343983"/>
              <a:ext cx="169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08"/>
                    <a:pt x="0" y="9415"/>
                    <a:pt x="0" y="13015"/>
                  </a:cubicBezTo>
                  <a:cubicBezTo>
                    <a:pt x="0" y="16615"/>
                    <a:pt x="10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712069" y="153483"/>
              <a:ext cx="93150" cy="3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48" fill="norm" stroke="1" extrusionOk="0">
                  <a:moveTo>
                    <a:pt x="5760" y="0"/>
                  </a:moveTo>
                  <a:cubicBezTo>
                    <a:pt x="11040" y="3484"/>
                    <a:pt x="16320" y="6968"/>
                    <a:pt x="18960" y="9987"/>
                  </a:cubicBezTo>
                  <a:cubicBezTo>
                    <a:pt x="21600" y="13006"/>
                    <a:pt x="21600" y="15561"/>
                    <a:pt x="20160" y="17303"/>
                  </a:cubicBezTo>
                  <a:cubicBezTo>
                    <a:pt x="18720" y="19045"/>
                    <a:pt x="15840" y="19974"/>
                    <a:pt x="12960" y="20613"/>
                  </a:cubicBezTo>
                  <a:cubicBezTo>
                    <a:pt x="10080" y="21252"/>
                    <a:pt x="7200" y="21600"/>
                    <a:pt x="5040" y="21542"/>
                  </a:cubicBezTo>
                  <a:cubicBezTo>
                    <a:pt x="2880" y="21484"/>
                    <a:pt x="1440" y="21019"/>
                    <a:pt x="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220069" y="363033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074019" y="509083"/>
              <a:ext cx="171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4680"/>
                    <a:pt x="12533" y="9360"/>
                    <a:pt x="8933" y="12960"/>
                  </a:cubicBezTo>
                  <a:cubicBezTo>
                    <a:pt x="5333" y="16560"/>
                    <a:pt x="2667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789340" y="130946"/>
              <a:ext cx="141930" cy="42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57" fill="norm" stroke="1" extrusionOk="0">
                  <a:moveTo>
                    <a:pt x="20991" y="492"/>
                  </a:moveTo>
                  <a:cubicBezTo>
                    <a:pt x="19739" y="175"/>
                    <a:pt x="18487" y="-143"/>
                    <a:pt x="16921" y="69"/>
                  </a:cubicBezTo>
                  <a:cubicBezTo>
                    <a:pt x="15356" y="281"/>
                    <a:pt x="13478" y="1022"/>
                    <a:pt x="10504" y="3192"/>
                  </a:cubicBezTo>
                  <a:cubicBezTo>
                    <a:pt x="7530" y="5363"/>
                    <a:pt x="3461" y="8963"/>
                    <a:pt x="1426" y="12192"/>
                  </a:cubicBezTo>
                  <a:cubicBezTo>
                    <a:pt x="-609" y="15422"/>
                    <a:pt x="-609" y="18281"/>
                    <a:pt x="2365" y="19763"/>
                  </a:cubicBezTo>
                  <a:cubicBezTo>
                    <a:pt x="5339" y="21245"/>
                    <a:pt x="11287" y="21351"/>
                    <a:pt x="1723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5049031" y="224058"/>
              <a:ext cx="193389" cy="24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49" fill="norm" stroke="1" extrusionOk="0">
                  <a:moveTo>
                    <a:pt x="3104" y="3260"/>
                  </a:moveTo>
                  <a:cubicBezTo>
                    <a:pt x="3568" y="2337"/>
                    <a:pt x="4033" y="1414"/>
                    <a:pt x="4962" y="860"/>
                  </a:cubicBezTo>
                  <a:cubicBezTo>
                    <a:pt x="5891" y="306"/>
                    <a:pt x="7285" y="122"/>
                    <a:pt x="8910" y="29"/>
                  </a:cubicBezTo>
                  <a:cubicBezTo>
                    <a:pt x="10536" y="-63"/>
                    <a:pt x="12394" y="-63"/>
                    <a:pt x="12510" y="2060"/>
                  </a:cubicBezTo>
                  <a:cubicBezTo>
                    <a:pt x="12626" y="4183"/>
                    <a:pt x="11001" y="8429"/>
                    <a:pt x="8794" y="11568"/>
                  </a:cubicBezTo>
                  <a:cubicBezTo>
                    <a:pt x="6588" y="14706"/>
                    <a:pt x="3801" y="16737"/>
                    <a:pt x="2059" y="18214"/>
                  </a:cubicBezTo>
                  <a:cubicBezTo>
                    <a:pt x="317" y="19691"/>
                    <a:pt x="-380" y="20614"/>
                    <a:pt x="201" y="21075"/>
                  </a:cubicBezTo>
                  <a:cubicBezTo>
                    <a:pt x="781" y="21537"/>
                    <a:pt x="2639" y="21537"/>
                    <a:pt x="6355" y="21260"/>
                  </a:cubicBezTo>
                  <a:cubicBezTo>
                    <a:pt x="10072" y="20983"/>
                    <a:pt x="15646" y="20429"/>
                    <a:pt x="21220" y="1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293219" y="521783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576324" y="267305"/>
              <a:ext cx="155757" cy="20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0840" fill="norm" stroke="1" extrusionOk="0">
                  <a:moveTo>
                    <a:pt x="14657" y="2033"/>
                  </a:moveTo>
                  <a:cubicBezTo>
                    <a:pt x="13815" y="1151"/>
                    <a:pt x="12974" y="270"/>
                    <a:pt x="11852" y="49"/>
                  </a:cubicBezTo>
                  <a:cubicBezTo>
                    <a:pt x="10730" y="-171"/>
                    <a:pt x="9327" y="270"/>
                    <a:pt x="7223" y="2805"/>
                  </a:cubicBezTo>
                  <a:cubicBezTo>
                    <a:pt x="5119" y="5339"/>
                    <a:pt x="2314" y="9968"/>
                    <a:pt x="912" y="13274"/>
                  </a:cubicBezTo>
                  <a:cubicBezTo>
                    <a:pt x="-491" y="16580"/>
                    <a:pt x="-491" y="18564"/>
                    <a:pt x="2454" y="19776"/>
                  </a:cubicBezTo>
                  <a:cubicBezTo>
                    <a:pt x="5400" y="20988"/>
                    <a:pt x="11291" y="21429"/>
                    <a:pt x="15218" y="19666"/>
                  </a:cubicBezTo>
                  <a:cubicBezTo>
                    <a:pt x="19145" y="17902"/>
                    <a:pt x="21109" y="13935"/>
                    <a:pt x="20548" y="10739"/>
                  </a:cubicBezTo>
                  <a:cubicBezTo>
                    <a:pt x="19987" y="7543"/>
                    <a:pt x="16901" y="5119"/>
                    <a:pt x="13815" y="2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6061569" y="169273"/>
              <a:ext cx="82555" cy="35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542" fill="norm" stroke="1" extrusionOk="0">
                  <a:moveTo>
                    <a:pt x="1580" y="1340"/>
                  </a:moveTo>
                  <a:cubicBezTo>
                    <a:pt x="2107" y="704"/>
                    <a:pt x="2634" y="69"/>
                    <a:pt x="3688" y="6"/>
                  </a:cubicBezTo>
                  <a:cubicBezTo>
                    <a:pt x="4741" y="-58"/>
                    <a:pt x="6322" y="450"/>
                    <a:pt x="9746" y="2610"/>
                  </a:cubicBezTo>
                  <a:cubicBezTo>
                    <a:pt x="13171" y="4770"/>
                    <a:pt x="18439" y="8582"/>
                    <a:pt x="20020" y="11631"/>
                  </a:cubicBezTo>
                  <a:cubicBezTo>
                    <a:pt x="21600" y="14681"/>
                    <a:pt x="19493" y="16968"/>
                    <a:pt x="15541" y="18493"/>
                  </a:cubicBezTo>
                  <a:cubicBezTo>
                    <a:pt x="11590" y="20017"/>
                    <a:pt x="5795" y="20780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461619" y="28683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404469" y="496383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7215006" y="117224"/>
              <a:ext cx="167364" cy="41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04" fill="norm" stroke="1" extrusionOk="0">
                  <a:moveTo>
                    <a:pt x="21349" y="1233"/>
                  </a:moveTo>
                  <a:cubicBezTo>
                    <a:pt x="20539" y="790"/>
                    <a:pt x="19729" y="347"/>
                    <a:pt x="18649" y="126"/>
                  </a:cubicBezTo>
                  <a:cubicBezTo>
                    <a:pt x="17569" y="-96"/>
                    <a:pt x="16219" y="-96"/>
                    <a:pt x="13924" y="735"/>
                  </a:cubicBezTo>
                  <a:cubicBezTo>
                    <a:pt x="11629" y="1566"/>
                    <a:pt x="8389" y="3227"/>
                    <a:pt x="5419" y="5830"/>
                  </a:cubicBezTo>
                  <a:cubicBezTo>
                    <a:pt x="2449" y="8433"/>
                    <a:pt x="-251" y="11978"/>
                    <a:pt x="19" y="14581"/>
                  </a:cubicBezTo>
                  <a:cubicBezTo>
                    <a:pt x="289" y="17184"/>
                    <a:pt x="3529" y="18846"/>
                    <a:pt x="7039" y="19842"/>
                  </a:cubicBezTo>
                  <a:cubicBezTo>
                    <a:pt x="10549" y="20839"/>
                    <a:pt x="14329" y="21172"/>
                    <a:pt x="18109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680819" y="147133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328"/>
                    <a:pt x="2880" y="10656"/>
                    <a:pt x="6480" y="14256"/>
                  </a:cubicBezTo>
                  <a:cubicBezTo>
                    <a:pt x="10080" y="17856"/>
                    <a:pt x="15840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7731619" y="509083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176119" y="160644"/>
              <a:ext cx="130616" cy="30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97" fill="norm" stroke="1" extrusionOk="0">
                  <a:moveTo>
                    <a:pt x="0" y="2589"/>
                  </a:moveTo>
                  <a:cubicBezTo>
                    <a:pt x="0" y="1854"/>
                    <a:pt x="0" y="1119"/>
                    <a:pt x="1029" y="605"/>
                  </a:cubicBezTo>
                  <a:cubicBezTo>
                    <a:pt x="2057" y="91"/>
                    <a:pt x="4114" y="-203"/>
                    <a:pt x="6686" y="164"/>
                  </a:cubicBezTo>
                  <a:cubicBezTo>
                    <a:pt x="9257" y="532"/>
                    <a:pt x="12343" y="1560"/>
                    <a:pt x="14229" y="2442"/>
                  </a:cubicBezTo>
                  <a:cubicBezTo>
                    <a:pt x="16114" y="3324"/>
                    <a:pt x="16800" y="4058"/>
                    <a:pt x="16800" y="4866"/>
                  </a:cubicBezTo>
                  <a:cubicBezTo>
                    <a:pt x="16800" y="5675"/>
                    <a:pt x="16114" y="6556"/>
                    <a:pt x="14914" y="7217"/>
                  </a:cubicBezTo>
                  <a:cubicBezTo>
                    <a:pt x="13714" y="7879"/>
                    <a:pt x="12000" y="8319"/>
                    <a:pt x="10286" y="8687"/>
                  </a:cubicBezTo>
                  <a:cubicBezTo>
                    <a:pt x="8571" y="9054"/>
                    <a:pt x="6857" y="9348"/>
                    <a:pt x="6686" y="9715"/>
                  </a:cubicBezTo>
                  <a:cubicBezTo>
                    <a:pt x="6514" y="10083"/>
                    <a:pt x="7886" y="10524"/>
                    <a:pt x="10629" y="11479"/>
                  </a:cubicBezTo>
                  <a:cubicBezTo>
                    <a:pt x="13371" y="12434"/>
                    <a:pt x="17486" y="13903"/>
                    <a:pt x="19543" y="15152"/>
                  </a:cubicBezTo>
                  <a:cubicBezTo>
                    <a:pt x="21600" y="16401"/>
                    <a:pt x="21600" y="17430"/>
                    <a:pt x="20057" y="18385"/>
                  </a:cubicBezTo>
                  <a:cubicBezTo>
                    <a:pt x="18514" y="19340"/>
                    <a:pt x="15429" y="20221"/>
                    <a:pt x="13029" y="20736"/>
                  </a:cubicBezTo>
                  <a:cubicBezTo>
                    <a:pt x="10629" y="21250"/>
                    <a:pt x="8914" y="21397"/>
                    <a:pt x="7200" y="21397"/>
                  </a:cubicBezTo>
                  <a:cubicBezTo>
                    <a:pt x="5486" y="21397"/>
                    <a:pt x="3771" y="21250"/>
                    <a:pt x="2914" y="20442"/>
                  </a:cubicBezTo>
                  <a:cubicBezTo>
                    <a:pt x="2057" y="19634"/>
                    <a:pt x="2057" y="18164"/>
                    <a:pt x="2057" y="16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8404719" y="102120"/>
              <a:ext cx="123963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23" fill="norm" stroke="1" extrusionOk="0">
                  <a:moveTo>
                    <a:pt x="0" y="344"/>
                  </a:moveTo>
                  <a:cubicBezTo>
                    <a:pt x="1800" y="134"/>
                    <a:pt x="3600" y="-77"/>
                    <a:pt x="5220" y="28"/>
                  </a:cubicBezTo>
                  <a:cubicBezTo>
                    <a:pt x="6840" y="134"/>
                    <a:pt x="8280" y="555"/>
                    <a:pt x="10980" y="1978"/>
                  </a:cubicBezTo>
                  <a:cubicBezTo>
                    <a:pt x="13680" y="3400"/>
                    <a:pt x="17640" y="5823"/>
                    <a:pt x="19620" y="8510"/>
                  </a:cubicBezTo>
                  <a:cubicBezTo>
                    <a:pt x="21600" y="11197"/>
                    <a:pt x="21600" y="14147"/>
                    <a:pt x="19440" y="16360"/>
                  </a:cubicBezTo>
                  <a:cubicBezTo>
                    <a:pt x="17280" y="18573"/>
                    <a:pt x="12960" y="20048"/>
                    <a:pt x="9900" y="20785"/>
                  </a:cubicBezTo>
                  <a:cubicBezTo>
                    <a:pt x="6840" y="21523"/>
                    <a:pt x="5040" y="21523"/>
                    <a:pt x="324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8646019" y="-1"/>
              <a:ext cx="130229" cy="64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6" fill="norm" stroke="1" extrusionOk="0">
                  <a:moveTo>
                    <a:pt x="5226" y="878"/>
                  </a:moveTo>
                  <a:cubicBezTo>
                    <a:pt x="6271" y="597"/>
                    <a:pt x="7316" y="317"/>
                    <a:pt x="8710" y="141"/>
                  </a:cubicBezTo>
                  <a:cubicBezTo>
                    <a:pt x="10103" y="-34"/>
                    <a:pt x="11845" y="-104"/>
                    <a:pt x="13935" y="282"/>
                  </a:cubicBezTo>
                  <a:cubicBezTo>
                    <a:pt x="16026" y="667"/>
                    <a:pt x="18465" y="1509"/>
                    <a:pt x="19335" y="2631"/>
                  </a:cubicBezTo>
                  <a:cubicBezTo>
                    <a:pt x="20206" y="3753"/>
                    <a:pt x="19510" y="5156"/>
                    <a:pt x="17245" y="6488"/>
                  </a:cubicBezTo>
                  <a:cubicBezTo>
                    <a:pt x="14981" y="7821"/>
                    <a:pt x="11148" y="9083"/>
                    <a:pt x="9232" y="9925"/>
                  </a:cubicBezTo>
                  <a:cubicBezTo>
                    <a:pt x="7316" y="10766"/>
                    <a:pt x="7316" y="11187"/>
                    <a:pt x="8884" y="11748"/>
                  </a:cubicBezTo>
                  <a:cubicBezTo>
                    <a:pt x="10452" y="12309"/>
                    <a:pt x="13587" y="13010"/>
                    <a:pt x="16374" y="14062"/>
                  </a:cubicBezTo>
                  <a:cubicBezTo>
                    <a:pt x="19161" y="15114"/>
                    <a:pt x="21600" y="16517"/>
                    <a:pt x="21426" y="17709"/>
                  </a:cubicBezTo>
                  <a:cubicBezTo>
                    <a:pt x="21252" y="18901"/>
                    <a:pt x="18465" y="19883"/>
                    <a:pt x="14458" y="20479"/>
                  </a:cubicBezTo>
                  <a:cubicBezTo>
                    <a:pt x="10452" y="21075"/>
                    <a:pt x="5226" y="2128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020783" y="1116993"/>
              <a:ext cx="171087" cy="22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57" fill="norm" stroke="1" extrusionOk="0">
                  <a:moveTo>
                    <a:pt x="745" y="3189"/>
                  </a:moveTo>
                  <a:cubicBezTo>
                    <a:pt x="218" y="1776"/>
                    <a:pt x="-309" y="363"/>
                    <a:pt x="218" y="60"/>
                  </a:cubicBezTo>
                  <a:cubicBezTo>
                    <a:pt x="745" y="-243"/>
                    <a:pt x="2325" y="564"/>
                    <a:pt x="4828" y="3189"/>
                  </a:cubicBezTo>
                  <a:cubicBezTo>
                    <a:pt x="7330" y="5813"/>
                    <a:pt x="10754" y="10254"/>
                    <a:pt x="13652" y="13585"/>
                  </a:cubicBezTo>
                  <a:cubicBezTo>
                    <a:pt x="16550" y="16916"/>
                    <a:pt x="18920" y="19136"/>
                    <a:pt x="21291" y="21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157569" y="1112333"/>
              <a:ext cx="110501" cy="43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51" fill="norm" stroke="1" extrusionOk="0">
                  <a:moveTo>
                    <a:pt x="21276" y="0"/>
                  </a:moveTo>
                  <a:cubicBezTo>
                    <a:pt x="18016" y="1565"/>
                    <a:pt x="14755" y="3130"/>
                    <a:pt x="12106" y="5791"/>
                  </a:cubicBezTo>
                  <a:cubicBezTo>
                    <a:pt x="9457" y="8452"/>
                    <a:pt x="7419" y="12209"/>
                    <a:pt x="5585" y="14765"/>
                  </a:cubicBezTo>
                  <a:cubicBezTo>
                    <a:pt x="3751" y="17322"/>
                    <a:pt x="2121" y="18678"/>
                    <a:pt x="1102" y="19722"/>
                  </a:cubicBezTo>
                  <a:cubicBezTo>
                    <a:pt x="84" y="20765"/>
                    <a:pt x="-324" y="21496"/>
                    <a:pt x="287" y="21548"/>
                  </a:cubicBezTo>
                  <a:cubicBezTo>
                    <a:pt x="899" y="21600"/>
                    <a:pt x="2529" y="20974"/>
                    <a:pt x="4159" y="20452"/>
                  </a:cubicBezTo>
                  <a:cubicBezTo>
                    <a:pt x="5789" y="19930"/>
                    <a:pt x="7419" y="19513"/>
                    <a:pt x="9050" y="19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290475" y="1423483"/>
              <a:ext cx="1569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00"/>
                    <a:pt x="-1582" y="10400"/>
                    <a:pt x="1118" y="14000"/>
                  </a:cubicBezTo>
                  <a:cubicBezTo>
                    <a:pt x="3818" y="17600"/>
                    <a:pt x="11918" y="196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303967" y="1296483"/>
              <a:ext cx="49331" cy="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6" h="21184" fill="norm" stroke="1" extrusionOk="0">
                  <a:moveTo>
                    <a:pt x="13859" y="5891"/>
                  </a:moveTo>
                  <a:cubicBezTo>
                    <a:pt x="9539" y="4909"/>
                    <a:pt x="5219" y="3927"/>
                    <a:pt x="2627" y="5891"/>
                  </a:cubicBezTo>
                  <a:cubicBezTo>
                    <a:pt x="35" y="7855"/>
                    <a:pt x="-829" y="12764"/>
                    <a:pt x="899" y="16200"/>
                  </a:cubicBezTo>
                  <a:cubicBezTo>
                    <a:pt x="2627" y="19636"/>
                    <a:pt x="6947" y="21600"/>
                    <a:pt x="10835" y="21109"/>
                  </a:cubicBezTo>
                  <a:cubicBezTo>
                    <a:pt x="14723" y="20618"/>
                    <a:pt x="18179" y="17673"/>
                    <a:pt x="19475" y="13745"/>
                  </a:cubicBezTo>
                  <a:cubicBezTo>
                    <a:pt x="20771" y="9818"/>
                    <a:pt x="19907" y="4909"/>
                    <a:pt x="190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464919" y="1525083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693519" y="1213933"/>
              <a:ext cx="1143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400"/>
                    <a:pt x="8000" y="4800"/>
                    <a:pt x="11200" y="8047"/>
                  </a:cubicBezTo>
                  <a:cubicBezTo>
                    <a:pt x="14400" y="11294"/>
                    <a:pt x="16800" y="15388"/>
                    <a:pt x="18400" y="17788"/>
                  </a:cubicBezTo>
                  <a:cubicBezTo>
                    <a:pt x="20000" y="20188"/>
                    <a:pt x="20800" y="208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725269" y="1207583"/>
              <a:ext cx="152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89"/>
                    <a:pt x="14400" y="2779"/>
                    <a:pt x="11250" y="4989"/>
                  </a:cubicBezTo>
                  <a:cubicBezTo>
                    <a:pt x="8100" y="7200"/>
                    <a:pt x="5400" y="10232"/>
                    <a:pt x="3600" y="13137"/>
                  </a:cubicBezTo>
                  <a:cubicBezTo>
                    <a:pt x="1800" y="16042"/>
                    <a:pt x="900" y="188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890369" y="146158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922119" y="13599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440866" y="1571526"/>
              <a:ext cx="69302" cy="16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17" fill="norm" stroke="1" extrusionOk="0">
                  <a:moveTo>
                    <a:pt x="0" y="2252"/>
                  </a:moveTo>
                  <a:cubicBezTo>
                    <a:pt x="1098" y="1458"/>
                    <a:pt x="2197" y="664"/>
                    <a:pt x="4576" y="267"/>
                  </a:cubicBezTo>
                  <a:cubicBezTo>
                    <a:pt x="6956" y="-130"/>
                    <a:pt x="10617" y="-130"/>
                    <a:pt x="13180" y="585"/>
                  </a:cubicBezTo>
                  <a:cubicBezTo>
                    <a:pt x="15742" y="1299"/>
                    <a:pt x="17207" y="2729"/>
                    <a:pt x="17207" y="4158"/>
                  </a:cubicBezTo>
                  <a:cubicBezTo>
                    <a:pt x="17207" y="5588"/>
                    <a:pt x="15742" y="7017"/>
                    <a:pt x="13729" y="8129"/>
                  </a:cubicBezTo>
                  <a:cubicBezTo>
                    <a:pt x="11715" y="9241"/>
                    <a:pt x="9153" y="10035"/>
                    <a:pt x="8786" y="10511"/>
                  </a:cubicBezTo>
                  <a:cubicBezTo>
                    <a:pt x="8420" y="10988"/>
                    <a:pt x="10251" y="11146"/>
                    <a:pt x="12631" y="11861"/>
                  </a:cubicBezTo>
                  <a:cubicBezTo>
                    <a:pt x="15010" y="12576"/>
                    <a:pt x="17939" y="13846"/>
                    <a:pt x="19586" y="14879"/>
                  </a:cubicBezTo>
                  <a:cubicBezTo>
                    <a:pt x="21234" y="15911"/>
                    <a:pt x="21600" y="16705"/>
                    <a:pt x="20502" y="17817"/>
                  </a:cubicBezTo>
                  <a:cubicBezTo>
                    <a:pt x="19403" y="18929"/>
                    <a:pt x="16841" y="20358"/>
                    <a:pt x="13546" y="20914"/>
                  </a:cubicBezTo>
                  <a:cubicBezTo>
                    <a:pt x="10251" y="21470"/>
                    <a:pt x="6224" y="21152"/>
                    <a:pt x="2197" y="208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815499" y="1689415"/>
              <a:ext cx="68444" cy="6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844317" y="1739847"/>
              <a:ext cx="54035" cy="4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369800" y="643269"/>
              <a:ext cx="263876" cy="2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91" y="11918"/>
                    <a:pt x="9781" y="3818"/>
                    <a:pt x="13381" y="1118"/>
                  </a:cubicBezTo>
                  <a:cubicBezTo>
                    <a:pt x="16981" y="-1582"/>
                    <a:pt x="192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374778" y="702730"/>
              <a:ext cx="263877" cy="2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5600"/>
                    <a:pt x="8423" y="9600"/>
                    <a:pt x="12023" y="6000"/>
                  </a:cubicBezTo>
                  <a:cubicBezTo>
                    <a:pt x="15623" y="2400"/>
                    <a:pt x="1861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515656" y="622628"/>
              <a:ext cx="293749" cy="1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49" y="11375"/>
                    <a:pt x="8298" y="2735"/>
                    <a:pt x="11898" y="575"/>
                  </a:cubicBezTo>
                  <a:cubicBezTo>
                    <a:pt x="15498" y="-1585"/>
                    <a:pt x="1854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555486" y="687793"/>
              <a:ext cx="243961" cy="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4400"/>
                    <a:pt x="9698" y="7200"/>
                    <a:pt x="13298" y="3600"/>
                  </a:cubicBezTo>
                  <a:cubicBezTo>
                    <a:pt x="16898" y="0"/>
                    <a:pt x="192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074751" y="628048"/>
              <a:ext cx="263877" cy="1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0800"/>
                    <a:pt x="7608" y="0"/>
                    <a:pt x="11208" y="0"/>
                  </a:cubicBezTo>
                  <a:cubicBezTo>
                    <a:pt x="14808" y="0"/>
                    <a:pt x="1820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094667" y="702730"/>
              <a:ext cx="119491" cy="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753902" y="1288317"/>
              <a:ext cx="109534" cy="21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7788"/>
                  </a:moveTo>
                  <a:cubicBezTo>
                    <a:pt x="4255" y="5595"/>
                    <a:pt x="8509" y="3401"/>
                    <a:pt x="11618" y="1966"/>
                  </a:cubicBezTo>
                  <a:cubicBezTo>
                    <a:pt x="14727" y="532"/>
                    <a:pt x="16691" y="-143"/>
                    <a:pt x="17836" y="26"/>
                  </a:cubicBezTo>
                  <a:cubicBezTo>
                    <a:pt x="18982" y="194"/>
                    <a:pt x="19309" y="1207"/>
                    <a:pt x="19309" y="3654"/>
                  </a:cubicBezTo>
                  <a:cubicBezTo>
                    <a:pt x="19309" y="6101"/>
                    <a:pt x="18982" y="9982"/>
                    <a:pt x="19309" y="13188"/>
                  </a:cubicBezTo>
                  <a:cubicBezTo>
                    <a:pt x="19636" y="16394"/>
                    <a:pt x="20618" y="18926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778796" y="1369887"/>
              <a:ext cx="114513" cy="5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928729" y="1245417"/>
              <a:ext cx="19347" cy="28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021"/>
                    <a:pt x="6582" y="4042"/>
                    <a:pt x="2982" y="7263"/>
                  </a:cubicBezTo>
                  <a:cubicBezTo>
                    <a:pt x="-618" y="10484"/>
                    <a:pt x="-618" y="14905"/>
                    <a:pt x="1182" y="17495"/>
                  </a:cubicBezTo>
                  <a:cubicBezTo>
                    <a:pt x="2982" y="20084"/>
                    <a:pt x="6582" y="20842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982926" y="1381504"/>
              <a:ext cx="87725" cy="18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600" fill="norm" stroke="1" extrusionOk="0">
                  <a:moveTo>
                    <a:pt x="0" y="3250"/>
                  </a:moveTo>
                  <a:cubicBezTo>
                    <a:pt x="0" y="2294"/>
                    <a:pt x="0" y="1338"/>
                    <a:pt x="964" y="765"/>
                  </a:cubicBezTo>
                  <a:cubicBezTo>
                    <a:pt x="1929" y="191"/>
                    <a:pt x="3857" y="0"/>
                    <a:pt x="5786" y="0"/>
                  </a:cubicBezTo>
                  <a:cubicBezTo>
                    <a:pt x="7714" y="0"/>
                    <a:pt x="9643" y="191"/>
                    <a:pt x="10800" y="765"/>
                  </a:cubicBezTo>
                  <a:cubicBezTo>
                    <a:pt x="11957" y="1338"/>
                    <a:pt x="12343" y="2294"/>
                    <a:pt x="11957" y="3250"/>
                  </a:cubicBezTo>
                  <a:cubicBezTo>
                    <a:pt x="11571" y="4205"/>
                    <a:pt x="10414" y="5161"/>
                    <a:pt x="9064" y="6117"/>
                  </a:cubicBezTo>
                  <a:cubicBezTo>
                    <a:pt x="7714" y="7073"/>
                    <a:pt x="6171" y="8028"/>
                    <a:pt x="6364" y="8506"/>
                  </a:cubicBezTo>
                  <a:cubicBezTo>
                    <a:pt x="6557" y="8984"/>
                    <a:pt x="8486" y="8984"/>
                    <a:pt x="10800" y="8984"/>
                  </a:cubicBezTo>
                  <a:cubicBezTo>
                    <a:pt x="13114" y="8984"/>
                    <a:pt x="15814" y="8984"/>
                    <a:pt x="17936" y="9271"/>
                  </a:cubicBezTo>
                  <a:cubicBezTo>
                    <a:pt x="20057" y="9558"/>
                    <a:pt x="21600" y="10131"/>
                    <a:pt x="19093" y="12234"/>
                  </a:cubicBezTo>
                  <a:cubicBezTo>
                    <a:pt x="16586" y="14336"/>
                    <a:pt x="10029" y="17968"/>
                    <a:pt x="34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426038" y="1688529"/>
              <a:ext cx="99576" cy="4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200"/>
                    <a:pt x="9360" y="8800"/>
                    <a:pt x="12960" y="5200"/>
                  </a:cubicBezTo>
                  <a:cubicBezTo>
                    <a:pt x="16560" y="1600"/>
                    <a:pt x="1908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445953" y="1738317"/>
              <a:ext cx="94598" cy="5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621878" y="1369451"/>
              <a:ext cx="128189" cy="16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41" fill="norm" stroke="1" extrusionOk="0">
                  <a:moveTo>
                    <a:pt x="7928" y="5138"/>
                  </a:moveTo>
                  <a:cubicBezTo>
                    <a:pt x="7928" y="4079"/>
                    <a:pt x="7928" y="3020"/>
                    <a:pt x="7381" y="2173"/>
                  </a:cubicBezTo>
                  <a:cubicBezTo>
                    <a:pt x="6834" y="1326"/>
                    <a:pt x="5740" y="691"/>
                    <a:pt x="4510" y="691"/>
                  </a:cubicBezTo>
                  <a:cubicBezTo>
                    <a:pt x="3279" y="691"/>
                    <a:pt x="1912" y="1326"/>
                    <a:pt x="1092" y="2173"/>
                  </a:cubicBezTo>
                  <a:cubicBezTo>
                    <a:pt x="272" y="3020"/>
                    <a:pt x="-2" y="4079"/>
                    <a:pt x="819" y="5456"/>
                  </a:cubicBezTo>
                  <a:cubicBezTo>
                    <a:pt x="1639" y="6832"/>
                    <a:pt x="3553" y="8526"/>
                    <a:pt x="5877" y="10115"/>
                  </a:cubicBezTo>
                  <a:cubicBezTo>
                    <a:pt x="8201" y="11703"/>
                    <a:pt x="10935" y="13185"/>
                    <a:pt x="12302" y="14562"/>
                  </a:cubicBezTo>
                  <a:cubicBezTo>
                    <a:pt x="13669" y="15938"/>
                    <a:pt x="13669" y="17209"/>
                    <a:pt x="12029" y="18373"/>
                  </a:cubicBezTo>
                  <a:cubicBezTo>
                    <a:pt x="10388" y="19538"/>
                    <a:pt x="7107" y="20597"/>
                    <a:pt x="4783" y="21020"/>
                  </a:cubicBezTo>
                  <a:cubicBezTo>
                    <a:pt x="2459" y="21444"/>
                    <a:pt x="1092" y="21232"/>
                    <a:pt x="409" y="20597"/>
                  </a:cubicBezTo>
                  <a:cubicBezTo>
                    <a:pt x="-275" y="19962"/>
                    <a:pt x="-275" y="18903"/>
                    <a:pt x="1776" y="17209"/>
                  </a:cubicBezTo>
                  <a:cubicBezTo>
                    <a:pt x="3826" y="15515"/>
                    <a:pt x="7928" y="13185"/>
                    <a:pt x="11345" y="11173"/>
                  </a:cubicBezTo>
                  <a:cubicBezTo>
                    <a:pt x="14763" y="9162"/>
                    <a:pt x="17497" y="7468"/>
                    <a:pt x="19138" y="6091"/>
                  </a:cubicBezTo>
                  <a:cubicBezTo>
                    <a:pt x="20778" y="4715"/>
                    <a:pt x="21325" y="3656"/>
                    <a:pt x="21052" y="2809"/>
                  </a:cubicBezTo>
                  <a:cubicBezTo>
                    <a:pt x="20778" y="1962"/>
                    <a:pt x="19684" y="1326"/>
                    <a:pt x="18181" y="797"/>
                  </a:cubicBezTo>
                  <a:cubicBezTo>
                    <a:pt x="16677" y="268"/>
                    <a:pt x="14763" y="-156"/>
                    <a:pt x="13396" y="56"/>
                  </a:cubicBezTo>
                  <a:cubicBezTo>
                    <a:pt x="12029" y="268"/>
                    <a:pt x="11209" y="1115"/>
                    <a:pt x="10388" y="19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764595" y="1310141"/>
              <a:ext cx="64726" cy="31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886"/>
                    <a:pt x="12738" y="7771"/>
                    <a:pt x="9138" y="11371"/>
                  </a:cubicBezTo>
                  <a:cubicBezTo>
                    <a:pt x="5538" y="14971"/>
                    <a:pt x="2769" y="18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809404" y="1456186"/>
              <a:ext cx="119626" cy="25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6130" y="3268"/>
                  </a:moveTo>
                  <a:cubicBezTo>
                    <a:pt x="6130" y="2558"/>
                    <a:pt x="6130" y="1847"/>
                    <a:pt x="6860" y="1350"/>
                  </a:cubicBezTo>
                  <a:cubicBezTo>
                    <a:pt x="7589" y="853"/>
                    <a:pt x="9049" y="568"/>
                    <a:pt x="10654" y="355"/>
                  </a:cubicBezTo>
                  <a:cubicBezTo>
                    <a:pt x="12260" y="142"/>
                    <a:pt x="14011" y="0"/>
                    <a:pt x="15616" y="0"/>
                  </a:cubicBezTo>
                  <a:cubicBezTo>
                    <a:pt x="17222" y="0"/>
                    <a:pt x="18681" y="142"/>
                    <a:pt x="19411" y="639"/>
                  </a:cubicBezTo>
                  <a:cubicBezTo>
                    <a:pt x="20141" y="1137"/>
                    <a:pt x="20141" y="1989"/>
                    <a:pt x="19119" y="2984"/>
                  </a:cubicBezTo>
                  <a:cubicBezTo>
                    <a:pt x="18097" y="3979"/>
                    <a:pt x="16054" y="5116"/>
                    <a:pt x="14595" y="6182"/>
                  </a:cubicBezTo>
                  <a:cubicBezTo>
                    <a:pt x="13135" y="7247"/>
                    <a:pt x="12260" y="8242"/>
                    <a:pt x="12843" y="8811"/>
                  </a:cubicBezTo>
                  <a:cubicBezTo>
                    <a:pt x="13427" y="9379"/>
                    <a:pt x="15470" y="9521"/>
                    <a:pt x="17076" y="9805"/>
                  </a:cubicBezTo>
                  <a:cubicBezTo>
                    <a:pt x="18681" y="10089"/>
                    <a:pt x="19849" y="10516"/>
                    <a:pt x="20578" y="11226"/>
                  </a:cubicBezTo>
                  <a:cubicBezTo>
                    <a:pt x="21308" y="11937"/>
                    <a:pt x="21600" y="12932"/>
                    <a:pt x="18097" y="14708"/>
                  </a:cubicBezTo>
                  <a:cubicBezTo>
                    <a:pt x="14595" y="16484"/>
                    <a:pt x="7297" y="190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503491" y="1742940"/>
              <a:ext cx="990779" cy="10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21007"/>
                  </a:moveTo>
                  <a:cubicBezTo>
                    <a:pt x="687" y="14693"/>
                    <a:pt x="1375" y="8379"/>
                    <a:pt x="1990" y="4558"/>
                  </a:cubicBezTo>
                  <a:cubicBezTo>
                    <a:pt x="2605" y="736"/>
                    <a:pt x="3148" y="-593"/>
                    <a:pt x="3871" y="238"/>
                  </a:cubicBezTo>
                  <a:cubicBezTo>
                    <a:pt x="4595" y="1069"/>
                    <a:pt x="5499" y="4059"/>
                    <a:pt x="6368" y="5887"/>
                  </a:cubicBezTo>
                  <a:cubicBezTo>
                    <a:pt x="7236" y="7715"/>
                    <a:pt x="8068" y="8379"/>
                    <a:pt x="8792" y="8213"/>
                  </a:cubicBezTo>
                  <a:cubicBezTo>
                    <a:pt x="9516" y="8047"/>
                    <a:pt x="10131" y="7050"/>
                    <a:pt x="10764" y="7216"/>
                  </a:cubicBezTo>
                  <a:cubicBezTo>
                    <a:pt x="11397" y="7382"/>
                    <a:pt x="12048" y="8712"/>
                    <a:pt x="12898" y="8712"/>
                  </a:cubicBezTo>
                  <a:cubicBezTo>
                    <a:pt x="13749" y="8712"/>
                    <a:pt x="14798" y="7382"/>
                    <a:pt x="15865" y="6552"/>
                  </a:cubicBezTo>
                  <a:cubicBezTo>
                    <a:pt x="16933" y="5721"/>
                    <a:pt x="18018" y="5389"/>
                    <a:pt x="18977" y="5721"/>
                  </a:cubicBezTo>
                  <a:cubicBezTo>
                    <a:pt x="19936" y="6053"/>
                    <a:pt x="20768" y="7050"/>
                    <a:pt x="21600" y="80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979355" y="1413692"/>
              <a:ext cx="201252" cy="15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59" fill="norm" stroke="1" extrusionOk="0">
                  <a:moveTo>
                    <a:pt x="224" y="8729"/>
                  </a:moveTo>
                  <a:cubicBezTo>
                    <a:pt x="47" y="7627"/>
                    <a:pt x="-130" y="6525"/>
                    <a:pt x="136" y="5092"/>
                  </a:cubicBezTo>
                  <a:cubicBezTo>
                    <a:pt x="401" y="3659"/>
                    <a:pt x="1109" y="1896"/>
                    <a:pt x="2437" y="904"/>
                  </a:cubicBezTo>
                  <a:cubicBezTo>
                    <a:pt x="3765" y="-88"/>
                    <a:pt x="5713" y="-308"/>
                    <a:pt x="7129" y="463"/>
                  </a:cubicBezTo>
                  <a:cubicBezTo>
                    <a:pt x="8545" y="1235"/>
                    <a:pt x="9431" y="2998"/>
                    <a:pt x="9077" y="5643"/>
                  </a:cubicBezTo>
                  <a:cubicBezTo>
                    <a:pt x="8722" y="8288"/>
                    <a:pt x="7129" y="11814"/>
                    <a:pt x="5890" y="14129"/>
                  </a:cubicBezTo>
                  <a:cubicBezTo>
                    <a:pt x="4650" y="16443"/>
                    <a:pt x="3765" y="17545"/>
                    <a:pt x="2968" y="18537"/>
                  </a:cubicBezTo>
                  <a:cubicBezTo>
                    <a:pt x="2172" y="19529"/>
                    <a:pt x="1463" y="20410"/>
                    <a:pt x="1552" y="20851"/>
                  </a:cubicBezTo>
                  <a:cubicBezTo>
                    <a:pt x="1640" y="21292"/>
                    <a:pt x="2526" y="21292"/>
                    <a:pt x="5536" y="20631"/>
                  </a:cubicBezTo>
                  <a:cubicBezTo>
                    <a:pt x="8545" y="19970"/>
                    <a:pt x="13680" y="18647"/>
                    <a:pt x="16690" y="17765"/>
                  </a:cubicBezTo>
                  <a:cubicBezTo>
                    <a:pt x="19700" y="16884"/>
                    <a:pt x="20585" y="16443"/>
                    <a:pt x="21470" y="160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160691" y="1376160"/>
              <a:ext cx="139620" cy="20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66" fill="norm" stroke="1" extrusionOk="0">
                  <a:moveTo>
                    <a:pt x="6099" y="2437"/>
                  </a:moveTo>
                  <a:cubicBezTo>
                    <a:pt x="8894" y="1580"/>
                    <a:pt x="11689" y="723"/>
                    <a:pt x="13849" y="295"/>
                  </a:cubicBezTo>
                  <a:cubicBezTo>
                    <a:pt x="16009" y="-134"/>
                    <a:pt x="17534" y="-134"/>
                    <a:pt x="18932" y="552"/>
                  </a:cubicBezTo>
                  <a:cubicBezTo>
                    <a:pt x="20329" y="1237"/>
                    <a:pt x="21600" y="2609"/>
                    <a:pt x="21346" y="3895"/>
                  </a:cubicBezTo>
                  <a:cubicBezTo>
                    <a:pt x="21092" y="5180"/>
                    <a:pt x="19313" y="6380"/>
                    <a:pt x="17661" y="7495"/>
                  </a:cubicBezTo>
                  <a:cubicBezTo>
                    <a:pt x="16009" y="8609"/>
                    <a:pt x="14485" y="9637"/>
                    <a:pt x="14739" y="10495"/>
                  </a:cubicBezTo>
                  <a:cubicBezTo>
                    <a:pt x="14993" y="11352"/>
                    <a:pt x="17026" y="12037"/>
                    <a:pt x="18551" y="12723"/>
                  </a:cubicBezTo>
                  <a:cubicBezTo>
                    <a:pt x="20075" y="13409"/>
                    <a:pt x="21092" y="14095"/>
                    <a:pt x="20711" y="15295"/>
                  </a:cubicBezTo>
                  <a:cubicBezTo>
                    <a:pt x="20329" y="16495"/>
                    <a:pt x="18551" y="18209"/>
                    <a:pt x="14866" y="19323"/>
                  </a:cubicBezTo>
                  <a:cubicBezTo>
                    <a:pt x="11181" y="20437"/>
                    <a:pt x="5591" y="20952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85" name="Drawing"/>
          <p:cNvGrpSpPr/>
          <p:nvPr/>
        </p:nvGrpSpPr>
        <p:grpSpPr>
          <a:xfrm>
            <a:off x="151846" y="2878666"/>
            <a:ext cx="11766106" cy="6377518"/>
            <a:chOff x="0" y="0"/>
            <a:chExt cx="11766105" cy="6377516"/>
          </a:xfrm>
        </p:grpSpPr>
        <p:sp>
          <p:nvSpPr>
            <p:cNvPr id="610" name="Line"/>
            <p:cNvSpPr/>
            <p:nvPr/>
          </p:nvSpPr>
          <p:spPr>
            <a:xfrm>
              <a:off x="1476928" y="1239804"/>
              <a:ext cx="179880" cy="57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02" fill="norm" stroke="1" extrusionOk="0">
                  <a:moveTo>
                    <a:pt x="0" y="7893"/>
                  </a:moveTo>
                  <a:cubicBezTo>
                    <a:pt x="251" y="10029"/>
                    <a:pt x="502" y="12166"/>
                    <a:pt x="753" y="14302"/>
                  </a:cubicBezTo>
                  <a:cubicBezTo>
                    <a:pt x="1005" y="16438"/>
                    <a:pt x="1256" y="18575"/>
                    <a:pt x="1381" y="19840"/>
                  </a:cubicBezTo>
                  <a:cubicBezTo>
                    <a:pt x="1507" y="21106"/>
                    <a:pt x="1507" y="21502"/>
                    <a:pt x="1507" y="21502"/>
                  </a:cubicBezTo>
                  <a:cubicBezTo>
                    <a:pt x="1507" y="21502"/>
                    <a:pt x="1507" y="21106"/>
                    <a:pt x="1381" y="19761"/>
                  </a:cubicBezTo>
                  <a:cubicBezTo>
                    <a:pt x="1256" y="18416"/>
                    <a:pt x="1005" y="16122"/>
                    <a:pt x="753" y="13709"/>
                  </a:cubicBezTo>
                  <a:cubicBezTo>
                    <a:pt x="502" y="11295"/>
                    <a:pt x="251" y="8764"/>
                    <a:pt x="753" y="6627"/>
                  </a:cubicBezTo>
                  <a:cubicBezTo>
                    <a:pt x="1256" y="4491"/>
                    <a:pt x="2512" y="2750"/>
                    <a:pt x="3642" y="1722"/>
                  </a:cubicBezTo>
                  <a:cubicBezTo>
                    <a:pt x="4772" y="693"/>
                    <a:pt x="5777" y="377"/>
                    <a:pt x="6907" y="179"/>
                  </a:cubicBezTo>
                  <a:cubicBezTo>
                    <a:pt x="8037" y="-19"/>
                    <a:pt x="9293" y="-98"/>
                    <a:pt x="10926" y="179"/>
                  </a:cubicBezTo>
                  <a:cubicBezTo>
                    <a:pt x="12558" y="456"/>
                    <a:pt x="14567" y="1089"/>
                    <a:pt x="15823" y="1880"/>
                  </a:cubicBezTo>
                  <a:cubicBezTo>
                    <a:pt x="17079" y="2671"/>
                    <a:pt x="17581" y="3621"/>
                    <a:pt x="17581" y="4333"/>
                  </a:cubicBezTo>
                  <a:cubicBezTo>
                    <a:pt x="17581" y="5045"/>
                    <a:pt x="17079" y="5520"/>
                    <a:pt x="16326" y="5876"/>
                  </a:cubicBezTo>
                  <a:cubicBezTo>
                    <a:pt x="15572" y="6232"/>
                    <a:pt x="14567" y="6469"/>
                    <a:pt x="13563" y="6706"/>
                  </a:cubicBezTo>
                  <a:cubicBezTo>
                    <a:pt x="12558" y="6944"/>
                    <a:pt x="11553" y="7181"/>
                    <a:pt x="11805" y="7339"/>
                  </a:cubicBezTo>
                  <a:cubicBezTo>
                    <a:pt x="12056" y="7498"/>
                    <a:pt x="13563" y="7577"/>
                    <a:pt x="15321" y="7893"/>
                  </a:cubicBezTo>
                  <a:cubicBezTo>
                    <a:pt x="17079" y="8210"/>
                    <a:pt x="19088" y="8764"/>
                    <a:pt x="20219" y="9278"/>
                  </a:cubicBezTo>
                  <a:cubicBezTo>
                    <a:pt x="21349" y="9792"/>
                    <a:pt x="21600" y="10267"/>
                    <a:pt x="21098" y="10623"/>
                  </a:cubicBezTo>
                  <a:cubicBezTo>
                    <a:pt x="20595" y="10979"/>
                    <a:pt x="19340" y="11216"/>
                    <a:pt x="18084" y="11335"/>
                  </a:cubicBezTo>
                  <a:cubicBezTo>
                    <a:pt x="16828" y="11454"/>
                    <a:pt x="15572" y="11454"/>
                    <a:pt x="14316" y="11454"/>
                  </a:cubicBezTo>
                  <a:cubicBezTo>
                    <a:pt x="13060" y="11454"/>
                    <a:pt x="11805" y="11454"/>
                    <a:pt x="11553" y="11493"/>
                  </a:cubicBezTo>
                  <a:cubicBezTo>
                    <a:pt x="11302" y="11533"/>
                    <a:pt x="12056" y="11612"/>
                    <a:pt x="12809" y="11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762678" y="1514475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585455" y="970779"/>
              <a:ext cx="113724" cy="14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06" fill="norm" stroke="1" extrusionOk="0">
                  <a:moveTo>
                    <a:pt x="4691" y="7981"/>
                  </a:moveTo>
                  <a:cubicBezTo>
                    <a:pt x="3491" y="11376"/>
                    <a:pt x="2291" y="14770"/>
                    <a:pt x="1491" y="17239"/>
                  </a:cubicBezTo>
                  <a:cubicBezTo>
                    <a:pt x="691" y="19707"/>
                    <a:pt x="291" y="21250"/>
                    <a:pt x="91" y="21096"/>
                  </a:cubicBezTo>
                  <a:cubicBezTo>
                    <a:pt x="-109" y="20941"/>
                    <a:pt x="-109" y="19090"/>
                    <a:pt x="1491" y="15541"/>
                  </a:cubicBezTo>
                  <a:cubicBezTo>
                    <a:pt x="3091" y="11993"/>
                    <a:pt x="6291" y="6747"/>
                    <a:pt x="8691" y="3661"/>
                  </a:cubicBezTo>
                  <a:cubicBezTo>
                    <a:pt x="11091" y="576"/>
                    <a:pt x="12691" y="-350"/>
                    <a:pt x="13891" y="113"/>
                  </a:cubicBezTo>
                  <a:cubicBezTo>
                    <a:pt x="15091" y="576"/>
                    <a:pt x="15891" y="2427"/>
                    <a:pt x="17091" y="5821"/>
                  </a:cubicBezTo>
                  <a:cubicBezTo>
                    <a:pt x="18291" y="9216"/>
                    <a:pt x="19891" y="14153"/>
                    <a:pt x="21491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099228" y="1400175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099228" y="1514475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9200"/>
                    <a:pt x="11127" y="16800"/>
                    <a:pt x="14727" y="13200"/>
                  </a:cubicBezTo>
                  <a:cubicBezTo>
                    <a:pt x="18327" y="9600"/>
                    <a:pt x="1996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098294" y="968375"/>
              <a:ext cx="22648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55" y="2400"/>
                    <a:pt x="11910" y="4800"/>
                    <a:pt x="8983" y="6240"/>
                  </a:cubicBezTo>
                  <a:cubicBezTo>
                    <a:pt x="6056" y="7680"/>
                    <a:pt x="5047" y="8160"/>
                    <a:pt x="4138" y="8640"/>
                  </a:cubicBezTo>
                  <a:cubicBezTo>
                    <a:pt x="3230" y="9120"/>
                    <a:pt x="2422" y="9600"/>
                    <a:pt x="1716" y="10160"/>
                  </a:cubicBezTo>
                  <a:cubicBezTo>
                    <a:pt x="1009" y="10720"/>
                    <a:pt x="404" y="11360"/>
                    <a:pt x="606" y="11840"/>
                  </a:cubicBezTo>
                  <a:cubicBezTo>
                    <a:pt x="807" y="12320"/>
                    <a:pt x="1817" y="12640"/>
                    <a:pt x="3432" y="12800"/>
                  </a:cubicBezTo>
                  <a:cubicBezTo>
                    <a:pt x="5047" y="12960"/>
                    <a:pt x="7267" y="12960"/>
                    <a:pt x="8882" y="12960"/>
                  </a:cubicBezTo>
                  <a:cubicBezTo>
                    <a:pt x="10497" y="12960"/>
                    <a:pt x="11507" y="12960"/>
                    <a:pt x="11708" y="13280"/>
                  </a:cubicBezTo>
                  <a:cubicBezTo>
                    <a:pt x="11910" y="13600"/>
                    <a:pt x="11305" y="14240"/>
                    <a:pt x="10497" y="14800"/>
                  </a:cubicBezTo>
                  <a:cubicBezTo>
                    <a:pt x="9690" y="15360"/>
                    <a:pt x="8680" y="15840"/>
                    <a:pt x="7166" y="16560"/>
                  </a:cubicBezTo>
                  <a:cubicBezTo>
                    <a:pt x="5652" y="17280"/>
                    <a:pt x="3634" y="18240"/>
                    <a:pt x="2221" y="18960"/>
                  </a:cubicBezTo>
                  <a:cubicBezTo>
                    <a:pt x="807" y="19680"/>
                    <a:pt x="0" y="20160"/>
                    <a:pt x="0" y="20640"/>
                  </a:cubicBezTo>
                  <a:cubicBezTo>
                    <a:pt x="0" y="21120"/>
                    <a:pt x="807" y="21600"/>
                    <a:pt x="2725" y="21600"/>
                  </a:cubicBezTo>
                  <a:cubicBezTo>
                    <a:pt x="4643" y="21600"/>
                    <a:pt x="7671" y="21120"/>
                    <a:pt x="10901" y="20560"/>
                  </a:cubicBezTo>
                  <a:cubicBezTo>
                    <a:pt x="14131" y="20000"/>
                    <a:pt x="17563" y="19360"/>
                    <a:pt x="20994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3481787" y="959747"/>
              <a:ext cx="122392" cy="32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34" fill="norm" stroke="1" extrusionOk="0">
                  <a:moveTo>
                    <a:pt x="21169" y="565"/>
                  </a:moveTo>
                  <a:cubicBezTo>
                    <a:pt x="19705" y="149"/>
                    <a:pt x="18240" y="-266"/>
                    <a:pt x="15677" y="219"/>
                  </a:cubicBezTo>
                  <a:cubicBezTo>
                    <a:pt x="13115" y="703"/>
                    <a:pt x="9454" y="2088"/>
                    <a:pt x="6342" y="4303"/>
                  </a:cubicBezTo>
                  <a:cubicBezTo>
                    <a:pt x="3230" y="6519"/>
                    <a:pt x="667" y="9565"/>
                    <a:pt x="118" y="12403"/>
                  </a:cubicBezTo>
                  <a:cubicBezTo>
                    <a:pt x="-431" y="15242"/>
                    <a:pt x="1033" y="17872"/>
                    <a:pt x="2498" y="19396"/>
                  </a:cubicBezTo>
                  <a:cubicBezTo>
                    <a:pt x="3962" y="20919"/>
                    <a:pt x="5427" y="21334"/>
                    <a:pt x="7989" y="21334"/>
                  </a:cubicBezTo>
                  <a:cubicBezTo>
                    <a:pt x="10552" y="21334"/>
                    <a:pt x="14213" y="20919"/>
                    <a:pt x="17874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3674028" y="1000125"/>
              <a:ext cx="1778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082"/>
                    <a:pt x="8229" y="10165"/>
                    <a:pt x="10671" y="13341"/>
                  </a:cubicBezTo>
                  <a:cubicBezTo>
                    <a:pt x="13114" y="16518"/>
                    <a:pt x="13886" y="17788"/>
                    <a:pt x="15429" y="18847"/>
                  </a:cubicBezTo>
                  <a:cubicBezTo>
                    <a:pt x="16971" y="19906"/>
                    <a:pt x="19286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732896" y="962025"/>
              <a:ext cx="118933" cy="31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33" fill="norm" stroke="1" extrusionOk="0">
                  <a:moveTo>
                    <a:pt x="21292" y="0"/>
                  </a:moveTo>
                  <a:cubicBezTo>
                    <a:pt x="18639" y="2842"/>
                    <a:pt x="15987" y="5684"/>
                    <a:pt x="12766" y="8882"/>
                  </a:cubicBezTo>
                  <a:cubicBezTo>
                    <a:pt x="9545" y="12079"/>
                    <a:pt x="5755" y="15632"/>
                    <a:pt x="3292" y="17905"/>
                  </a:cubicBezTo>
                  <a:cubicBezTo>
                    <a:pt x="829" y="20179"/>
                    <a:pt x="-308" y="21174"/>
                    <a:pt x="71" y="21387"/>
                  </a:cubicBezTo>
                  <a:cubicBezTo>
                    <a:pt x="450" y="21600"/>
                    <a:pt x="2345" y="21032"/>
                    <a:pt x="4239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902628" y="1184275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940728" y="1082675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073515" y="955415"/>
              <a:ext cx="114864" cy="22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21" fill="norm" stroke="1" extrusionOk="0">
                  <a:moveTo>
                    <a:pt x="1283" y="3081"/>
                  </a:moveTo>
                  <a:cubicBezTo>
                    <a:pt x="497" y="1655"/>
                    <a:pt x="-288" y="229"/>
                    <a:pt x="105" y="25"/>
                  </a:cubicBezTo>
                  <a:cubicBezTo>
                    <a:pt x="497" y="-179"/>
                    <a:pt x="2068" y="840"/>
                    <a:pt x="5014" y="3998"/>
                  </a:cubicBezTo>
                  <a:cubicBezTo>
                    <a:pt x="7959" y="7157"/>
                    <a:pt x="12279" y="12455"/>
                    <a:pt x="15225" y="15715"/>
                  </a:cubicBezTo>
                  <a:cubicBezTo>
                    <a:pt x="18170" y="18976"/>
                    <a:pt x="19741" y="20198"/>
                    <a:pt x="21312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128741" y="987425"/>
              <a:ext cx="91388" cy="32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43" fill="norm" stroke="1" extrusionOk="0">
                  <a:moveTo>
                    <a:pt x="21195" y="0"/>
                  </a:moveTo>
                  <a:cubicBezTo>
                    <a:pt x="17268" y="3226"/>
                    <a:pt x="13340" y="6452"/>
                    <a:pt x="9904" y="9468"/>
                  </a:cubicBezTo>
                  <a:cubicBezTo>
                    <a:pt x="6468" y="12483"/>
                    <a:pt x="3522" y="15288"/>
                    <a:pt x="1804" y="17392"/>
                  </a:cubicBezTo>
                  <a:cubicBezTo>
                    <a:pt x="86" y="19496"/>
                    <a:pt x="-405" y="20899"/>
                    <a:pt x="331" y="21249"/>
                  </a:cubicBezTo>
                  <a:cubicBezTo>
                    <a:pt x="1068" y="21600"/>
                    <a:pt x="3031" y="20899"/>
                    <a:pt x="4995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213778" y="1209675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245528" y="1076325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321728" y="962025"/>
              <a:ext cx="8208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6322" y="0"/>
                  </a:moveTo>
                  <a:cubicBezTo>
                    <a:pt x="12117" y="3051"/>
                    <a:pt x="17912" y="6102"/>
                    <a:pt x="19756" y="9031"/>
                  </a:cubicBezTo>
                  <a:cubicBezTo>
                    <a:pt x="21600" y="11959"/>
                    <a:pt x="19493" y="14766"/>
                    <a:pt x="15541" y="16841"/>
                  </a:cubicBezTo>
                  <a:cubicBezTo>
                    <a:pt x="11590" y="18915"/>
                    <a:pt x="5795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721778" y="1216025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21600"/>
                    <a:pt x="7650" y="21600"/>
                    <a:pt x="11250" y="18000"/>
                  </a:cubicBezTo>
                  <a:cubicBezTo>
                    <a:pt x="14850" y="14400"/>
                    <a:pt x="1822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134528" y="1097190"/>
              <a:ext cx="126102" cy="22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83" fill="norm" stroke="1" extrusionOk="0">
                  <a:moveTo>
                    <a:pt x="1080" y="8747"/>
                  </a:moveTo>
                  <a:cubicBezTo>
                    <a:pt x="720" y="11720"/>
                    <a:pt x="360" y="14692"/>
                    <a:pt x="180" y="16971"/>
                  </a:cubicBezTo>
                  <a:cubicBezTo>
                    <a:pt x="0" y="19250"/>
                    <a:pt x="0" y="20836"/>
                    <a:pt x="0" y="21133"/>
                  </a:cubicBezTo>
                  <a:cubicBezTo>
                    <a:pt x="0" y="21430"/>
                    <a:pt x="0" y="20439"/>
                    <a:pt x="1080" y="17169"/>
                  </a:cubicBezTo>
                  <a:cubicBezTo>
                    <a:pt x="2160" y="13900"/>
                    <a:pt x="4320" y="8351"/>
                    <a:pt x="5760" y="5081"/>
                  </a:cubicBezTo>
                  <a:cubicBezTo>
                    <a:pt x="7200" y="1812"/>
                    <a:pt x="7920" y="821"/>
                    <a:pt x="9180" y="325"/>
                  </a:cubicBezTo>
                  <a:cubicBezTo>
                    <a:pt x="10440" y="-170"/>
                    <a:pt x="12240" y="-170"/>
                    <a:pt x="14400" y="821"/>
                  </a:cubicBezTo>
                  <a:cubicBezTo>
                    <a:pt x="16560" y="1812"/>
                    <a:pt x="19080" y="3793"/>
                    <a:pt x="20340" y="6568"/>
                  </a:cubicBezTo>
                  <a:cubicBezTo>
                    <a:pt x="21600" y="9342"/>
                    <a:pt x="21600" y="12909"/>
                    <a:pt x="21240" y="15287"/>
                  </a:cubicBezTo>
                  <a:cubicBezTo>
                    <a:pt x="20880" y="17665"/>
                    <a:pt x="20160" y="18854"/>
                    <a:pt x="19440" y="2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490128" y="1038225"/>
              <a:ext cx="1270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483778" y="1038225"/>
              <a:ext cx="1587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69"/>
                    <a:pt x="18720" y="738"/>
                    <a:pt x="16848" y="2308"/>
                  </a:cubicBezTo>
                  <a:cubicBezTo>
                    <a:pt x="14976" y="3877"/>
                    <a:pt x="12672" y="6646"/>
                    <a:pt x="9792" y="10062"/>
                  </a:cubicBezTo>
                  <a:cubicBezTo>
                    <a:pt x="6912" y="13477"/>
                    <a:pt x="3456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432978" y="930275"/>
              <a:ext cx="222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000"/>
                    <a:pt x="12343" y="10400"/>
                    <a:pt x="15943" y="6800"/>
                  </a:cubicBezTo>
                  <a:cubicBezTo>
                    <a:pt x="19543" y="3200"/>
                    <a:pt x="205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909228" y="1044575"/>
              <a:ext cx="1143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300"/>
                    <a:pt x="11200" y="12600"/>
                    <a:pt x="14800" y="16200"/>
                  </a:cubicBezTo>
                  <a:cubicBezTo>
                    <a:pt x="18400" y="19800"/>
                    <a:pt x="200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995134" y="1095375"/>
              <a:ext cx="104595" cy="2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28" fill="norm" stroke="1" extrusionOk="0">
                  <a:moveTo>
                    <a:pt x="21347" y="0"/>
                  </a:moveTo>
                  <a:cubicBezTo>
                    <a:pt x="19187" y="204"/>
                    <a:pt x="17027" y="408"/>
                    <a:pt x="14003" y="3362"/>
                  </a:cubicBezTo>
                  <a:cubicBezTo>
                    <a:pt x="10979" y="6317"/>
                    <a:pt x="7091" y="12023"/>
                    <a:pt x="4499" y="15589"/>
                  </a:cubicBezTo>
                  <a:cubicBezTo>
                    <a:pt x="1907" y="19155"/>
                    <a:pt x="611" y="20581"/>
                    <a:pt x="179" y="21091"/>
                  </a:cubicBezTo>
                  <a:cubicBezTo>
                    <a:pt x="-253" y="21600"/>
                    <a:pt x="179" y="21192"/>
                    <a:pt x="61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909228" y="913341"/>
              <a:ext cx="2413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0800"/>
                    <a:pt x="5684" y="0"/>
                    <a:pt x="9284" y="0"/>
                  </a:cubicBezTo>
                  <a:cubicBezTo>
                    <a:pt x="12884" y="0"/>
                    <a:pt x="1724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001413" y="1539875"/>
              <a:ext cx="2964966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135" y="21600"/>
                  </a:moveTo>
                  <a:cubicBezTo>
                    <a:pt x="58" y="21600"/>
                    <a:pt x="-19" y="21600"/>
                    <a:pt x="4" y="21300"/>
                  </a:cubicBezTo>
                  <a:cubicBezTo>
                    <a:pt x="27" y="21000"/>
                    <a:pt x="150" y="20400"/>
                    <a:pt x="474" y="19200"/>
                  </a:cubicBezTo>
                  <a:cubicBezTo>
                    <a:pt x="798" y="18000"/>
                    <a:pt x="1321" y="16200"/>
                    <a:pt x="1884" y="15300"/>
                  </a:cubicBezTo>
                  <a:cubicBezTo>
                    <a:pt x="2446" y="14400"/>
                    <a:pt x="3047" y="14400"/>
                    <a:pt x="3632" y="14400"/>
                  </a:cubicBezTo>
                  <a:cubicBezTo>
                    <a:pt x="4218" y="14400"/>
                    <a:pt x="4788" y="14400"/>
                    <a:pt x="5327" y="14400"/>
                  </a:cubicBezTo>
                  <a:cubicBezTo>
                    <a:pt x="5866" y="14400"/>
                    <a:pt x="6375" y="14400"/>
                    <a:pt x="6914" y="14100"/>
                  </a:cubicBezTo>
                  <a:cubicBezTo>
                    <a:pt x="7453" y="13800"/>
                    <a:pt x="8023" y="13200"/>
                    <a:pt x="8701" y="12300"/>
                  </a:cubicBezTo>
                  <a:cubicBezTo>
                    <a:pt x="9379" y="11400"/>
                    <a:pt x="10165" y="10200"/>
                    <a:pt x="10866" y="9300"/>
                  </a:cubicBezTo>
                  <a:cubicBezTo>
                    <a:pt x="11567" y="8400"/>
                    <a:pt x="12183" y="7800"/>
                    <a:pt x="12799" y="7200"/>
                  </a:cubicBezTo>
                  <a:cubicBezTo>
                    <a:pt x="13416" y="6600"/>
                    <a:pt x="14032" y="6000"/>
                    <a:pt x="14640" y="5400"/>
                  </a:cubicBezTo>
                  <a:cubicBezTo>
                    <a:pt x="15249" y="4800"/>
                    <a:pt x="15850" y="4200"/>
                    <a:pt x="16420" y="3900"/>
                  </a:cubicBezTo>
                  <a:cubicBezTo>
                    <a:pt x="16990" y="3600"/>
                    <a:pt x="17529" y="3600"/>
                    <a:pt x="18107" y="3300"/>
                  </a:cubicBezTo>
                  <a:cubicBezTo>
                    <a:pt x="18685" y="3000"/>
                    <a:pt x="19301" y="2400"/>
                    <a:pt x="19886" y="1800"/>
                  </a:cubicBezTo>
                  <a:cubicBezTo>
                    <a:pt x="20472" y="1200"/>
                    <a:pt x="21026" y="600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304598" y="1831975"/>
              <a:ext cx="15353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8799" y="697"/>
                    <a:pt x="16136" y="1394"/>
                    <a:pt x="13325" y="2439"/>
                  </a:cubicBezTo>
                  <a:cubicBezTo>
                    <a:pt x="10514" y="3484"/>
                    <a:pt x="7555" y="4877"/>
                    <a:pt x="5040" y="6155"/>
                  </a:cubicBezTo>
                  <a:cubicBezTo>
                    <a:pt x="2525" y="7432"/>
                    <a:pt x="454" y="8594"/>
                    <a:pt x="602" y="9174"/>
                  </a:cubicBezTo>
                  <a:cubicBezTo>
                    <a:pt x="750" y="9755"/>
                    <a:pt x="3117" y="9755"/>
                    <a:pt x="5188" y="9755"/>
                  </a:cubicBezTo>
                  <a:cubicBezTo>
                    <a:pt x="7259" y="9755"/>
                    <a:pt x="9035" y="9755"/>
                    <a:pt x="10662" y="9871"/>
                  </a:cubicBezTo>
                  <a:cubicBezTo>
                    <a:pt x="12289" y="9987"/>
                    <a:pt x="13769" y="10219"/>
                    <a:pt x="14065" y="10916"/>
                  </a:cubicBezTo>
                  <a:cubicBezTo>
                    <a:pt x="14361" y="11613"/>
                    <a:pt x="13473" y="12774"/>
                    <a:pt x="11550" y="13935"/>
                  </a:cubicBezTo>
                  <a:cubicBezTo>
                    <a:pt x="9626" y="15097"/>
                    <a:pt x="6667" y="16258"/>
                    <a:pt x="4300" y="17419"/>
                  </a:cubicBezTo>
                  <a:cubicBezTo>
                    <a:pt x="1933" y="18581"/>
                    <a:pt x="158" y="19742"/>
                    <a:pt x="10" y="20439"/>
                  </a:cubicBezTo>
                  <a:cubicBezTo>
                    <a:pt x="-138" y="21135"/>
                    <a:pt x="1341" y="21368"/>
                    <a:pt x="4892" y="21484"/>
                  </a:cubicBezTo>
                  <a:cubicBezTo>
                    <a:pt x="8443" y="21600"/>
                    <a:pt x="14065" y="21600"/>
                    <a:pt x="19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562501" y="1768475"/>
              <a:ext cx="12422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21128" y="0"/>
                  </a:moveTo>
                  <a:cubicBezTo>
                    <a:pt x="17888" y="951"/>
                    <a:pt x="14648" y="1902"/>
                    <a:pt x="11048" y="3668"/>
                  </a:cubicBezTo>
                  <a:cubicBezTo>
                    <a:pt x="7448" y="5434"/>
                    <a:pt x="3488" y="8015"/>
                    <a:pt x="1508" y="10257"/>
                  </a:cubicBezTo>
                  <a:cubicBezTo>
                    <a:pt x="-472" y="12498"/>
                    <a:pt x="-472" y="14400"/>
                    <a:pt x="1328" y="16234"/>
                  </a:cubicBezTo>
                  <a:cubicBezTo>
                    <a:pt x="3128" y="18068"/>
                    <a:pt x="6728" y="19834"/>
                    <a:pt x="10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743878" y="1831975"/>
              <a:ext cx="152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50"/>
                    <a:pt x="10800" y="9900"/>
                    <a:pt x="13950" y="12937"/>
                  </a:cubicBezTo>
                  <a:cubicBezTo>
                    <a:pt x="17100" y="15975"/>
                    <a:pt x="18000" y="17100"/>
                    <a:pt x="18750" y="18225"/>
                  </a:cubicBezTo>
                  <a:cubicBezTo>
                    <a:pt x="19500" y="19350"/>
                    <a:pt x="20100" y="20475"/>
                    <a:pt x="20550" y="21037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788328" y="1793875"/>
              <a:ext cx="1079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491"/>
                    <a:pt x="18212" y="982"/>
                    <a:pt x="16094" y="2700"/>
                  </a:cubicBezTo>
                  <a:cubicBezTo>
                    <a:pt x="13976" y="4418"/>
                    <a:pt x="11435" y="7364"/>
                    <a:pt x="8682" y="10718"/>
                  </a:cubicBezTo>
                  <a:cubicBezTo>
                    <a:pt x="5929" y="14073"/>
                    <a:pt x="2965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947078" y="1990725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966128" y="1876425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061378" y="1755775"/>
              <a:ext cx="7626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7389" y="2354"/>
                    <a:pt x="14779" y="4708"/>
                    <a:pt x="18189" y="7408"/>
                  </a:cubicBezTo>
                  <a:cubicBezTo>
                    <a:pt x="21600" y="10108"/>
                    <a:pt x="21032" y="13154"/>
                    <a:pt x="17621" y="15577"/>
                  </a:cubicBezTo>
                  <a:cubicBezTo>
                    <a:pt x="14211" y="18000"/>
                    <a:pt x="7958" y="19800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175678" y="1708880"/>
              <a:ext cx="101601" cy="8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580"/>
                  </a:moveTo>
                  <a:cubicBezTo>
                    <a:pt x="2250" y="77"/>
                    <a:pt x="4500" y="-425"/>
                    <a:pt x="6075" y="580"/>
                  </a:cubicBezTo>
                  <a:cubicBezTo>
                    <a:pt x="7650" y="1584"/>
                    <a:pt x="8550" y="4096"/>
                    <a:pt x="8100" y="7612"/>
                  </a:cubicBezTo>
                  <a:cubicBezTo>
                    <a:pt x="7650" y="11128"/>
                    <a:pt x="5850" y="15649"/>
                    <a:pt x="6750" y="18161"/>
                  </a:cubicBezTo>
                  <a:cubicBezTo>
                    <a:pt x="7650" y="20673"/>
                    <a:pt x="11250" y="21175"/>
                    <a:pt x="14175" y="21175"/>
                  </a:cubicBezTo>
                  <a:cubicBezTo>
                    <a:pt x="17100" y="21175"/>
                    <a:pt x="19350" y="20673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613828" y="1965325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21600"/>
                    <a:pt x="11657" y="21600"/>
                    <a:pt x="15257" y="18000"/>
                  </a:cubicBezTo>
                  <a:cubicBezTo>
                    <a:pt x="18857" y="14400"/>
                    <a:pt x="202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986482" y="1826137"/>
              <a:ext cx="141697" cy="19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59" fill="norm" stroke="1" extrusionOk="0">
                  <a:moveTo>
                    <a:pt x="299" y="9495"/>
                  </a:moveTo>
                  <a:cubicBezTo>
                    <a:pt x="617" y="11769"/>
                    <a:pt x="935" y="14042"/>
                    <a:pt x="935" y="16202"/>
                  </a:cubicBezTo>
                  <a:cubicBezTo>
                    <a:pt x="935" y="18362"/>
                    <a:pt x="617" y="20409"/>
                    <a:pt x="299" y="20863"/>
                  </a:cubicBezTo>
                  <a:cubicBezTo>
                    <a:pt x="-18" y="21318"/>
                    <a:pt x="-336" y="20181"/>
                    <a:pt x="776" y="16998"/>
                  </a:cubicBezTo>
                  <a:cubicBezTo>
                    <a:pt x="1888" y="13815"/>
                    <a:pt x="4429" y="8585"/>
                    <a:pt x="6176" y="5289"/>
                  </a:cubicBezTo>
                  <a:cubicBezTo>
                    <a:pt x="7923" y="1992"/>
                    <a:pt x="8876" y="627"/>
                    <a:pt x="10146" y="173"/>
                  </a:cubicBezTo>
                  <a:cubicBezTo>
                    <a:pt x="11417" y="-282"/>
                    <a:pt x="13005" y="173"/>
                    <a:pt x="14752" y="1423"/>
                  </a:cubicBezTo>
                  <a:cubicBezTo>
                    <a:pt x="16499" y="2674"/>
                    <a:pt x="18405" y="4720"/>
                    <a:pt x="19517" y="7449"/>
                  </a:cubicBezTo>
                  <a:cubicBezTo>
                    <a:pt x="20629" y="10177"/>
                    <a:pt x="20946" y="13587"/>
                    <a:pt x="21264" y="16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320530" y="1748202"/>
              <a:ext cx="106099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41" fill="norm" stroke="1" extrusionOk="0">
                  <a:moveTo>
                    <a:pt x="21229" y="502"/>
                  </a:moveTo>
                  <a:cubicBezTo>
                    <a:pt x="18688" y="222"/>
                    <a:pt x="16147" y="-59"/>
                    <a:pt x="14029" y="11"/>
                  </a:cubicBezTo>
                  <a:cubicBezTo>
                    <a:pt x="11911" y="81"/>
                    <a:pt x="10217" y="502"/>
                    <a:pt x="7888" y="2045"/>
                  </a:cubicBezTo>
                  <a:cubicBezTo>
                    <a:pt x="5558" y="3588"/>
                    <a:pt x="2594" y="6253"/>
                    <a:pt x="1111" y="9128"/>
                  </a:cubicBezTo>
                  <a:cubicBezTo>
                    <a:pt x="-371" y="12003"/>
                    <a:pt x="-371" y="15089"/>
                    <a:pt x="1111" y="17193"/>
                  </a:cubicBezTo>
                  <a:cubicBezTo>
                    <a:pt x="2594" y="19297"/>
                    <a:pt x="5558" y="20419"/>
                    <a:pt x="852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483778" y="1831975"/>
              <a:ext cx="158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904" y="2206"/>
                  </a:cubicBezTo>
                  <a:cubicBezTo>
                    <a:pt x="8928" y="4413"/>
                    <a:pt x="13536" y="8826"/>
                    <a:pt x="16416" y="12426"/>
                  </a:cubicBezTo>
                  <a:cubicBezTo>
                    <a:pt x="19296" y="16026"/>
                    <a:pt x="20448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515528" y="1812925"/>
              <a:ext cx="139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364" y="1337"/>
                  </a:cubicBezTo>
                  <a:cubicBezTo>
                    <a:pt x="14400" y="2674"/>
                    <a:pt x="12109" y="5349"/>
                    <a:pt x="9327" y="8949"/>
                  </a:cubicBezTo>
                  <a:cubicBezTo>
                    <a:pt x="6545" y="12549"/>
                    <a:pt x="3273" y="17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483778" y="1736725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750478" y="1717675"/>
              <a:ext cx="7158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3703" y="0"/>
                  </a:moveTo>
                  <a:cubicBezTo>
                    <a:pt x="8023" y="1616"/>
                    <a:pt x="12343" y="3233"/>
                    <a:pt x="15737" y="5657"/>
                  </a:cubicBezTo>
                  <a:cubicBezTo>
                    <a:pt x="19131" y="8082"/>
                    <a:pt x="21600" y="11314"/>
                    <a:pt x="20674" y="14033"/>
                  </a:cubicBezTo>
                  <a:cubicBezTo>
                    <a:pt x="19749" y="16751"/>
                    <a:pt x="15429" y="18955"/>
                    <a:pt x="11417" y="20131"/>
                  </a:cubicBezTo>
                  <a:cubicBezTo>
                    <a:pt x="7406" y="21306"/>
                    <a:pt x="3703" y="21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864778" y="1619980"/>
              <a:ext cx="152401" cy="10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471"/>
                  </a:moveTo>
                  <a:cubicBezTo>
                    <a:pt x="1500" y="64"/>
                    <a:pt x="3000" y="-344"/>
                    <a:pt x="4950" y="471"/>
                  </a:cubicBezTo>
                  <a:cubicBezTo>
                    <a:pt x="6900" y="1286"/>
                    <a:pt x="9300" y="3324"/>
                    <a:pt x="10200" y="5362"/>
                  </a:cubicBezTo>
                  <a:cubicBezTo>
                    <a:pt x="11100" y="7399"/>
                    <a:pt x="10500" y="9437"/>
                    <a:pt x="9600" y="11271"/>
                  </a:cubicBezTo>
                  <a:cubicBezTo>
                    <a:pt x="8700" y="13105"/>
                    <a:pt x="7500" y="14735"/>
                    <a:pt x="6450" y="16365"/>
                  </a:cubicBezTo>
                  <a:cubicBezTo>
                    <a:pt x="5400" y="17996"/>
                    <a:pt x="4500" y="19626"/>
                    <a:pt x="5400" y="20441"/>
                  </a:cubicBezTo>
                  <a:cubicBezTo>
                    <a:pt x="6300" y="21256"/>
                    <a:pt x="9000" y="21256"/>
                    <a:pt x="12000" y="20441"/>
                  </a:cubicBezTo>
                  <a:cubicBezTo>
                    <a:pt x="15000" y="19626"/>
                    <a:pt x="18300" y="17996"/>
                    <a:pt x="21600" y="16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235821" y="1423458"/>
              <a:ext cx="146608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14171"/>
                  </a:moveTo>
                  <a:cubicBezTo>
                    <a:pt x="18596" y="12932"/>
                    <a:pt x="15819" y="11694"/>
                    <a:pt x="13504" y="9906"/>
                  </a:cubicBezTo>
                  <a:cubicBezTo>
                    <a:pt x="11190" y="8117"/>
                    <a:pt x="9339" y="5778"/>
                    <a:pt x="8413" y="4265"/>
                  </a:cubicBezTo>
                  <a:cubicBezTo>
                    <a:pt x="7487" y="2752"/>
                    <a:pt x="7487" y="2064"/>
                    <a:pt x="7796" y="1376"/>
                  </a:cubicBezTo>
                  <a:cubicBezTo>
                    <a:pt x="8104" y="688"/>
                    <a:pt x="8722" y="0"/>
                    <a:pt x="9493" y="0"/>
                  </a:cubicBezTo>
                  <a:cubicBezTo>
                    <a:pt x="10264" y="0"/>
                    <a:pt x="11190" y="688"/>
                    <a:pt x="10264" y="2958"/>
                  </a:cubicBezTo>
                  <a:cubicBezTo>
                    <a:pt x="9339" y="5228"/>
                    <a:pt x="6562" y="9080"/>
                    <a:pt x="4710" y="11350"/>
                  </a:cubicBezTo>
                  <a:cubicBezTo>
                    <a:pt x="2859" y="13620"/>
                    <a:pt x="1933" y="14308"/>
                    <a:pt x="1162" y="14996"/>
                  </a:cubicBezTo>
                  <a:cubicBezTo>
                    <a:pt x="390" y="15684"/>
                    <a:pt x="-227" y="16372"/>
                    <a:pt x="82" y="16510"/>
                  </a:cubicBezTo>
                  <a:cubicBezTo>
                    <a:pt x="390" y="16647"/>
                    <a:pt x="1624" y="16234"/>
                    <a:pt x="2859" y="16234"/>
                  </a:cubicBezTo>
                  <a:cubicBezTo>
                    <a:pt x="4093" y="16234"/>
                    <a:pt x="5327" y="16647"/>
                    <a:pt x="6716" y="17610"/>
                  </a:cubicBezTo>
                  <a:cubicBezTo>
                    <a:pt x="8104" y="18573"/>
                    <a:pt x="9647" y="20087"/>
                    <a:pt x="11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092408" y="1300691"/>
              <a:ext cx="169142" cy="56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754" y="21600"/>
                  </a:moveTo>
                  <a:cubicBezTo>
                    <a:pt x="954" y="19030"/>
                    <a:pt x="154" y="16461"/>
                    <a:pt x="20" y="13932"/>
                  </a:cubicBezTo>
                  <a:cubicBezTo>
                    <a:pt x="-113" y="11402"/>
                    <a:pt x="420" y="8913"/>
                    <a:pt x="1220" y="6865"/>
                  </a:cubicBezTo>
                  <a:cubicBezTo>
                    <a:pt x="2020" y="4818"/>
                    <a:pt x="3087" y="3212"/>
                    <a:pt x="4020" y="2248"/>
                  </a:cubicBezTo>
                  <a:cubicBezTo>
                    <a:pt x="4954" y="1285"/>
                    <a:pt x="5754" y="964"/>
                    <a:pt x="6554" y="642"/>
                  </a:cubicBezTo>
                  <a:cubicBezTo>
                    <a:pt x="7354" y="321"/>
                    <a:pt x="8154" y="0"/>
                    <a:pt x="8954" y="0"/>
                  </a:cubicBezTo>
                  <a:cubicBezTo>
                    <a:pt x="9754" y="0"/>
                    <a:pt x="10554" y="321"/>
                    <a:pt x="10420" y="1124"/>
                  </a:cubicBezTo>
                  <a:cubicBezTo>
                    <a:pt x="10287" y="1927"/>
                    <a:pt x="9220" y="3212"/>
                    <a:pt x="8287" y="4055"/>
                  </a:cubicBezTo>
                  <a:cubicBezTo>
                    <a:pt x="7354" y="4898"/>
                    <a:pt x="6554" y="5300"/>
                    <a:pt x="6420" y="5701"/>
                  </a:cubicBezTo>
                  <a:cubicBezTo>
                    <a:pt x="6287" y="6103"/>
                    <a:pt x="6820" y="6504"/>
                    <a:pt x="7754" y="6745"/>
                  </a:cubicBezTo>
                  <a:cubicBezTo>
                    <a:pt x="8687" y="6986"/>
                    <a:pt x="10020" y="7066"/>
                    <a:pt x="12287" y="7347"/>
                  </a:cubicBezTo>
                  <a:cubicBezTo>
                    <a:pt x="14554" y="7628"/>
                    <a:pt x="17754" y="8110"/>
                    <a:pt x="19487" y="8592"/>
                  </a:cubicBezTo>
                  <a:cubicBezTo>
                    <a:pt x="21220" y="9074"/>
                    <a:pt x="21487" y="9555"/>
                    <a:pt x="21220" y="9957"/>
                  </a:cubicBezTo>
                  <a:cubicBezTo>
                    <a:pt x="20954" y="10358"/>
                    <a:pt x="20154" y="10680"/>
                    <a:pt x="19220" y="10961"/>
                  </a:cubicBezTo>
                  <a:cubicBezTo>
                    <a:pt x="18287" y="11242"/>
                    <a:pt x="17220" y="11483"/>
                    <a:pt x="16020" y="11643"/>
                  </a:cubicBezTo>
                  <a:cubicBezTo>
                    <a:pt x="14820" y="11804"/>
                    <a:pt x="13487" y="11884"/>
                    <a:pt x="13754" y="11764"/>
                  </a:cubicBezTo>
                  <a:cubicBezTo>
                    <a:pt x="14020" y="11643"/>
                    <a:pt x="15887" y="11322"/>
                    <a:pt x="17754" y="1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303178" y="1501775"/>
              <a:ext cx="52958" cy="10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32" fill="norm" stroke="1" extrusionOk="0">
                  <a:moveTo>
                    <a:pt x="12462" y="10368"/>
                  </a:moveTo>
                  <a:cubicBezTo>
                    <a:pt x="8308" y="11664"/>
                    <a:pt x="4154" y="12960"/>
                    <a:pt x="2908" y="14688"/>
                  </a:cubicBezTo>
                  <a:cubicBezTo>
                    <a:pt x="1662" y="16416"/>
                    <a:pt x="3323" y="18576"/>
                    <a:pt x="6646" y="19872"/>
                  </a:cubicBezTo>
                  <a:cubicBezTo>
                    <a:pt x="9969" y="21168"/>
                    <a:pt x="14954" y="21600"/>
                    <a:pt x="17862" y="20520"/>
                  </a:cubicBezTo>
                  <a:cubicBezTo>
                    <a:pt x="20769" y="19440"/>
                    <a:pt x="21600" y="16848"/>
                    <a:pt x="19938" y="14688"/>
                  </a:cubicBezTo>
                  <a:cubicBezTo>
                    <a:pt x="18277" y="12528"/>
                    <a:pt x="14123" y="10800"/>
                    <a:pt x="10385" y="8424"/>
                  </a:cubicBezTo>
                  <a:cubicBezTo>
                    <a:pt x="6646" y="6048"/>
                    <a:pt x="3323" y="302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114395" y="1030172"/>
              <a:ext cx="118934" cy="14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324" fill="norm" stroke="1" extrusionOk="0">
                  <a:moveTo>
                    <a:pt x="7650" y="4808"/>
                  </a:moveTo>
                  <a:cubicBezTo>
                    <a:pt x="6513" y="6329"/>
                    <a:pt x="5376" y="7850"/>
                    <a:pt x="3860" y="10892"/>
                  </a:cubicBezTo>
                  <a:cubicBezTo>
                    <a:pt x="2345" y="13935"/>
                    <a:pt x="450" y="18498"/>
                    <a:pt x="71" y="19867"/>
                  </a:cubicBezTo>
                  <a:cubicBezTo>
                    <a:pt x="-308" y="21236"/>
                    <a:pt x="829" y="19411"/>
                    <a:pt x="3292" y="15912"/>
                  </a:cubicBezTo>
                  <a:cubicBezTo>
                    <a:pt x="5755" y="12413"/>
                    <a:pt x="9545" y="7242"/>
                    <a:pt x="12197" y="4047"/>
                  </a:cubicBezTo>
                  <a:cubicBezTo>
                    <a:pt x="14850" y="853"/>
                    <a:pt x="16366" y="-364"/>
                    <a:pt x="17124" y="92"/>
                  </a:cubicBezTo>
                  <a:cubicBezTo>
                    <a:pt x="17881" y="549"/>
                    <a:pt x="17881" y="2678"/>
                    <a:pt x="18450" y="5416"/>
                  </a:cubicBezTo>
                  <a:cubicBezTo>
                    <a:pt x="19018" y="8154"/>
                    <a:pt x="20155" y="11501"/>
                    <a:pt x="21292" y="14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652428" y="1470025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652428" y="1603375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185828" y="1311275"/>
              <a:ext cx="825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6455"/>
                    <a:pt x="9969" y="12910"/>
                    <a:pt x="13569" y="16510"/>
                  </a:cubicBezTo>
                  <a:cubicBezTo>
                    <a:pt x="17169" y="20110"/>
                    <a:pt x="19385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244440" y="1374775"/>
              <a:ext cx="112839" cy="33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879" fill="norm" stroke="1" extrusionOk="0">
                  <a:moveTo>
                    <a:pt x="20936" y="0"/>
                  </a:moveTo>
                  <a:cubicBezTo>
                    <a:pt x="18972" y="262"/>
                    <a:pt x="17009" y="524"/>
                    <a:pt x="15241" y="1964"/>
                  </a:cubicBezTo>
                  <a:cubicBezTo>
                    <a:pt x="13474" y="3404"/>
                    <a:pt x="11903" y="6022"/>
                    <a:pt x="9154" y="9622"/>
                  </a:cubicBezTo>
                  <a:cubicBezTo>
                    <a:pt x="6405" y="13222"/>
                    <a:pt x="2478" y="17804"/>
                    <a:pt x="907" y="19702"/>
                  </a:cubicBezTo>
                  <a:cubicBezTo>
                    <a:pt x="-664" y="21600"/>
                    <a:pt x="121" y="20815"/>
                    <a:pt x="90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179478" y="1171575"/>
              <a:ext cx="298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17486"/>
                    <a:pt x="919" y="13371"/>
                    <a:pt x="2528" y="10286"/>
                  </a:cubicBezTo>
                  <a:cubicBezTo>
                    <a:pt x="4136" y="7200"/>
                    <a:pt x="6894" y="5143"/>
                    <a:pt x="10264" y="3600"/>
                  </a:cubicBezTo>
                  <a:cubicBezTo>
                    <a:pt x="13634" y="2057"/>
                    <a:pt x="1761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712878" y="1552575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087528" y="1230841"/>
              <a:ext cx="141527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14" fill="norm" stroke="1" extrusionOk="0">
                  <a:moveTo>
                    <a:pt x="0" y="13911"/>
                  </a:moveTo>
                  <a:cubicBezTo>
                    <a:pt x="318" y="16157"/>
                    <a:pt x="635" y="18404"/>
                    <a:pt x="635" y="19743"/>
                  </a:cubicBezTo>
                  <a:cubicBezTo>
                    <a:pt x="635" y="21082"/>
                    <a:pt x="318" y="21514"/>
                    <a:pt x="159" y="21514"/>
                  </a:cubicBezTo>
                  <a:cubicBezTo>
                    <a:pt x="0" y="21514"/>
                    <a:pt x="0" y="21082"/>
                    <a:pt x="476" y="19181"/>
                  </a:cubicBezTo>
                  <a:cubicBezTo>
                    <a:pt x="953" y="17280"/>
                    <a:pt x="1906" y="13911"/>
                    <a:pt x="2859" y="10800"/>
                  </a:cubicBezTo>
                  <a:cubicBezTo>
                    <a:pt x="3812" y="7690"/>
                    <a:pt x="4765" y="4839"/>
                    <a:pt x="5876" y="3068"/>
                  </a:cubicBezTo>
                  <a:cubicBezTo>
                    <a:pt x="6988" y="1296"/>
                    <a:pt x="8259" y="605"/>
                    <a:pt x="10006" y="260"/>
                  </a:cubicBezTo>
                  <a:cubicBezTo>
                    <a:pt x="11753" y="-86"/>
                    <a:pt x="13976" y="-86"/>
                    <a:pt x="16041" y="260"/>
                  </a:cubicBezTo>
                  <a:cubicBezTo>
                    <a:pt x="18106" y="605"/>
                    <a:pt x="20012" y="1296"/>
                    <a:pt x="20806" y="2074"/>
                  </a:cubicBezTo>
                  <a:cubicBezTo>
                    <a:pt x="21600" y="2852"/>
                    <a:pt x="21282" y="3716"/>
                    <a:pt x="20012" y="4450"/>
                  </a:cubicBezTo>
                  <a:cubicBezTo>
                    <a:pt x="18741" y="5184"/>
                    <a:pt x="16518" y="5789"/>
                    <a:pt x="15406" y="6308"/>
                  </a:cubicBezTo>
                  <a:cubicBezTo>
                    <a:pt x="14294" y="6826"/>
                    <a:pt x="14294" y="7258"/>
                    <a:pt x="15247" y="7992"/>
                  </a:cubicBezTo>
                  <a:cubicBezTo>
                    <a:pt x="16200" y="8727"/>
                    <a:pt x="18106" y="9764"/>
                    <a:pt x="19059" y="10498"/>
                  </a:cubicBezTo>
                  <a:cubicBezTo>
                    <a:pt x="20012" y="11232"/>
                    <a:pt x="20012" y="11664"/>
                    <a:pt x="19218" y="12010"/>
                  </a:cubicBezTo>
                  <a:cubicBezTo>
                    <a:pt x="18424" y="12356"/>
                    <a:pt x="16835" y="12615"/>
                    <a:pt x="15565" y="12528"/>
                  </a:cubicBezTo>
                  <a:cubicBezTo>
                    <a:pt x="14294" y="12442"/>
                    <a:pt x="13341" y="12010"/>
                    <a:pt x="12865" y="11578"/>
                  </a:cubicBezTo>
                  <a:cubicBezTo>
                    <a:pt x="12388" y="11146"/>
                    <a:pt x="12388" y="10714"/>
                    <a:pt x="12388" y="1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278028" y="1482725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129009" y="1050925"/>
              <a:ext cx="10456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5790" y="0"/>
                  </a:moveTo>
                  <a:cubicBezTo>
                    <a:pt x="4926" y="4500"/>
                    <a:pt x="4062" y="9000"/>
                    <a:pt x="2982" y="12375"/>
                  </a:cubicBezTo>
                  <a:cubicBezTo>
                    <a:pt x="1902" y="15750"/>
                    <a:pt x="606" y="18000"/>
                    <a:pt x="174" y="17775"/>
                  </a:cubicBezTo>
                  <a:cubicBezTo>
                    <a:pt x="-258" y="17550"/>
                    <a:pt x="174" y="14850"/>
                    <a:pt x="822" y="12375"/>
                  </a:cubicBezTo>
                  <a:cubicBezTo>
                    <a:pt x="1470" y="9900"/>
                    <a:pt x="2334" y="7650"/>
                    <a:pt x="3414" y="5625"/>
                  </a:cubicBezTo>
                  <a:cubicBezTo>
                    <a:pt x="4494" y="3600"/>
                    <a:pt x="5790" y="1800"/>
                    <a:pt x="7302" y="1575"/>
                  </a:cubicBezTo>
                  <a:cubicBezTo>
                    <a:pt x="8814" y="1350"/>
                    <a:pt x="10542" y="2700"/>
                    <a:pt x="12918" y="6300"/>
                  </a:cubicBezTo>
                  <a:cubicBezTo>
                    <a:pt x="15294" y="9900"/>
                    <a:pt x="18318" y="15750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589178" y="1323975"/>
              <a:ext cx="139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2229"/>
                    <a:pt x="2618" y="4457"/>
                    <a:pt x="6218" y="8057"/>
                  </a:cubicBezTo>
                  <a:cubicBezTo>
                    <a:pt x="9818" y="11657"/>
                    <a:pt x="15709" y="166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570128" y="1323975"/>
              <a:ext cx="1968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588"/>
                    <a:pt x="16490" y="1176"/>
                    <a:pt x="13587" y="3306"/>
                  </a:cubicBezTo>
                  <a:cubicBezTo>
                    <a:pt x="10684" y="5437"/>
                    <a:pt x="7432" y="9110"/>
                    <a:pt x="5110" y="12416"/>
                  </a:cubicBezTo>
                  <a:cubicBezTo>
                    <a:pt x="2787" y="15722"/>
                    <a:pt x="1394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487578" y="1111979"/>
              <a:ext cx="2921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504" y="4868"/>
                    <a:pt x="5009" y="-1303"/>
                    <a:pt x="8609" y="240"/>
                  </a:cubicBezTo>
                  <a:cubicBezTo>
                    <a:pt x="12209" y="1783"/>
                    <a:pt x="1690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11703" y="2607733"/>
              <a:ext cx="104394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15"/>
                  </a:moveTo>
                  <a:cubicBezTo>
                    <a:pt x="158" y="2215"/>
                    <a:pt x="315" y="2215"/>
                    <a:pt x="464" y="2308"/>
                  </a:cubicBezTo>
                  <a:cubicBezTo>
                    <a:pt x="613" y="2400"/>
                    <a:pt x="753" y="2585"/>
                    <a:pt x="900" y="2677"/>
                  </a:cubicBezTo>
                  <a:cubicBezTo>
                    <a:pt x="1047" y="2769"/>
                    <a:pt x="1200" y="2769"/>
                    <a:pt x="1373" y="2677"/>
                  </a:cubicBezTo>
                  <a:cubicBezTo>
                    <a:pt x="1546" y="2585"/>
                    <a:pt x="1739" y="2400"/>
                    <a:pt x="1909" y="2262"/>
                  </a:cubicBezTo>
                  <a:cubicBezTo>
                    <a:pt x="2080" y="2123"/>
                    <a:pt x="2229" y="2031"/>
                    <a:pt x="2387" y="1892"/>
                  </a:cubicBezTo>
                  <a:cubicBezTo>
                    <a:pt x="2545" y="1754"/>
                    <a:pt x="2711" y="1569"/>
                    <a:pt x="2888" y="1431"/>
                  </a:cubicBezTo>
                  <a:cubicBezTo>
                    <a:pt x="3066" y="1292"/>
                    <a:pt x="3254" y="1200"/>
                    <a:pt x="3399" y="1108"/>
                  </a:cubicBezTo>
                  <a:cubicBezTo>
                    <a:pt x="3543" y="1015"/>
                    <a:pt x="3644" y="923"/>
                    <a:pt x="3806" y="831"/>
                  </a:cubicBezTo>
                  <a:cubicBezTo>
                    <a:pt x="3968" y="738"/>
                    <a:pt x="4191" y="646"/>
                    <a:pt x="4351" y="600"/>
                  </a:cubicBezTo>
                  <a:cubicBezTo>
                    <a:pt x="4511" y="554"/>
                    <a:pt x="4607" y="554"/>
                    <a:pt x="4715" y="554"/>
                  </a:cubicBezTo>
                  <a:cubicBezTo>
                    <a:pt x="4822" y="554"/>
                    <a:pt x="4940" y="554"/>
                    <a:pt x="5061" y="554"/>
                  </a:cubicBezTo>
                  <a:cubicBezTo>
                    <a:pt x="5181" y="554"/>
                    <a:pt x="5304" y="554"/>
                    <a:pt x="5424" y="508"/>
                  </a:cubicBezTo>
                  <a:cubicBezTo>
                    <a:pt x="5545" y="462"/>
                    <a:pt x="5663" y="369"/>
                    <a:pt x="5792" y="323"/>
                  </a:cubicBezTo>
                  <a:cubicBezTo>
                    <a:pt x="5921" y="277"/>
                    <a:pt x="6061" y="277"/>
                    <a:pt x="6199" y="277"/>
                  </a:cubicBezTo>
                  <a:cubicBezTo>
                    <a:pt x="6337" y="277"/>
                    <a:pt x="6473" y="277"/>
                    <a:pt x="6604" y="277"/>
                  </a:cubicBezTo>
                  <a:cubicBezTo>
                    <a:pt x="6736" y="277"/>
                    <a:pt x="6863" y="277"/>
                    <a:pt x="7003" y="231"/>
                  </a:cubicBezTo>
                  <a:cubicBezTo>
                    <a:pt x="7143" y="185"/>
                    <a:pt x="7296" y="92"/>
                    <a:pt x="7447" y="46"/>
                  </a:cubicBezTo>
                  <a:cubicBezTo>
                    <a:pt x="7599" y="0"/>
                    <a:pt x="7747" y="0"/>
                    <a:pt x="7901" y="0"/>
                  </a:cubicBezTo>
                  <a:cubicBezTo>
                    <a:pt x="8054" y="0"/>
                    <a:pt x="8212" y="0"/>
                    <a:pt x="8367" y="0"/>
                  </a:cubicBezTo>
                  <a:cubicBezTo>
                    <a:pt x="8523" y="0"/>
                    <a:pt x="8676" y="0"/>
                    <a:pt x="8840" y="0"/>
                  </a:cubicBezTo>
                  <a:cubicBezTo>
                    <a:pt x="9004" y="0"/>
                    <a:pt x="9180" y="0"/>
                    <a:pt x="9355" y="0"/>
                  </a:cubicBezTo>
                  <a:cubicBezTo>
                    <a:pt x="9530" y="0"/>
                    <a:pt x="9705" y="0"/>
                    <a:pt x="9882" y="46"/>
                  </a:cubicBezTo>
                  <a:cubicBezTo>
                    <a:pt x="10060" y="92"/>
                    <a:pt x="10239" y="185"/>
                    <a:pt x="10412" y="277"/>
                  </a:cubicBezTo>
                  <a:cubicBezTo>
                    <a:pt x="10585" y="369"/>
                    <a:pt x="10752" y="462"/>
                    <a:pt x="10934" y="600"/>
                  </a:cubicBezTo>
                  <a:cubicBezTo>
                    <a:pt x="11115" y="738"/>
                    <a:pt x="11312" y="923"/>
                    <a:pt x="11505" y="1062"/>
                  </a:cubicBezTo>
                  <a:cubicBezTo>
                    <a:pt x="11698" y="1200"/>
                    <a:pt x="11886" y="1292"/>
                    <a:pt x="12077" y="1477"/>
                  </a:cubicBezTo>
                  <a:cubicBezTo>
                    <a:pt x="12267" y="1662"/>
                    <a:pt x="12460" y="1938"/>
                    <a:pt x="12644" y="2169"/>
                  </a:cubicBezTo>
                  <a:cubicBezTo>
                    <a:pt x="12828" y="2400"/>
                    <a:pt x="13003" y="2585"/>
                    <a:pt x="13193" y="2769"/>
                  </a:cubicBezTo>
                  <a:cubicBezTo>
                    <a:pt x="13384" y="2954"/>
                    <a:pt x="13590" y="3138"/>
                    <a:pt x="13787" y="3369"/>
                  </a:cubicBezTo>
                  <a:cubicBezTo>
                    <a:pt x="13984" y="3600"/>
                    <a:pt x="14172" y="3877"/>
                    <a:pt x="14363" y="4154"/>
                  </a:cubicBezTo>
                  <a:cubicBezTo>
                    <a:pt x="14553" y="4431"/>
                    <a:pt x="14746" y="4708"/>
                    <a:pt x="14930" y="4938"/>
                  </a:cubicBezTo>
                  <a:cubicBezTo>
                    <a:pt x="15114" y="5169"/>
                    <a:pt x="15289" y="5354"/>
                    <a:pt x="15475" y="5631"/>
                  </a:cubicBezTo>
                  <a:cubicBezTo>
                    <a:pt x="15661" y="5908"/>
                    <a:pt x="15858" y="6277"/>
                    <a:pt x="16049" y="6600"/>
                  </a:cubicBezTo>
                  <a:cubicBezTo>
                    <a:pt x="16239" y="6923"/>
                    <a:pt x="16423" y="7200"/>
                    <a:pt x="16609" y="7523"/>
                  </a:cubicBezTo>
                  <a:cubicBezTo>
                    <a:pt x="16796" y="7846"/>
                    <a:pt x="16984" y="8215"/>
                    <a:pt x="17161" y="8538"/>
                  </a:cubicBezTo>
                  <a:cubicBezTo>
                    <a:pt x="17339" y="8862"/>
                    <a:pt x="17505" y="9138"/>
                    <a:pt x="17682" y="9508"/>
                  </a:cubicBezTo>
                  <a:cubicBezTo>
                    <a:pt x="17860" y="9877"/>
                    <a:pt x="18048" y="10338"/>
                    <a:pt x="18230" y="10754"/>
                  </a:cubicBezTo>
                  <a:cubicBezTo>
                    <a:pt x="18412" y="11169"/>
                    <a:pt x="18587" y="11538"/>
                    <a:pt x="18762" y="11954"/>
                  </a:cubicBezTo>
                  <a:cubicBezTo>
                    <a:pt x="18937" y="12369"/>
                    <a:pt x="19112" y="12831"/>
                    <a:pt x="19364" y="13615"/>
                  </a:cubicBezTo>
                  <a:cubicBezTo>
                    <a:pt x="19616" y="14400"/>
                    <a:pt x="19945" y="15508"/>
                    <a:pt x="20185" y="16338"/>
                  </a:cubicBezTo>
                  <a:cubicBezTo>
                    <a:pt x="20426" y="17169"/>
                    <a:pt x="20580" y="17723"/>
                    <a:pt x="20801" y="18554"/>
                  </a:cubicBezTo>
                  <a:cubicBezTo>
                    <a:pt x="21022" y="19385"/>
                    <a:pt x="21311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143454" y="885037"/>
              <a:ext cx="12359" cy="10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490" fill="norm" stroke="1" extrusionOk="0">
                  <a:moveTo>
                    <a:pt x="17673" y="2264"/>
                  </a:moveTo>
                  <a:cubicBezTo>
                    <a:pt x="17673" y="1077"/>
                    <a:pt x="17673" y="-110"/>
                    <a:pt x="18655" y="9"/>
                  </a:cubicBezTo>
                  <a:cubicBezTo>
                    <a:pt x="19636" y="127"/>
                    <a:pt x="21600" y="1552"/>
                    <a:pt x="18655" y="5349"/>
                  </a:cubicBezTo>
                  <a:cubicBezTo>
                    <a:pt x="15709" y="9147"/>
                    <a:pt x="7855" y="15319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5190283" y="889282"/>
              <a:ext cx="7205" cy="10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356280" y="2159863"/>
              <a:ext cx="609329" cy="6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826" fill="norm" stroke="1" extrusionOk="0">
                  <a:moveTo>
                    <a:pt x="67" y="0"/>
                  </a:moveTo>
                  <a:cubicBezTo>
                    <a:pt x="9" y="3979"/>
                    <a:pt x="-50" y="7958"/>
                    <a:pt x="67" y="11368"/>
                  </a:cubicBezTo>
                  <a:cubicBezTo>
                    <a:pt x="185" y="14779"/>
                    <a:pt x="478" y="17621"/>
                    <a:pt x="1007" y="19326"/>
                  </a:cubicBezTo>
                  <a:cubicBezTo>
                    <a:pt x="1535" y="21032"/>
                    <a:pt x="2298" y="21600"/>
                    <a:pt x="3237" y="19326"/>
                  </a:cubicBezTo>
                  <a:cubicBezTo>
                    <a:pt x="4176" y="17053"/>
                    <a:pt x="5291" y="11937"/>
                    <a:pt x="6436" y="9947"/>
                  </a:cubicBezTo>
                  <a:cubicBezTo>
                    <a:pt x="7580" y="7958"/>
                    <a:pt x="8754" y="9095"/>
                    <a:pt x="10046" y="10516"/>
                  </a:cubicBezTo>
                  <a:cubicBezTo>
                    <a:pt x="11337" y="11937"/>
                    <a:pt x="12746" y="13642"/>
                    <a:pt x="14242" y="15063"/>
                  </a:cubicBezTo>
                  <a:cubicBezTo>
                    <a:pt x="15739" y="16484"/>
                    <a:pt x="17324" y="17621"/>
                    <a:pt x="18557" y="18474"/>
                  </a:cubicBezTo>
                  <a:cubicBezTo>
                    <a:pt x="19789" y="19326"/>
                    <a:pt x="20670" y="19895"/>
                    <a:pt x="21550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361515" y="2307982"/>
              <a:ext cx="101236" cy="15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6728" y="5455"/>
                  </a:moveTo>
                  <a:cubicBezTo>
                    <a:pt x="6728" y="4353"/>
                    <a:pt x="6728" y="3251"/>
                    <a:pt x="7436" y="2369"/>
                  </a:cubicBezTo>
                  <a:cubicBezTo>
                    <a:pt x="8144" y="1487"/>
                    <a:pt x="9561" y="826"/>
                    <a:pt x="11508" y="385"/>
                  </a:cubicBezTo>
                  <a:cubicBezTo>
                    <a:pt x="13456" y="-56"/>
                    <a:pt x="15934" y="-276"/>
                    <a:pt x="17705" y="606"/>
                  </a:cubicBezTo>
                  <a:cubicBezTo>
                    <a:pt x="19475" y="1487"/>
                    <a:pt x="20538" y="3471"/>
                    <a:pt x="18413" y="6446"/>
                  </a:cubicBezTo>
                  <a:cubicBezTo>
                    <a:pt x="16289" y="9422"/>
                    <a:pt x="10977" y="13389"/>
                    <a:pt x="6905" y="16034"/>
                  </a:cubicBezTo>
                  <a:cubicBezTo>
                    <a:pt x="2833" y="18679"/>
                    <a:pt x="0" y="20002"/>
                    <a:pt x="0" y="20663"/>
                  </a:cubicBezTo>
                  <a:cubicBezTo>
                    <a:pt x="0" y="21324"/>
                    <a:pt x="2833" y="21324"/>
                    <a:pt x="6197" y="20773"/>
                  </a:cubicBezTo>
                  <a:cubicBezTo>
                    <a:pt x="9561" y="20222"/>
                    <a:pt x="13456" y="19120"/>
                    <a:pt x="16111" y="18679"/>
                  </a:cubicBezTo>
                  <a:cubicBezTo>
                    <a:pt x="18767" y="18238"/>
                    <a:pt x="20184" y="18459"/>
                    <a:pt x="21600" y="186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522489" y="2304248"/>
              <a:ext cx="79668" cy="18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24" fill="norm" stroke="1" extrusionOk="0">
                  <a:moveTo>
                    <a:pt x="21161" y="0"/>
                  </a:moveTo>
                  <a:cubicBezTo>
                    <a:pt x="16753" y="189"/>
                    <a:pt x="12345" y="379"/>
                    <a:pt x="9039" y="663"/>
                  </a:cubicBezTo>
                  <a:cubicBezTo>
                    <a:pt x="5732" y="947"/>
                    <a:pt x="3528" y="1326"/>
                    <a:pt x="1985" y="2368"/>
                  </a:cubicBezTo>
                  <a:cubicBezTo>
                    <a:pt x="443" y="3411"/>
                    <a:pt x="-439" y="5116"/>
                    <a:pt x="222" y="6158"/>
                  </a:cubicBezTo>
                  <a:cubicBezTo>
                    <a:pt x="883" y="7200"/>
                    <a:pt x="3088" y="7579"/>
                    <a:pt x="6173" y="8147"/>
                  </a:cubicBezTo>
                  <a:cubicBezTo>
                    <a:pt x="9259" y="8716"/>
                    <a:pt x="13226" y="9474"/>
                    <a:pt x="15871" y="11179"/>
                  </a:cubicBezTo>
                  <a:cubicBezTo>
                    <a:pt x="18516" y="12884"/>
                    <a:pt x="19839" y="15537"/>
                    <a:pt x="18296" y="17432"/>
                  </a:cubicBezTo>
                  <a:cubicBezTo>
                    <a:pt x="16753" y="19326"/>
                    <a:pt x="12345" y="20463"/>
                    <a:pt x="9039" y="21032"/>
                  </a:cubicBezTo>
                  <a:cubicBezTo>
                    <a:pt x="5732" y="21600"/>
                    <a:pt x="3528" y="21600"/>
                    <a:pt x="2206" y="21411"/>
                  </a:cubicBezTo>
                  <a:cubicBezTo>
                    <a:pt x="883" y="21221"/>
                    <a:pt x="443" y="20842"/>
                    <a:pt x="2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76853" y="3262780"/>
              <a:ext cx="194873" cy="55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23" fill="norm" stroke="1" extrusionOk="0">
                  <a:moveTo>
                    <a:pt x="0" y="12725"/>
                  </a:moveTo>
                  <a:cubicBezTo>
                    <a:pt x="465" y="12316"/>
                    <a:pt x="929" y="11906"/>
                    <a:pt x="1510" y="11988"/>
                  </a:cubicBezTo>
                  <a:cubicBezTo>
                    <a:pt x="2090" y="12070"/>
                    <a:pt x="2787" y="12643"/>
                    <a:pt x="3135" y="14116"/>
                  </a:cubicBezTo>
                  <a:cubicBezTo>
                    <a:pt x="3484" y="15588"/>
                    <a:pt x="3484" y="17961"/>
                    <a:pt x="3484" y="19434"/>
                  </a:cubicBezTo>
                  <a:cubicBezTo>
                    <a:pt x="3484" y="20906"/>
                    <a:pt x="3484" y="21479"/>
                    <a:pt x="3368" y="21520"/>
                  </a:cubicBezTo>
                  <a:cubicBezTo>
                    <a:pt x="3252" y="21561"/>
                    <a:pt x="3019" y="21070"/>
                    <a:pt x="2671" y="19516"/>
                  </a:cubicBezTo>
                  <a:cubicBezTo>
                    <a:pt x="2323" y="17961"/>
                    <a:pt x="1858" y="15343"/>
                    <a:pt x="1394" y="12520"/>
                  </a:cubicBezTo>
                  <a:cubicBezTo>
                    <a:pt x="929" y="9697"/>
                    <a:pt x="465" y="6670"/>
                    <a:pt x="465" y="4747"/>
                  </a:cubicBezTo>
                  <a:cubicBezTo>
                    <a:pt x="465" y="2825"/>
                    <a:pt x="929" y="2006"/>
                    <a:pt x="2555" y="1311"/>
                  </a:cubicBezTo>
                  <a:cubicBezTo>
                    <a:pt x="4181" y="616"/>
                    <a:pt x="6968" y="43"/>
                    <a:pt x="9406" y="2"/>
                  </a:cubicBezTo>
                  <a:cubicBezTo>
                    <a:pt x="11845" y="-39"/>
                    <a:pt x="13935" y="452"/>
                    <a:pt x="15213" y="1393"/>
                  </a:cubicBezTo>
                  <a:cubicBezTo>
                    <a:pt x="16490" y="2334"/>
                    <a:pt x="16955" y="3725"/>
                    <a:pt x="16839" y="4666"/>
                  </a:cubicBezTo>
                  <a:cubicBezTo>
                    <a:pt x="16723" y="5606"/>
                    <a:pt x="16026" y="6097"/>
                    <a:pt x="15213" y="6506"/>
                  </a:cubicBezTo>
                  <a:cubicBezTo>
                    <a:pt x="14400" y="6916"/>
                    <a:pt x="13471" y="7243"/>
                    <a:pt x="13703" y="7488"/>
                  </a:cubicBezTo>
                  <a:cubicBezTo>
                    <a:pt x="13935" y="7734"/>
                    <a:pt x="15329" y="7897"/>
                    <a:pt x="16839" y="8266"/>
                  </a:cubicBezTo>
                  <a:cubicBezTo>
                    <a:pt x="18348" y="8634"/>
                    <a:pt x="19974" y="9206"/>
                    <a:pt x="20787" y="9697"/>
                  </a:cubicBezTo>
                  <a:cubicBezTo>
                    <a:pt x="21600" y="10188"/>
                    <a:pt x="21600" y="10597"/>
                    <a:pt x="20671" y="11047"/>
                  </a:cubicBezTo>
                  <a:cubicBezTo>
                    <a:pt x="19742" y="11497"/>
                    <a:pt x="17884" y="11988"/>
                    <a:pt x="16026" y="12234"/>
                  </a:cubicBezTo>
                  <a:cubicBezTo>
                    <a:pt x="14168" y="12479"/>
                    <a:pt x="12310" y="12479"/>
                    <a:pt x="10800" y="12397"/>
                  </a:cubicBezTo>
                  <a:cubicBezTo>
                    <a:pt x="9290" y="12316"/>
                    <a:pt x="8129" y="12152"/>
                    <a:pt x="7665" y="11866"/>
                  </a:cubicBezTo>
                  <a:cubicBezTo>
                    <a:pt x="7200" y="11579"/>
                    <a:pt x="7432" y="11170"/>
                    <a:pt x="7665" y="1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156253" y="348403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34853" y="2927576"/>
              <a:ext cx="119801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50" fill="norm" stroke="1" extrusionOk="0">
                  <a:moveTo>
                    <a:pt x="4395" y="13926"/>
                  </a:moveTo>
                  <a:cubicBezTo>
                    <a:pt x="3637" y="15051"/>
                    <a:pt x="2880" y="16176"/>
                    <a:pt x="2122" y="17638"/>
                  </a:cubicBezTo>
                  <a:cubicBezTo>
                    <a:pt x="1364" y="19101"/>
                    <a:pt x="606" y="20901"/>
                    <a:pt x="227" y="21126"/>
                  </a:cubicBezTo>
                  <a:cubicBezTo>
                    <a:pt x="-152" y="21351"/>
                    <a:pt x="-152" y="20001"/>
                    <a:pt x="985" y="16963"/>
                  </a:cubicBezTo>
                  <a:cubicBezTo>
                    <a:pt x="2122" y="13926"/>
                    <a:pt x="4395" y="9201"/>
                    <a:pt x="5911" y="6276"/>
                  </a:cubicBezTo>
                  <a:cubicBezTo>
                    <a:pt x="7427" y="3351"/>
                    <a:pt x="8185" y="2226"/>
                    <a:pt x="9322" y="1326"/>
                  </a:cubicBezTo>
                  <a:cubicBezTo>
                    <a:pt x="10459" y="426"/>
                    <a:pt x="11974" y="-249"/>
                    <a:pt x="13301" y="89"/>
                  </a:cubicBezTo>
                  <a:cubicBezTo>
                    <a:pt x="14627" y="426"/>
                    <a:pt x="15764" y="1776"/>
                    <a:pt x="17090" y="4814"/>
                  </a:cubicBezTo>
                  <a:cubicBezTo>
                    <a:pt x="18416" y="7851"/>
                    <a:pt x="19932" y="12576"/>
                    <a:pt x="21448" y="1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346753" y="333798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359453" y="3522133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275258" y="3197732"/>
              <a:ext cx="189096" cy="25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66" fill="norm" stroke="1" extrusionOk="0">
                  <a:moveTo>
                    <a:pt x="3366" y="4748"/>
                  </a:moveTo>
                  <a:cubicBezTo>
                    <a:pt x="2427" y="4052"/>
                    <a:pt x="1488" y="3355"/>
                    <a:pt x="1488" y="2658"/>
                  </a:cubicBezTo>
                  <a:cubicBezTo>
                    <a:pt x="1488" y="1961"/>
                    <a:pt x="2427" y="1265"/>
                    <a:pt x="4071" y="742"/>
                  </a:cubicBezTo>
                  <a:cubicBezTo>
                    <a:pt x="5714" y="219"/>
                    <a:pt x="8062" y="-129"/>
                    <a:pt x="10292" y="45"/>
                  </a:cubicBezTo>
                  <a:cubicBezTo>
                    <a:pt x="12523" y="219"/>
                    <a:pt x="14636" y="916"/>
                    <a:pt x="14988" y="2745"/>
                  </a:cubicBezTo>
                  <a:cubicBezTo>
                    <a:pt x="15340" y="4574"/>
                    <a:pt x="13932" y="7536"/>
                    <a:pt x="11349" y="10323"/>
                  </a:cubicBezTo>
                  <a:cubicBezTo>
                    <a:pt x="8766" y="13110"/>
                    <a:pt x="5010" y="15723"/>
                    <a:pt x="2662" y="17552"/>
                  </a:cubicBezTo>
                  <a:cubicBezTo>
                    <a:pt x="314" y="19381"/>
                    <a:pt x="-625" y="20426"/>
                    <a:pt x="432" y="20948"/>
                  </a:cubicBezTo>
                  <a:cubicBezTo>
                    <a:pt x="1488" y="21471"/>
                    <a:pt x="4540" y="21471"/>
                    <a:pt x="8297" y="21123"/>
                  </a:cubicBezTo>
                  <a:cubicBezTo>
                    <a:pt x="12053" y="20774"/>
                    <a:pt x="16514" y="20077"/>
                    <a:pt x="20975" y="19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638888" y="3160546"/>
              <a:ext cx="170853" cy="26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42" fill="norm" stroke="1" extrusionOk="0">
                  <a:moveTo>
                    <a:pt x="1986" y="2060"/>
                  </a:moveTo>
                  <a:cubicBezTo>
                    <a:pt x="933" y="1538"/>
                    <a:pt x="-121" y="1015"/>
                    <a:pt x="11" y="667"/>
                  </a:cubicBezTo>
                  <a:cubicBezTo>
                    <a:pt x="142" y="318"/>
                    <a:pt x="1459" y="144"/>
                    <a:pt x="3172" y="57"/>
                  </a:cubicBezTo>
                  <a:cubicBezTo>
                    <a:pt x="4884" y="-30"/>
                    <a:pt x="6991" y="-30"/>
                    <a:pt x="8703" y="144"/>
                  </a:cubicBezTo>
                  <a:cubicBezTo>
                    <a:pt x="10416" y="318"/>
                    <a:pt x="11733" y="667"/>
                    <a:pt x="11996" y="1712"/>
                  </a:cubicBezTo>
                  <a:cubicBezTo>
                    <a:pt x="12259" y="2757"/>
                    <a:pt x="11469" y="4499"/>
                    <a:pt x="10547" y="5718"/>
                  </a:cubicBezTo>
                  <a:cubicBezTo>
                    <a:pt x="9625" y="6938"/>
                    <a:pt x="8572" y="7635"/>
                    <a:pt x="7518" y="8244"/>
                  </a:cubicBezTo>
                  <a:cubicBezTo>
                    <a:pt x="6464" y="8854"/>
                    <a:pt x="5411" y="9376"/>
                    <a:pt x="5411" y="9899"/>
                  </a:cubicBezTo>
                  <a:cubicBezTo>
                    <a:pt x="5411" y="10422"/>
                    <a:pt x="6464" y="10944"/>
                    <a:pt x="8440" y="11467"/>
                  </a:cubicBezTo>
                  <a:cubicBezTo>
                    <a:pt x="10416" y="11989"/>
                    <a:pt x="13313" y="12512"/>
                    <a:pt x="15552" y="13035"/>
                  </a:cubicBezTo>
                  <a:cubicBezTo>
                    <a:pt x="17791" y="13557"/>
                    <a:pt x="19372" y="14080"/>
                    <a:pt x="20294" y="14776"/>
                  </a:cubicBezTo>
                  <a:cubicBezTo>
                    <a:pt x="21216" y="15473"/>
                    <a:pt x="21479" y="16344"/>
                    <a:pt x="21084" y="17215"/>
                  </a:cubicBezTo>
                  <a:cubicBezTo>
                    <a:pt x="20689" y="18086"/>
                    <a:pt x="19635" y="18957"/>
                    <a:pt x="17396" y="19741"/>
                  </a:cubicBezTo>
                  <a:cubicBezTo>
                    <a:pt x="15157" y="20525"/>
                    <a:pt x="11733" y="21222"/>
                    <a:pt x="9362" y="21396"/>
                  </a:cubicBezTo>
                  <a:cubicBezTo>
                    <a:pt x="6991" y="21570"/>
                    <a:pt x="5674" y="21222"/>
                    <a:pt x="4357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991403" y="327448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532854" y="3097216"/>
              <a:ext cx="119659" cy="23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43" fill="norm" stroke="1" extrusionOk="0">
                  <a:moveTo>
                    <a:pt x="1903" y="2895"/>
                  </a:moveTo>
                  <a:cubicBezTo>
                    <a:pt x="804" y="2110"/>
                    <a:pt x="-294" y="1325"/>
                    <a:pt x="72" y="834"/>
                  </a:cubicBezTo>
                  <a:cubicBezTo>
                    <a:pt x="438" y="343"/>
                    <a:pt x="2269" y="146"/>
                    <a:pt x="4282" y="48"/>
                  </a:cubicBezTo>
                  <a:cubicBezTo>
                    <a:pt x="6296" y="-50"/>
                    <a:pt x="8492" y="-50"/>
                    <a:pt x="11055" y="539"/>
                  </a:cubicBezTo>
                  <a:cubicBezTo>
                    <a:pt x="13618" y="1128"/>
                    <a:pt x="16547" y="2306"/>
                    <a:pt x="17096" y="3779"/>
                  </a:cubicBezTo>
                  <a:cubicBezTo>
                    <a:pt x="17645" y="5252"/>
                    <a:pt x="15814" y="7019"/>
                    <a:pt x="13984" y="8394"/>
                  </a:cubicBezTo>
                  <a:cubicBezTo>
                    <a:pt x="12153" y="9768"/>
                    <a:pt x="10323" y="10750"/>
                    <a:pt x="10506" y="11339"/>
                  </a:cubicBezTo>
                  <a:cubicBezTo>
                    <a:pt x="10689" y="11928"/>
                    <a:pt x="12886" y="12125"/>
                    <a:pt x="14899" y="12419"/>
                  </a:cubicBezTo>
                  <a:cubicBezTo>
                    <a:pt x="16913" y="12714"/>
                    <a:pt x="18743" y="13106"/>
                    <a:pt x="19842" y="13892"/>
                  </a:cubicBezTo>
                  <a:cubicBezTo>
                    <a:pt x="20940" y="14677"/>
                    <a:pt x="21306" y="15855"/>
                    <a:pt x="18926" y="17230"/>
                  </a:cubicBezTo>
                  <a:cubicBezTo>
                    <a:pt x="16547" y="18605"/>
                    <a:pt x="11421" y="20175"/>
                    <a:pt x="7943" y="20863"/>
                  </a:cubicBezTo>
                  <a:cubicBezTo>
                    <a:pt x="4465" y="21550"/>
                    <a:pt x="2635" y="21354"/>
                    <a:pt x="804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842303" y="326813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931203" y="3030288"/>
              <a:ext cx="167545" cy="26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1" fill="norm" stroke="1" extrusionOk="0">
                  <a:moveTo>
                    <a:pt x="0" y="5939"/>
                  </a:moveTo>
                  <a:cubicBezTo>
                    <a:pt x="540" y="5075"/>
                    <a:pt x="1080" y="4211"/>
                    <a:pt x="3645" y="3261"/>
                  </a:cubicBezTo>
                  <a:cubicBezTo>
                    <a:pt x="6210" y="2310"/>
                    <a:pt x="10800" y="1273"/>
                    <a:pt x="13770" y="669"/>
                  </a:cubicBezTo>
                  <a:cubicBezTo>
                    <a:pt x="16740" y="64"/>
                    <a:pt x="18090" y="-109"/>
                    <a:pt x="19305" y="64"/>
                  </a:cubicBezTo>
                  <a:cubicBezTo>
                    <a:pt x="20520" y="237"/>
                    <a:pt x="21600" y="755"/>
                    <a:pt x="21330" y="2915"/>
                  </a:cubicBezTo>
                  <a:cubicBezTo>
                    <a:pt x="21060" y="5075"/>
                    <a:pt x="19440" y="8877"/>
                    <a:pt x="18090" y="12246"/>
                  </a:cubicBezTo>
                  <a:cubicBezTo>
                    <a:pt x="16740" y="15616"/>
                    <a:pt x="15660" y="18553"/>
                    <a:pt x="1458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994703" y="3172883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100"/>
                    <a:pt x="1067" y="12600"/>
                    <a:pt x="4667" y="9000"/>
                  </a:cubicBezTo>
                  <a:cubicBezTo>
                    <a:pt x="8267" y="5400"/>
                    <a:pt x="149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982003" y="335703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032803" y="3422650"/>
              <a:ext cx="129012" cy="16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98" fill="norm" stroke="1" extrusionOk="0">
                  <a:moveTo>
                    <a:pt x="2090" y="561"/>
                  </a:moveTo>
                  <a:cubicBezTo>
                    <a:pt x="4181" y="281"/>
                    <a:pt x="6271" y="0"/>
                    <a:pt x="8361" y="0"/>
                  </a:cubicBezTo>
                  <a:cubicBezTo>
                    <a:pt x="10452" y="0"/>
                    <a:pt x="12542" y="281"/>
                    <a:pt x="13761" y="1122"/>
                  </a:cubicBezTo>
                  <a:cubicBezTo>
                    <a:pt x="14981" y="1964"/>
                    <a:pt x="15329" y="3366"/>
                    <a:pt x="14632" y="4488"/>
                  </a:cubicBezTo>
                  <a:cubicBezTo>
                    <a:pt x="13935" y="5610"/>
                    <a:pt x="12194" y="6452"/>
                    <a:pt x="9755" y="7434"/>
                  </a:cubicBezTo>
                  <a:cubicBezTo>
                    <a:pt x="7316" y="8416"/>
                    <a:pt x="4181" y="9538"/>
                    <a:pt x="3484" y="10239"/>
                  </a:cubicBezTo>
                  <a:cubicBezTo>
                    <a:pt x="2787" y="10940"/>
                    <a:pt x="4529" y="11221"/>
                    <a:pt x="7142" y="11501"/>
                  </a:cubicBezTo>
                  <a:cubicBezTo>
                    <a:pt x="9755" y="11782"/>
                    <a:pt x="13239" y="12062"/>
                    <a:pt x="15852" y="12483"/>
                  </a:cubicBezTo>
                  <a:cubicBezTo>
                    <a:pt x="18465" y="12904"/>
                    <a:pt x="20206" y="13465"/>
                    <a:pt x="20903" y="14447"/>
                  </a:cubicBezTo>
                  <a:cubicBezTo>
                    <a:pt x="21600" y="15429"/>
                    <a:pt x="21252" y="16831"/>
                    <a:pt x="19335" y="18094"/>
                  </a:cubicBezTo>
                  <a:cubicBezTo>
                    <a:pt x="17419" y="19356"/>
                    <a:pt x="13935" y="20478"/>
                    <a:pt x="11148" y="21039"/>
                  </a:cubicBezTo>
                  <a:cubicBezTo>
                    <a:pt x="8361" y="21600"/>
                    <a:pt x="6271" y="21600"/>
                    <a:pt x="4529" y="20338"/>
                  </a:cubicBezTo>
                  <a:cubicBezTo>
                    <a:pt x="2787" y="19075"/>
                    <a:pt x="1394" y="16551"/>
                    <a:pt x="0" y="14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331253" y="3325283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578886" y="3054117"/>
              <a:ext cx="146103" cy="26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210" fill="norm" stroke="1" extrusionOk="0">
                  <a:moveTo>
                    <a:pt x="15302" y="5504"/>
                  </a:moveTo>
                  <a:cubicBezTo>
                    <a:pt x="15602" y="4647"/>
                    <a:pt x="15902" y="3790"/>
                    <a:pt x="14852" y="2676"/>
                  </a:cubicBezTo>
                  <a:cubicBezTo>
                    <a:pt x="13802" y="1561"/>
                    <a:pt x="11402" y="190"/>
                    <a:pt x="8702" y="18"/>
                  </a:cubicBezTo>
                  <a:cubicBezTo>
                    <a:pt x="6002" y="-153"/>
                    <a:pt x="3002" y="876"/>
                    <a:pt x="1352" y="1818"/>
                  </a:cubicBezTo>
                  <a:cubicBezTo>
                    <a:pt x="-298" y="2761"/>
                    <a:pt x="-598" y="3618"/>
                    <a:pt x="1352" y="4990"/>
                  </a:cubicBezTo>
                  <a:cubicBezTo>
                    <a:pt x="3302" y="6361"/>
                    <a:pt x="7502" y="8247"/>
                    <a:pt x="10652" y="10047"/>
                  </a:cubicBezTo>
                  <a:cubicBezTo>
                    <a:pt x="13802" y="11847"/>
                    <a:pt x="15902" y="13561"/>
                    <a:pt x="16502" y="15276"/>
                  </a:cubicBezTo>
                  <a:cubicBezTo>
                    <a:pt x="17102" y="16990"/>
                    <a:pt x="16202" y="18704"/>
                    <a:pt x="14852" y="19818"/>
                  </a:cubicBezTo>
                  <a:cubicBezTo>
                    <a:pt x="13502" y="20933"/>
                    <a:pt x="11702" y="21447"/>
                    <a:pt x="9752" y="21104"/>
                  </a:cubicBezTo>
                  <a:cubicBezTo>
                    <a:pt x="7802" y="20761"/>
                    <a:pt x="5702" y="19561"/>
                    <a:pt x="6902" y="16818"/>
                  </a:cubicBezTo>
                  <a:cubicBezTo>
                    <a:pt x="8102" y="14076"/>
                    <a:pt x="12602" y="9790"/>
                    <a:pt x="15302" y="7304"/>
                  </a:cubicBezTo>
                  <a:cubicBezTo>
                    <a:pt x="18002" y="4818"/>
                    <a:pt x="18902" y="4133"/>
                    <a:pt x="19652" y="3276"/>
                  </a:cubicBezTo>
                  <a:cubicBezTo>
                    <a:pt x="20402" y="2418"/>
                    <a:pt x="21002" y="1390"/>
                    <a:pt x="20552" y="876"/>
                  </a:cubicBezTo>
                  <a:cubicBezTo>
                    <a:pt x="20102" y="361"/>
                    <a:pt x="18602" y="361"/>
                    <a:pt x="17102" y="1218"/>
                  </a:cubicBezTo>
                  <a:cubicBezTo>
                    <a:pt x="15602" y="2076"/>
                    <a:pt x="14102" y="3790"/>
                    <a:pt x="12602" y="5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528103" y="3369170"/>
              <a:ext cx="222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26" y="11375"/>
                    <a:pt x="9051" y="2735"/>
                    <a:pt x="12651" y="575"/>
                  </a:cubicBezTo>
                  <a:cubicBezTo>
                    <a:pt x="16251" y="-1585"/>
                    <a:pt x="1892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540803" y="3433233"/>
              <a:ext cx="129351" cy="20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8" fill="norm" stroke="1" extrusionOk="0">
                  <a:moveTo>
                    <a:pt x="12542" y="0"/>
                  </a:moveTo>
                  <a:cubicBezTo>
                    <a:pt x="14284" y="450"/>
                    <a:pt x="16026" y="900"/>
                    <a:pt x="16897" y="2250"/>
                  </a:cubicBezTo>
                  <a:cubicBezTo>
                    <a:pt x="17768" y="3600"/>
                    <a:pt x="17768" y="5850"/>
                    <a:pt x="16897" y="7538"/>
                  </a:cubicBezTo>
                  <a:cubicBezTo>
                    <a:pt x="16026" y="9225"/>
                    <a:pt x="14284" y="10350"/>
                    <a:pt x="14284" y="11138"/>
                  </a:cubicBezTo>
                  <a:cubicBezTo>
                    <a:pt x="14284" y="11925"/>
                    <a:pt x="16026" y="12375"/>
                    <a:pt x="17594" y="13050"/>
                  </a:cubicBezTo>
                  <a:cubicBezTo>
                    <a:pt x="19161" y="13725"/>
                    <a:pt x="20555" y="14625"/>
                    <a:pt x="21077" y="15637"/>
                  </a:cubicBezTo>
                  <a:cubicBezTo>
                    <a:pt x="21600" y="16650"/>
                    <a:pt x="21252" y="17775"/>
                    <a:pt x="18987" y="18788"/>
                  </a:cubicBezTo>
                  <a:cubicBezTo>
                    <a:pt x="16723" y="19800"/>
                    <a:pt x="12542" y="20700"/>
                    <a:pt x="9581" y="21150"/>
                  </a:cubicBezTo>
                  <a:cubicBezTo>
                    <a:pt x="6619" y="21600"/>
                    <a:pt x="4877" y="21600"/>
                    <a:pt x="3484" y="21150"/>
                  </a:cubicBezTo>
                  <a:cubicBezTo>
                    <a:pt x="2090" y="20700"/>
                    <a:pt x="1045" y="19800"/>
                    <a:pt x="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331003" y="3941233"/>
              <a:ext cx="2108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7" y="3600"/>
                    <a:pt x="1475" y="7200"/>
                    <a:pt x="2266" y="9900"/>
                  </a:cubicBezTo>
                  <a:cubicBezTo>
                    <a:pt x="3058" y="12600"/>
                    <a:pt x="3904" y="14400"/>
                    <a:pt x="4760" y="15300"/>
                  </a:cubicBezTo>
                  <a:cubicBezTo>
                    <a:pt x="5617" y="16200"/>
                    <a:pt x="6484" y="16200"/>
                    <a:pt x="7287" y="16200"/>
                  </a:cubicBezTo>
                  <a:cubicBezTo>
                    <a:pt x="8089" y="16200"/>
                    <a:pt x="8827" y="16200"/>
                    <a:pt x="9596" y="16200"/>
                  </a:cubicBezTo>
                  <a:cubicBezTo>
                    <a:pt x="10366" y="16200"/>
                    <a:pt x="11169" y="16200"/>
                    <a:pt x="11939" y="17100"/>
                  </a:cubicBezTo>
                  <a:cubicBezTo>
                    <a:pt x="12708" y="18000"/>
                    <a:pt x="13446" y="19800"/>
                    <a:pt x="14302" y="20700"/>
                  </a:cubicBezTo>
                  <a:cubicBezTo>
                    <a:pt x="15159" y="21600"/>
                    <a:pt x="16135" y="21600"/>
                    <a:pt x="17046" y="21600"/>
                  </a:cubicBezTo>
                  <a:cubicBezTo>
                    <a:pt x="17957" y="21600"/>
                    <a:pt x="18802" y="21600"/>
                    <a:pt x="19551" y="18000"/>
                  </a:cubicBezTo>
                  <a:cubicBezTo>
                    <a:pt x="20299" y="14400"/>
                    <a:pt x="2094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590222" y="4170303"/>
              <a:ext cx="185282" cy="18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94" fill="norm" stroke="1" extrusionOk="0">
                  <a:moveTo>
                    <a:pt x="868" y="4414"/>
                  </a:moveTo>
                  <a:cubicBezTo>
                    <a:pt x="1113" y="3173"/>
                    <a:pt x="1359" y="1931"/>
                    <a:pt x="2218" y="1186"/>
                  </a:cubicBezTo>
                  <a:cubicBezTo>
                    <a:pt x="3077" y="442"/>
                    <a:pt x="4550" y="193"/>
                    <a:pt x="5900" y="69"/>
                  </a:cubicBezTo>
                  <a:cubicBezTo>
                    <a:pt x="7250" y="-55"/>
                    <a:pt x="8477" y="-55"/>
                    <a:pt x="9459" y="442"/>
                  </a:cubicBezTo>
                  <a:cubicBezTo>
                    <a:pt x="10441" y="938"/>
                    <a:pt x="11177" y="1931"/>
                    <a:pt x="10072" y="5035"/>
                  </a:cubicBezTo>
                  <a:cubicBezTo>
                    <a:pt x="8968" y="8138"/>
                    <a:pt x="6022" y="13352"/>
                    <a:pt x="3813" y="16455"/>
                  </a:cubicBezTo>
                  <a:cubicBezTo>
                    <a:pt x="1604" y="19559"/>
                    <a:pt x="131" y="20552"/>
                    <a:pt x="9" y="21048"/>
                  </a:cubicBezTo>
                  <a:cubicBezTo>
                    <a:pt x="-114" y="21545"/>
                    <a:pt x="1113" y="21545"/>
                    <a:pt x="3936" y="20800"/>
                  </a:cubicBezTo>
                  <a:cubicBezTo>
                    <a:pt x="6759" y="20055"/>
                    <a:pt x="11177" y="18566"/>
                    <a:pt x="14368" y="17324"/>
                  </a:cubicBezTo>
                  <a:cubicBezTo>
                    <a:pt x="17559" y="16083"/>
                    <a:pt x="19522" y="15090"/>
                    <a:pt x="21486" y="1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852699" y="4116875"/>
              <a:ext cx="132355" cy="20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06" fill="norm" stroke="1" extrusionOk="0">
                  <a:moveTo>
                    <a:pt x="21439" y="2812"/>
                  </a:moveTo>
                  <a:cubicBezTo>
                    <a:pt x="20753" y="1732"/>
                    <a:pt x="20068" y="652"/>
                    <a:pt x="18868" y="220"/>
                  </a:cubicBezTo>
                  <a:cubicBezTo>
                    <a:pt x="17668" y="-212"/>
                    <a:pt x="15953" y="4"/>
                    <a:pt x="13210" y="760"/>
                  </a:cubicBezTo>
                  <a:cubicBezTo>
                    <a:pt x="10468" y="1516"/>
                    <a:pt x="6696" y="2812"/>
                    <a:pt x="4639" y="4000"/>
                  </a:cubicBezTo>
                  <a:cubicBezTo>
                    <a:pt x="2582" y="5188"/>
                    <a:pt x="2239" y="6268"/>
                    <a:pt x="1896" y="7348"/>
                  </a:cubicBezTo>
                  <a:cubicBezTo>
                    <a:pt x="1553" y="8428"/>
                    <a:pt x="1210" y="9508"/>
                    <a:pt x="1896" y="10156"/>
                  </a:cubicBezTo>
                  <a:cubicBezTo>
                    <a:pt x="2582" y="10804"/>
                    <a:pt x="4296" y="11020"/>
                    <a:pt x="6010" y="11128"/>
                  </a:cubicBezTo>
                  <a:cubicBezTo>
                    <a:pt x="7725" y="11236"/>
                    <a:pt x="9439" y="11236"/>
                    <a:pt x="11496" y="12208"/>
                  </a:cubicBezTo>
                  <a:cubicBezTo>
                    <a:pt x="13553" y="13180"/>
                    <a:pt x="15953" y="15124"/>
                    <a:pt x="15782" y="16744"/>
                  </a:cubicBezTo>
                  <a:cubicBezTo>
                    <a:pt x="15610" y="18364"/>
                    <a:pt x="12868" y="19660"/>
                    <a:pt x="10468" y="20416"/>
                  </a:cubicBezTo>
                  <a:cubicBezTo>
                    <a:pt x="8068" y="21172"/>
                    <a:pt x="6010" y="21388"/>
                    <a:pt x="3953" y="21280"/>
                  </a:cubicBezTo>
                  <a:cubicBezTo>
                    <a:pt x="1896" y="21172"/>
                    <a:pt x="-161" y="20740"/>
                    <a:pt x="10" y="20092"/>
                  </a:cubicBezTo>
                  <a:cubicBezTo>
                    <a:pt x="182" y="19444"/>
                    <a:pt x="2582" y="18580"/>
                    <a:pt x="4982" y="17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188253" y="426508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651803" y="4151146"/>
              <a:ext cx="119000" cy="194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73" fill="norm" stroke="1" extrusionOk="0">
                  <a:moveTo>
                    <a:pt x="4547" y="4141"/>
                  </a:moveTo>
                  <a:cubicBezTo>
                    <a:pt x="4168" y="2979"/>
                    <a:pt x="3789" y="1818"/>
                    <a:pt x="4547" y="1121"/>
                  </a:cubicBezTo>
                  <a:cubicBezTo>
                    <a:pt x="5305" y="425"/>
                    <a:pt x="7200" y="192"/>
                    <a:pt x="9284" y="76"/>
                  </a:cubicBezTo>
                  <a:cubicBezTo>
                    <a:pt x="11368" y="-40"/>
                    <a:pt x="13642" y="-40"/>
                    <a:pt x="15726" y="192"/>
                  </a:cubicBezTo>
                  <a:cubicBezTo>
                    <a:pt x="17811" y="425"/>
                    <a:pt x="19705" y="889"/>
                    <a:pt x="20653" y="1702"/>
                  </a:cubicBezTo>
                  <a:cubicBezTo>
                    <a:pt x="21600" y="2515"/>
                    <a:pt x="21600" y="3676"/>
                    <a:pt x="20084" y="5070"/>
                  </a:cubicBezTo>
                  <a:cubicBezTo>
                    <a:pt x="18568" y="6463"/>
                    <a:pt x="15537" y="8089"/>
                    <a:pt x="13074" y="9134"/>
                  </a:cubicBezTo>
                  <a:cubicBezTo>
                    <a:pt x="10611" y="10179"/>
                    <a:pt x="8716" y="10644"/>
                    <a:pt x="8526" y="11341"/>
                  </a:cubicBezTo>
                  <a:cubicBezTo>
                    <a:pt x="8337" y="12037"/>
                    <a:pt x="9853" y="12966"/>
                    <a:pt x="11558" y="13663"/>
                  </a:cubicBezTo>
                  <a:cubicBezTo>
                    <a:pt x="13263" y="14360"/>
                    <a:pt x="15158" y="14825"/>
                    <a:pt x="16295" y="15637"/>
                  </a:cubicBezTo>
                  <a:cubicBezTo>
                    <a:pt x="17432" y="16450"/>
                    <a:pt x="17811" y="17612"/>
                    <a:pt x="16484" y="18773"/>
                  </a:cubicBezTo>
                  <a:cubicBezTo>
                    <a:pt x="15158" y="19934"/>
                    <a:pt x="12126" y="21095"/>
                    <a:pt x="9095" y="21328"/>
                  </a:cubicBezTo>
                  <a:cubicBezTo>
                    <a:pt x="6063" y="21560"/>
                    <a:pt x="3032" y="20863"/>
                    <a:pt x="0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879768" y="439208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124046" y="4150783"/>
              <a:ext cx="150058" cy="14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47" fill="norm" stroke="1" extrusionOk="0">
                  <a:moveTo>
                    <a:pt x="8668" y="0"/>
                  </a:moveTo>
                  <a:cubicBezTo>
                    <a:pt x="7768" y="2859"/>
                    <a:pt x="6868" y="5718"/>
                    <a:pt x="5668" y="8418"/>
                  </a:cubicBezTo>
                  <a:cubicBezTo>
                    <a:pt x="4468" y="11118"/>
                    <a:pt x="2968" y="13659"/>
                    <a:pt x="1768" y="15882"/>
                  </a:cubicBezTo>
                  <a:cubicBezTo>
                    <a:pt x="568" y="18106"/>
                    <a:pt x="-332" y="20012"/>
                    <a:pt x="118" y="20806"/>
                  </a:cubicBezTo>
                  <a:cubicBezTo>
                    <a:pt x="568" y="21600"/>
                    <a:pt x="2368" y="21282"/>
                    <a:pt x="6118" y="20171"/>
                  </a:cubicBezTo>
                  <a:cubicBezTo>
                    <a:pt x="9868" y="19059"/>
                    <a:pt x="15568" y="17153"/>
                    <a:pt x="21268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242353" y="4233333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345235" y="4158579"/>
              <a:ext cx="86336" cy="23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71" fill="norm" stroke="1" extrusionOk="0">
                  <a:moveTo>
                    <a:pt x="18202" y="2713"/>
                  </a:moveTo>
                  <a:cubicBezTo>
                    <a:pt x="16659" y="1766"/>
                    <a:pt x="15117" y="818"/>
                    <a:pt x="13059" y="345"/>
                  </a:cubicBezTo>
                  <a:cubicBezTo>
                    <a:pt x="11002" y="-129"/>
                    <a:pt x="8431" y="-129"/>
                    <a:pt x="6117" y="439"/>
                  </a:cubicBezTo>
                  <a:cubicBezTo>
                    <a:pt x="3802" y="1008"/>
                    <a:pt x="1745" y="2145"/>
                    <a:pt x="717" y="3187"/>
                  </a:cubicBezTo>
                  <a:cubicBezTo>
                    <a:pt x="-312" y="4229"/>
                    <a:pt x="-312" y="5176"/>
                    <a:pt x="1231" y="5555"/>
                  </a:cubicBezTo>
                  <a:cubicBezTo>
                    <a:pt x="2774" y="5934"/>
                    <a:pt x="5859" y="5745"/>
                    <a:pt x="8431" y="5271"/>
                  </a:cubicBezTo>
                  <a:cubicBezTo>
                    <a:pt x="11002" y="4797"/>
                    <a:pt x="13059" y="4039"/>
                    <a:pt x="15117" y="3376"/>
                  </a:cubicBezTo>
                  <a:cubicBezTo>
                    <a:pt x="17174" y="2713"/>
                    <a:pt x="19231" y="2145"/>
                    <a:pt x="20259" y="2429"/>
                  </a:cubicBezTo>
                  <a:cubicBezTo>
                    <a:pt x="21288" y="2713"/>
                    <a:pt x="21288" y="3850"/>
                    <a:pt x="19745" y="7166"/>
                  </a:cubicBezTo>
                  <a:cubicBezTo>
                    <a:pt x="18202" y="10482"/>
                    <a:pt x="15117" y="15976"/>
                    <a:pt x="1203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153453" y="4471640"/>
              <a:ext cx="298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9" y="11918"/>
                    <a:pt x="10417" y="3818"/>
                    <a:pt x="14017" y="1118"/>
                  </a:cubicBezTo>
                  <a:cubicBezTo>
                    <a:pt x="17617" y="-1582"/>
                    <a:pt x="1960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264337" y="4545479"/>
              <a:ext cx="110044" cy="34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7" fill="norm" stroke="1" extrusionOk="0">
                  <a:moveTo>
                    <a:pt x="17775" y="3937"/>
                  </a:moveTo>
                  <a:cubicBezTo>
                    <a:pt x="17775" y="3270"/>
                    <a:pt x="17775" y="2604"/>
                    <a:pt x="16960" y="1804"/>
                  </a:cubicBezTo>
                  <a:cubicBezTo>
                    <a:pt x="16145" y="1004"/>
                    <a:pt x="14515" y="70"/>
                    <a:pt x="11662" y="4"/>
                  </a:cubicBezTo>
                  <a:cubicBezTo>
                    <a:pt x="8809" y="-63"/>
                    <a:pt x="4734" y="737"/>
                    <a:pt x="2492" y="1470"/>
                  </a:cubicBezTo>
                  <a:cubicBezTo>
                    <a:pt x="251" y="2204"/>
                    <a:pt x="-157" y="2870"/>
                    <a:pt x="47" y="3537"/>
                  </a:cubicBezTo>
                  <a:cubicBezTo>
                    <a:pt x="251" y="4204"/>
                    <a:pt x="1066" y="4870"/>
                    <a:pt x="3715" y="5070"/>
                  </a:cubicBezTo>
                  <a:cubicBezTo>
                    <a:pt x="6364" y="5270"/>
                    <a:pt x="10847" y="5004"/>
                    <a:pt x="14107" y="4737"/>
                  </a:cubicBezTo>
                  <a:cubicBezTo>
                    <a:pt x="17368" y="4470"/>
                    <a:pt x="19405" y="4204"/>
                    <a:pt x="20424" y="4404"/>
                  </a:cubicBezTo>
                  <a:cubicBezTo>
                    <a:pt x="21443" y="4604"/>
                    <a:pt x="21443" y="5270"/>
                    <a:pt x="20424" y="7404"/>
                  </a:cubicBezTo>
                  <a:cubicBezTo>
                    <a:pt x="19405" y="9537"/>
                    <a:pt x="17368" y="13137"/>
                    <a:pt x="15737" y="15737"/>
                  </a:cubicBezTo>
                  <a:cubicBezTo>
                    <a:pt x="14107" y="18337"/>
                    <a:pt x="12885" y="19937"/>
                    <a:pt x="11662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728253" y="380788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734603" y="392218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517382" y="3336776"/>
              <a:ext cx="207822" cy="24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64" fill="norm" stroke="1" extrusionOk="0">
                  <a:moveTo>
                    <a:pt x="2440" y="3948"/>
                  </a:moveTo>
                  <a:cubicBezTo>
                    <a:pt x="2222" y="3033"/>
                    <a:pt x="2004" y="2118"/>
                    <a:pt x="2658" y="1385"/>
                  </a:cubicBezTo>
                  <a:cubicBezTo>
                    <a:pt x="3313" y="653"/>
                    <a:pt x="4840" y="104"/>
                    <a:pt x="6804" y="13"/>
                  </a:cubicBezTo>
                  <a:cubicBezTo>
                    <a:pt x="8767" y="-79"/>
                    <a:pt x="11167" y="287"/>
                    <a:pt x="12040" y="2118"/>
                  </a:cubicBezTo>
                  <a:cubicBezTo>
                    <a:pt x="12913" y="3948"/>
                    <a:pt x="12258" y="7243"/>
                    <a:pt x="10186" y="10263"/>
                  </a:cubicBezTo>
                  <a:cubicBezTo>
                    <a:pt x="8113" y="13284"/>
                    <a:pt x="4622" y="16029"/>
                    <a:pt x="2549" y="17860"/>
                  </a:cubicBezTo>
                  <a:cubicBezTo>
                    <a:pt x="477" y="19690"/>
                    <a:pt x="-178" y="20606"/>
                    <a:pt x="40" y="21063"/>
                  </a:cubicBezTo>
                  <a:cubicBezTo>
                    <a:pt x="258" y="21521"/>
                    <a:pt x="1349" y="21521"/>
                    <a:pt x="5058" y="20606"/>
                  </a:cubicBezTo>
                  <a:cubicBezTo>
                    <a:pt x="8767" y="19690"/>
                    <a:pt x="15095" y="17860"/>
                    <a:pt x="21422" y="16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826803" y="3322733"/>
              <a:ext cx="116740" cy="22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47" fill="norm" stroke="1" extrusionOk="0">
                  <a:moveTo>
                    <a:pt x="0" y="2041"/>
                  </a:moveTo>
                  <a:cubicBezTo>
                    <a:pt x="1157" y="1241"/>
                    <a:pt x="2314" y="441"/>
                    <a:pt x="3857" y="141"/>
                  </a:cubicBezTo>
                  <a:cubicBezTo>
                    <a:pt x="5400" y="-159"/>
                    <a:pt x="7329" y="41"/>
                    <a:pt x="9836" y="541"/>
                  </a:cubicBezTo>
                  <a:cubicBezTo>
                    <a:pt x="12343" y="1041"/>
                    <a:pt x="15429" y="1841"/>
                    <a:pt x="16393" y="2741"/>
                  </a:cubicBezTo>
                  <a:cubicBezTo>
                    <a:pt x="17357" y="3641"/>
                    <a:pt x="16200" y="4641"/>
                    <a:pt x="14657" y="5441"/>
                  </a:cubicBezTo>
                  <a:cubicBezTo>
                    <a:pt x="13114" y="6241"/>
                    <a:pt x="11186" y="6841"/>
                    <a:pt x="9257" y="7541"/>
                  </a:cubicBezTo>
                  <a:cubicBezTo>
                    <a:pt x="7329" y="8241"/>
                    <a:pt x="5400" y="9041"/>
                    <a:pt x="5207" y="9741"/>
                  </a:cubicBezTo>
                  <a:cubicBezTo>
                    <a:pt x="5014" y="10441"/>
                    <a:pt x="6557" y="11041"/>
                    <a:pt x="9064" y="11841"/>
                  </a:cubicBezTo>
                  <a:cubicBezTo>
                    <a:pt x="11571" y="12641"/>
                    <a:pt x="15043" y="13641"/>
                    <a:pt x="17550" y="14541"/>
                  </a:cubicBezTo>
                  <a:cubicBezTo>
                    <a:pt x="20057" y="15441"/>
                    <a:pt x="21600" y="16241"/>
                    <a:pt x="21214" y="17441"/>
                  </a:cubicBezTo>
                  <a:cubicBezTo>
                    <a:pt x="20829" y="18641"/>
                    <a:pt x="18514" y="20241"/>
                    <a:pt x="15236" y="20841"/>
                  </a:cubicBezTo>
                  <a:cubicBezTo>
                    <a:pt x="11957" y="21441"/>
                    <a:pt x="7714" y="21041"/>
                    <a:pt x="3471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099853" y="3455176"/>
              <a:ext cx="1651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15" y="2735"/>
                    <a:pt x="11631" y="-1585"/>
                    <a:pt x="15231" y="575"/>
                  </a:cubicBezTo>
                  <a:cubicBezTo>
                    <a:pt x="18831" y="2735"/>
                    <a:pt x="2021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463691" y="3295234"/>
              <a:ext cx="118763" cy="22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44" fill="norm" stroke="1" extrusionOk="0">
                  <a:moveTo>
                    <a:pt x="21262" y="2239"/>
                  </a:moveTo>
                  <a:cubicBezTo>
                    <a:pt x="20125" y="1439"/>
                    <a:pt x="18988" y="639"/>
                    <a:pt x="17473" y="239"/>
                  </a:cubicBezTo>
                  <a:cubicBezTo>
                    <a:pt x="15957" y="-161"/>
                    <a:pt x="14062" y="-161"/>
                    <a:pt x="11030" y="1039"/>
                  </a:cubicBezTo>
                  <a:cubicBezTo>
                    <a:pt x="7999" y="2239"/>
                    <a:pt x="3830" y="4639"/>
                    <a:pt x="1746" y="6439"/>
                  </a:cubicBezTo>
                  <a:cubicBezTo>
                    <a:pt x="-338" y="8239"/>
                    <a:pt x="-338" y="9439"/>
                    <a:pt x="609" y="10039"/>
                  </a:cubicBezTo>
                  <a:cubicBezTo>
                    <a:pt x="1557" y="10639"/>
                    <a:pt x="3451" y="10639"/>
                    <a:pt x="5346" y="10639"/>
                  </a:cubicBezTo>
                  <a:cubicBezTo>
                    <a:pt x="7241" y="10639"/>
                    <a:pt x="9136" y="10639"/>
                    <a:pt x="11409" y="11839"/>
                  </a:cubicBezTo>
                  <a:cubicBezTo>
                    <a:pt x="13683" y="13039"/>
                    <a:pt x="16336" y="15439"/>
                    <a:pt x="16904" y="16939"/>
                  </a:cubicBezTo>
                  <a:cubicBezTo>
                    <a:pt x="17473" y="18439"/>
                    <a:pt x="15957" y="19039"/>
                    <a:pt x="14251" y="19639"/>
                  </a:cubicBezTo>
                  <a:cubicBezTo>
                    <a:pt x="12546" y="20239"/>
                    <a:pt x="10651" y="20839"/>
                    <a:pt x="8757" y="21139"/>
                  </a:cubicBezTo>
                  <a:cubicBezTo>
                    <a:pt x="6862" y="21439"/>
                    <a:pt x="4967" y="21439"/>
                    <a:pt x="3830" y="20939"/>
                  </a:cubicBezTo>
                  <a:cubicBezTo>
                    <a:pt x="2694" y="20439"/>
                    <a:pt x="2315" y="19439"/>
                    <a:pt x="3262" y="18539"/>
                  </a:cubicBezTo>
                  <a:cubicBezTo>
                    <a:pt x="4209" y="17639"/>
                    <a:pt x="6483" y="16839"/>
                    <a:pt x="8757" y="1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620553" y="3312583"/>
              <a:ext cx="152401" cy="21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5600" y="2541"/>
                  </a:cubicBezTo>
                  <a:cubicBezTo>
                    <a:pt x="12600" y="5082"/>
                    <a:pt x="8100" y="10165"/>
                    <a:pt x="5850" y="13235"/>
                  </a:cubicBezTo>
                  <a:cubicBezTo>
                    <a:pt x="3600" y="16306"/>
                    <a:pt x="3600" y="17365"/>
                    <a:pt x="3900" y="18424"/>
                  </a:cubicBezTo>
                  <a:cubicBezTo>
                    <a:pt x="4200" y="19482"/>
                    <a:pt x="4800" y="20541"/>
                    <a:pt x="5850" y="21071"/>
                  </a:cubicBezTo>
                  <a:cubicBezTo>
                    <a:pt x="6900" y="21600"/>
                    <a:pt x="8400" y="21600"/>
                    <a:pt x="9750" y="21282"/>
                  </a:cubicBezTo>
                  <a:cubicBezTo>
                    <a:pt x="11100" y="20965"/>
                    <a:pt x="12300" y="20329"/>
                    <a:pt x="12900" y="19482"/>
                  </a:cubicBezTo>
                  <a:cubicBezTo>
                    <a:pt x="13500" y="18635"/>
                    <a:pt x="13500" y="17576"/>
                    <a:pt x="11700" y="16835"/>
                  </a:cubicBezTo>
                  <a:cubicBezTo>
                    <a:pt x="9900" y="16094"/>
                    <a:pt x="6300" y="15671"/>
                    <a:pt x="4050" y="16094"/>
                  </a:cubicBezTo>
                  <a:cubicBezTo>
                    <a:pt x="1800" y="16518"/>
                    <a:pt x="900" y="17788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453140" y="3603460"/>
              <a:ext cx="364264" cy="1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18020" fill="norm" stroke="1" extrusionOk="0">
                  <a:moveTo>
                    <a:pt x="2384" y="12880"/>
                  </a:moveTo>
                  <a:cubicBezTo>
                    <a:pt x="1260" y="12880"/>
                    <a:pt x="137" y="12880"/>
                    <a:pt x="12" y="14680"/>
                  </a:cubicBezTo>
                  <a:cubicBezTo>
                    <a:pt x="-113" y="16480"/>
                    <a:pt x="761" y="20080"/>
                    <a:pt x="3258" y="16480"/>
                  </a:cubicBezTo>
                  <a:cubicBezTo>
                    <a:pt x="5755" y="12880"/>
                    <a:pt x="9875" y="2080"/>
                    <a:pt x="13184" y="280"/>
                  </a:cubicBezTo>
                  <a:cubicBezTo>
                    <a:pt x="16493" y="-1520"/>
                    <a:pt x="18990" y="5680"/>
                    <a:pt x="21487" y="1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487203" y="3700403"/>
              <a:ext cx="145616" cy="17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41" fill="norm" stroke="1" extrusionOk="0">
                  <a:moveTo>
                    <a:pt x="8331" y="3141"/>
                  </a:moveTo>
                  <a:cubicBezTo>
                    <a:pt x="9566" y="2074"/>
                    <a:pt x="10800" y="1008"/>
                    <a:pt x="12189" y="474"/>
                  </a:cubicBezTo>
                  <a:cubicBezTo>
                    <a:pt x="13577" y="-59"/>
                    <a:pt x="15120" y="-59"/>
                    <a:pt x="16817" y="74"/>
                  </a:cubicBezTo>
                  <a:cubicBezTo>
                    <a:pt x="18514" y="208"/>
                    <a:pt x="20366" y="474"/>
                    <a:pt x="20983" y="1274"/>
                  </a:cubicBezTo>
                  <a:cubicBezTo>
                    <a:pt x="21600" y="2074"/>
                    <a:pt x="20983" y="3408"/>
                    <a:pt x="19903" y="4474"/>
                  </a:cubicBezTo>
                  <a:cubicBezTo>
                    <a:pt x="18823" y="5541"/>
                    <a:pt x="17280" y="6341"/>
                    <a:pt x="15737" y="7141"/>
                  </a:cubicBezTo>
                  <a:cubicBezTo>
                    <a:pt x="14194" y="7941"/>
                    <a:pt x="12651" y="8741"/>
                    <a:pt x="12497" y="9541"/>
                  </a:cubicBezTo>
                  <a:cubicBezTo>
                    <a:pt x="12343" y="10341"/>
                    <a:pt x="13577" y="11141"/>
                    <a:pt x="15274" y="12341"/>
                  </a:cubicBezTo>
                  <a:cubicBezTo>
                    <a:pt x="16971" y="13541"/>
                    <a:pt x="19131" y="15141"/>
                    <a:pt x="19594" y="16474"/>
                  </a:cubicBezTo>
                  <a:cubicBezTo>
                    <a:pt x="20057" y="17808"/>
                    <a:pt x="18823" y="18874"/>
                    <a:pt x="15274" y="19674"/>
                  </a:cubicBezTo>
                  <a:cubicBezTo>
                    <a:pt x="11726" y="20474"/>
                    <a:pt x="5863" y="21008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452153" y="4138083"/>
              <a:ext cx="1016001" cy="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0"/>
                  </a:moveTo>
                  <a:cubicBezTo>
                    <a:pt x="1800" y="5400"/>
                    <a:pt x="3600" y="10800"/>
                    <a:pt x="5423" y="14400"/>
                  </a:cubicBezTo>
                  <a:cubicBezTo>
                    <a:pt x="7245" y="18000"/>
                    <a:pt x="9090" y="19800"/>
                    <a:pt x="11002" y="20700"/>
                  </a:cubicBezTo>
                  <a:cubicBezTo>
                    <a:pt x="12915" y="21600"/>
                    <a:pt x="14895" y="21600"/>
                    <a:pt x="16672" y="18900"/>
                  </a:cubicBezTo>
                  <a:cubicBezTo>
                    <a:pt x="18450" y="16200"/>
                    <a:pt x="20025" y="108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479254" y="4361554"/>
              <a:ext cx="182450" cy="16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54" fill="norm" stroke="1" extrusionOk="0">
                  <a:moveTo>
                    <a:pt x="1290" y="5446"/>
                  </a:moveTo>
                  <a:cubicBezTo>
                    <a:pt x="545" y="4379"/>
                    <a:pt x="-200" y="3313"/>
                    <a:pt x="48" y="2379"/>
                  </a:cubicBezTo>
                  <a:cubicBezTo>
                    <a:pt x="297" y="1446"/>
                    <a:pt x="1538" y="646"/>
                    <a:pt x="3276" y="246"/>
                  </a:cubicBezTo>
                  <a:cubicBezTo>
                    <a:pt x="5014" y="-154"/>
                    <a:pt x="7248" y="-154"/>
                    <a:pt x="9110" y="913"/>
                  </a:cubicBezTo>
                  <a:cubicBezTo>
                    <a:pt x="10972" y="1979"/>
                    <a:pt x="12462" y="4113"/>
                    <a:pt x="11593" y="7179"/>
                  </a:cubicBezTo>
                  <a:cubicBezTo>
                    <a:pt x="10724" y="10246"/>
                    <a:pt x="7497" y="14246"/>
                    <a:pt x="5138" y="16779"/>
                  </a:cubicBezTo>
                  <a:cubicBezTo>
                    <a:pt x="2779" y="19313"/>
                    <a:pt x="1290" y="20379"/>
                    <a:pt x="1290" y="20913"/>
                  </a:cubicBezTo>
                  <a:cubicBezTo>
                    <a:pt x="1290" y="21446"/>
                    <a:pt x="2779" y="21446"/>
                    <a:pt x="6379" y="20246"/>
                  </a:cubicBezTo>
                  <a:cubicBezTo>
                    <a:pt x="9979" y="19046"/>
                    <a:pt x="15690" y="16646"/>
                    <a:pt x="21400" y="14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684713" y="4356876"/>
              <a:ext cx="116691" cy="17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89" fill="norm" stroke="1" extrusionOk="0">
                  <a:moveTo>
                    <a:pt x="21264" y="424"/>
                  </a:moveTo>
                  <a:cubicBezTo>
                    <a:pt x="17407" y="164"/>
                    <a:pt x="13550" y="-96"/>
                    <a:pt x="10657" y="34"/>
                  </a:cubicBezTo>
                  <a:cubicBezTo>
                    <a:pt x="7764" y="164"/>
                    <a:pt x="5835" y="685"/>
                    <a:pt x="4100" y="1335"/>
                  </a:cubicBezTo>
                  <a:cubicBezTo>
                    <a:pt x="2364" y="1986"/>
                    <a:pt x="821" y="2767"/>
                    <a:pt x="243" y="3808"/>
                  </a:cubicBezTo>
                  <a:cubicBezTo>
                    <a:pt x="-336" y="4849"/>
                    <a:pt x="50" y="6150"/>
                    <a:pt x="2171" y="7191"/>
                  </a:cubicBezTo>
                  <a:cubicBezTo>
                    <a:pt x="4293" y="8232"/>
                    <a:pt x="8150" y="9012"/>
                    <a:pt x="11428" y="10444"/>
                  </a:cubicBezTo>
                  <a:cubicBezTo>
                    <a:pt x="14707" y="11875"/>
                    <a:pt x="17407" y="13957"/>
                    <a:pt x="18371" y="15649"/>
                  </a:cubicBezTo>
                  <a:cubicBezTo>
                    <a:pt x="19335" y="17340"/>
                    <a:pt x="18564" y="18641"/>
                    <a:pt x="16828" y="19682"/>
                  </a:cubicBezTo>
                  <a:cubicBezTo>
                    <a:pt x="15093" y="20723"/>
                    <a:pt x="12393" y="21504"/>
                    <a:pt x="10464" y="21374"/>
                  </a:cubicBezTo>
                  <a:cubicBezTo>
                    <a:pt x="8535" y="21244"/>
                    <a:pt x="7378" y="20203"/>
                    <a:pt x="6221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960153" y="444288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297737" y="4334933"/>
              <a:ext cx="11232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600" fill="norm" stroke="1" extrusionOk="0">
                  <a:moveTo>
                    <a:pt x="17480" y="0"/>
                  </a:moveTo>
                  <a:cubicBezTo>
                    <a:pt x="11982" y="4235"/>
                    <a:pt x="6484" y="8471"/>
                    <a:pt x="3342" y="11118"/>
                  </a:cubicBezTo>
                  <a:cubicBezTo>
                    <a:pt x="200" y="13765"/>
                    <a:pt x="-585" y="14824"/>
                    <a:pt x="397" y="15247"/>
                  </a:cubicBezTo>
                  <a:cubicBezTo>
                    <a:pt x="1379" y="15671"/>
                    <a:pt x="4128" y="15459"/>
                    <a:pt x="7466" y="14929"/>
                  </a:cubicBezTo>
                  <a:cubicBezTo>
                    <a:pt x="10804" y="14400"/>
                    <a:pt x="14731" y="13553"/>
                    <a:pt x="17284" y="12706"/>
                  </a:cubicBezTo>
                  <a:cubicBezTo>
                    <a:pt x="19837" y="11859"/>
                    <a:pt x="21015" y="11012"/>
                    <a:pt x="20819" y="10906"/>
                  </a:cubicBezTo>
                  <a:cubicBezTo>
                    <a:pt x="20622" y="10800"/>
                    <a:pt x="19051" y="11435"/>
                    <a:pt x="17677" y="12918"/>
                  </a:cubicBezTo>
                  <a:cubicBezTo>
                    <a:pt x="16302" y="14400"/>
                    <a:pt x="15124" y="16729"/>
                    <a:pt x="15124" y="18318"/>
                  </a:cubicBezTo>
                  <a:cubicBezTo>
                    <a:pt x="15124" y="19906"/>
                    <a:pt x="16302" y="20753"/>
                    <a:pt x="17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460585" y="4353443"/>
              <a:ext cx="61316" cy="23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56" fill="norm" stroke="1" extrusionOk="0">
                  <a:moveTo>
                    <a:pt x="13374" y="8149"/>
                  </a:moveTo>
                  <a:cubicBezTo>
                    <a:pt x="15534" y="7185"/>
                    <a:pt x="17694" y="6220"/>
                    <a:pt x="19134" y="5160"/>
                  </a:cubicBezTo>
                  <a:cubicBezTo>
                    <a:pt x="20574" y="4099"/>
                    <a:pt x="21294" y="2942"/>
                    <a:pt x="20574" y="1977"/>
                  </a:cubicBezTo>
                  <a:cubicBezTo>
                    <a:pt x="19854" y="1013"/>
                    <a:pt x="17694" y="242"/>
                    <a:pt x="14814" y="49"/>
                  </a:cubicBezTo>
                  <a:cubicBezTo>
                    <a:pt x="11934" y="-144"/>
                    <a:pt x="8334" y="242"/>
                    <a:pt x="5454" y="1013"/>
                  </a:cubicBezTo>
                  <a:cubicBezTo>
                    <a:pt x="2574" y="1785"/>
                    <a:pt x="414" y="2942"/>
                    <a:pt x="54" y="4002"/>
                  </a:cubicBezTo>
                  <a:cubicBezTo>
                    <a:pt x="-306" y="5063"/>
                    <a:pt x="1134" y="6027"/>
                    <a:pt x="4014" y="6413"/>
                  </a:cubicBezTo>
                  <a:cubicBezTo>
                    <a:pt x="6894" y="6799"/>
                    <a:pt x="11214" y="6606"/>
                    <a:pt x="13374" y="6992"/>
                  </a:cubicBezTo>
                  <a:cubicBezTo>
                    <a:pt x="15534" y="7377"/>
                    <a:pt x="15534" y="8342"/>
                    <a:pt x="14814" y="10367"/>
                  </a:cubicBezTo>
                  <a:cubicBezTo>
                    <a:pt x="14094" y="12392"/>
                    <a:pt x="12654" y="15477"/>
                    <a:pt x="11214" y="17502"/>
                  </a:cubicBezTo>
                  <a:cubicBezTo>
                    <a:pt x="9774" y="19527"/>
                    <a:pt x="8334" y="20492"/>
                    <a:pt x="689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7328453" y="4665133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7341153" y="4735895"/>
              <a:ext cx="124618" cy="19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13" fill="norm" stroke="1" extrusionOk="0">
                  <a:moveTo>
                    <a:pt x="4320" y="2687"/>
                  </a:moveTo>
                  <a:cubicBezTo>
                    <a:pt x="5400" y="1758"/>
                    <a:pt x="6480" y="829"/>
                    <a:pt x="7920" y="365"/>
                  </a:cubicBezTo>
                  <a:cubicBezTo>
                    <a:pt x="9360" y="-100"/>
                    <a:pt x="11160" y="-100"/>
                    <a:pt x="12780" y="248"/>
                  </a:cubicBezTo>
                  <a:cubicBezTo>
                    <a:pt x="14400" y="597"/>
                    <a:pt x="15840" y="1294"/>
                    <a:pt x="15660" y="2339"/>
                  </a:cubicBezTo>
                  <a:cubicBezTo>
                    <a:pt x="15480" y="3384"/>
                    <a:pt x="13680" y="4777"/>
                    <a:pt x="12240" y="5939"/>
                  </a:cubicBezTo>
                  <a:cubicBezTo>
                    <a:pt x="10800" y="7100"/>
                    <a:pt x="9720" y="8029"/>
                    <a:pt x="10260" y="8726"/>
                  </a:cubicBezTo>
                  <a:cubicBezTo>
                    <a:pt x="10800" y="9423"/>
                    <a:pt x="12960" y="9887"/>
                    <a:pt x="15120" y="10932"/>
                  </a:cubicBezTo>
                  <a:cubicBezTo>
                    <a:pt x="17280" y="11977"/>
                    <a:pt x="19440" y="13603"/>
                    <a:pt x="20520" y="14997"/>
                  </a:cubicBezTo>
                  <a:cubicBezTo>
                    <a:pt x="21600" y="16390"/>
                    <a:pt x="21600" y="17552"/>
                    <a:pt x="18900" y="18713"/>
                  </a:cubicBezTo>
                  <a:cubicBezTo>
                    <a:pt x="16200" y="19874"/>
                    <a:pt x="10800" y="21035"/>
                    <a:pt x="7200" y="21268"/>
                  </a:cubicBezTo>
                  <a:cubicBezTo>
                    <a:pt x="3600" y="21500"/>
                    <a:pt x="1800" y="20803"/>
                    <a:pt x="0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223803" y="410633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211103" y="4214283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011673" y="3725333"/>
              <a:ext cx="37631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14" fill="norm" stroke="1" extrusionOk="0">
                  <a:moveTo>
                    <a:pt x="14133" y="0"/>
                  </a:moveTo>
                  <a:cubicBezTo>
                    <a:pt x="9333" y="3166"/>
                    <a:pt x="4533" y="6331"/>
                    <a:pt x="2133" y="9310"/>
                  </a:cubicBezTo>
                  <a:cubicBezTo>
                    <a:pt x="-267" y="12290"/>
                    <a:pt x="-267" y="15083"/>
                    <a:pt x="333" y="17131"/>
                  </a:cubicBezTo>
                  <a:cubicBezTo>
                    <a:pt x="933" y="19179"/>
                    <a:pt x="2133" y="20483"/>
                    <a:pt x="5733" y="21041"/>
                  </a:cubicBezTo>
                  <a:cubicBezTo>
                    <a:pt x="9333" y="21600"/>
                    <a:pt x="15333" y="21414"/>
                    <a:pt x="2133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138203" y="3722339"/>
              <a:ext cx="116182" cy="24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07" fill="norm" stroke="1" extrusionOk="0">
                  <a:moveTo>
                    <a:pt x="0" y="3584"/>
                  </a:moveTo>
                  <a:cubicBezTo>
                    <a:pt x="758" y="2661"/>
                    <a:pt x="1516" y="1738"/>
                    <a:pt x="3600" y="999"/>
                  </a:cubicBezTo>
                  <a:cubicBezTo>
                    <a:pt x="5684" y="261"/>
                    <a:pt x="9095" y="-293"/>
                    <a:pt x="12316" y="169"/>
                  </a:cubicBezTo>
                  <a:cubicBezTo>
                    <a:pt x="15537" y="630"/>
                    <a:pt x="18568" y="2107"/>
                    <a:pt x="19137" y="3769"/>
                  </a:cubicBezTo>
                  <a:cubicBezTo>
                    <a:pt x="19705" y="5430"/>
                    <a:pt x="17811" y="7276"/>
                    <a:pt x="15537" y="8661"/>
                  </a:cubicBezTo>
                  <a:cubicBezTo>
                    <a:pt x="13263" y="10045"/>
                    <a:pt x="10611" y="10969"/>
                    <a:pt x="10232" y="11430"/>
                  </a:cubicBezTo>
                  <a:cubicBezTo>
                    <a:pt x="9853" y="11892"/>
                    <a:pt x="11747" y="11892"/>
                    <a:pt x="13642" y="11984"/>
                  </a:cubicBezTo>
                  <a:cubicBezTo>
                    <a:pt x="15537" y="12076"/>
                    <a:pt x="17432" y="12261"/>
                    <a:pt x="18947" y="13276"/>
                  </a:cubicBezTo>
                  <a:cubicBezTo>
                    <a:pt x="20463" y="14292"/>
                    <a:pt x="21600" y="16138"/>
                    <a:pt x="20084" y="17615"/>
                  </a:cubicBezTo>
                  <a:cubicBezTo>
                    <a:pt x="18568" y="19092"/>
                    <a:pt x="14400" y="20199"/>
                    <a:pt x="10800" y="20753"/>
                  </a:cubicBezTo>
                  <a:cubicBezTo>
                    <a:pt x="7200" y="21307"/>
                    <a:pt x="4168" y="21307"/>
                    <a:pt x="1137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890553" y="4093633"/>
              <a:ext cx="482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6" y="16800"/>
                    <a:pt x="6253" y="12000"/>
                    <a:pt x="9853" y="8400"/>
                  </a:cubicBezTo>
                  <a:cubicBezTo>
                    <a:pt x="13453" y="4800"/>
                    <a:pt x="175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908472" y="4304999"/>
              <a:ext cx="121782" cy="17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83" fill="norm" stroke="1" extrusionOk="0">
                  <a:moveTo>
                    <a:pt x="2434" y="3636"/>
                  </a:moveTo>
                  <a:cubicBezTo>
                    <a:pt x="3924" y="2350"/>
                    <a:pt x="5413" y="1065"/>
                    <a:pt x="7275" y="422"/>
                  </a:cubicBezTo>
                  <a:cubicBezTo>
                    <a:pt x="9137" y="-221"/>
                    <a:pt x="11372" y="-221"/>
                    <a:pt x="12861" y="1065"/>
                  </a:cubicBezTo>
                  <a:cubicBezTo>
                    <a:pt x="14351" y="2350"/>
                    <a:pt x="15096" y="4922"/>
                    <a:pt x="13420" y="7879"/>
                  </a:cubicBezTo>
                  <a:cubicBezTo>
                    <a:pt x="11744" y="10836"/>
                    <a:pt x="7648" y="14179"/>
                    <a:pt x="4668" y="16493"/>
                  </a:cubicBezTo>
                  <a:cubicBezTo>
                    <a:pt x="1689" y="18808"/>
                    <a:pt x="-173" y="20093"/>
                    <a:pt x="13" y="20736"/>
                  </a:cubicBezTo>
                  <a:cubicBezTo>
                    <a:pt x="199" y="21379"/>
                    <a:pt x="2434" y="21379"/>
                    <a:pt x="6344" y="21122"/>
                  </a:cubicBezTo>
                  <a:cubicBezTo>
                    <a:pt x="10255" y="20865"/>
                    <a:pt x="15841" y="20350"/>
                    <a:pt x="21427" y="19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069363" y="4256312"/>
              <a:ext cx="129253" cy="25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42" fill="norm" stroke="1" extrusionOk="0">
                  <a:moveTo>
                    <a:pt x="17602" y="2290"/>
                  </a:moveTo>
                  <a:cubicBezTo>
                    <a:pt x="19344" y="1245"/>
                    <a:pt x="21086" y="199"/>
                    <a:pt x="21260" y="25"/>
                  </a:cubicBezTo>
                  <a:cubicBezTo>
                    <a:pt x="21434" y="-149"/>
                    <a:pt x="20040" y="548"/>
                    <a:pt x="16557" y="3335"/>
                  </a:cubicBezTo>
                  <a:cubicBezTo>
                    <a:pt x="13073" y="6122"/>
                    <a:pt x="7499" y="10999"/>
                    <a:pt x="4363" y="13874"/>
                  </a:cubicBezTo>
                  <a:cubicBezTo>
                    <a:pt x="1228" y="16748"/>
                    <a:pt x="531" y="17619"/>
                    <a:pt x="182" y="18490"/>
                  </a:cubicBezTo>
                  <a:cubicBezTo>
                    <a:pt x="-166" y="19361"/>
                    <a:pt x="-166" y="20232"/>
                    <a:pt x="1576" y="20754"/>
                  </a:cubicBezTo>
                  <a:cubicBezTo>
                    <a:pt x="3318" y="21277"/>
                    <a:pt x="6802" y="21451"/>
                    <a:pt x="9589" y="21277"/>
                  </a:cubicBezTo>
                  <a:cubicBezTo>
                    <a:pt x="12376" y="21103"/>
                    <a:pt x="14466" y="20580"/>
                    <a:pt x="15860" y="19796"/>
                  </a:cubicBezTo>
                  <a:cubicBezTo>
                    <a:pt x="17253" y="19012"/>
                    <a:pt x="17950" y="17967"/>
                    <a:pt x="16731" y="17009"/>
                  </a:cubicBezTo>
                  <a:cubicBezTo>
                    <a:pt x="15511" y="16051"/>
                    <a:pt x="12376" y="15180"/>
                    <a:pt x="9763" y="14919"/>
                  </a:cubicBezTo>
                  <a:cubicBezTo>
                    <a:pt x="7150" y="14657"/>
                    <a:pt x="5060" y="15006"/>
                    <a:pt x="2969" y="15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849403" y="4016210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60" y="4868"/>
                    <a:pt x="11520" y="-1303"/>
                    <a:pt x="15120" y="240"/>
                  </a:cubicBezTo>
                  <a:cubicBezTo>
                    <a:pt x="18720" y="1783"/>
                    <a:pt x="2016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849403" y="415713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207182" y="3985683"/>
              <a:ext cx="129055" cy="19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891" fill="norm" stroke="1" extrusionOk="0">
                  <a:moveTo>
                    <a:pt x="17409" y="689"/>
                  </a:moveTo>
                  <a:cubicBezTo>
                    <a:pt x="15667" y="230"/>
                    <a:pt x="13925" y="-230"/>
                    <a:pt x="10964" y="1149"/>
                  </a:cubicBezTo>
                  <a:cubicBezTo>
                    <a:pt x="8002" y="2527"/>
                    <a:pt x="3822" y="5744"/>
                    <a:pt x="1731" y="9191"/>
                  </a:cubicBezTo>
                  <a:cubicBezTo>
                    <a:pt x="-359" y="12638"/>
                    <a:pt x="-359" y="16315"/>
                    <a:pt x="686" y="18498"/>
                  </a:cubicBezTo>
                  <a:cubicBezTo>
                    <a:pt x="1731" y="20681"/>
                    <a:pt x="3822" y="21370"/>
                    <a:pt x="7306" y="20566"/>
                  </a:cubicBezTo>
                  <a:cubicBezTo>
                    <a:pt x="10789" y="19761"/>
                    <a:pt x="15667" y="17464"/>
                    <a:pt x="18280" y="14476"/>
                  </a:cubicBezTo>
                  <a:cubicBezTo>
                    <a:pt x="20893" y="11489"/>
                    <a:pt x="21241" y="7813"/>
                    <a:pt x="21241" y="5285"/>
                  </a:cubicBezTo>
                  <a:cubicBezTo>
                    <a:pt x="21241" y="2757"/>
                    <a:pt x="20893" y="1379"/>
                    <a:pt x="19847" y="689"/>
                  </a:cubicBezTo>
                  <a:cubicBezTo>
                    <a:pt x="18802" y="0"/>
                    <a:pt x="17060" y="0"/>
                    <a:pt x="15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465353" y="4074583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518270" y="3934320"/>
              <a:ext cx="124783" cy="26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50" fill="norm" stroke="1" extrusionOk="0">
                  <a:moveTo>
                    <a:pt x="16920" y="547"/>
                  </a:moveTo>
                  <a:cubicBezTo>
                    <a:pt x="12240" y="212"/>
                    <a:pt x="7560" y="-123"/>
                    <a:pt x="4500" y="44"/>
                  </a:cubicBezTo>
                  <a:cubicBezTo>
                    <a:pt x="1440" y="212"/>
                    <a:pt x="0" y="882"/>
                    <a:pt x="0" y="1970"/>
                  </a:cubicBezTo>
                  <a:cubicBezTo>
                    <a:pt x="0" y="3058"/>
                    <a:pt x="1440" y="4565"/>
                    <a:pt x="5040" y="6742"/>
                  </a:cubicBezTo>
                  <a:cubicBezTo>
                    <a:pt x="8640" y="8919"/>
                    <a:pt x="14400" y="11765"/>
                    <a:pt x="17640" y="13607"/>
                  </a:cubicBezTo>
                  <a:cubicBezTo>
                    <a:pt x="20880" y="15449"/>
                    <a:pt x="21600" y="16286"/>
                    <a:pt x="21060" y="17542"/>
                  </a:cubicBezTo>
                  <a:cubicBezTo>
                    <a:pt x="20520" y="18798"/>
                    <a:pt x="18720" y="20472"/>
                    <a:pt x="16560" y="20975"/>
                  </a:cubicBezTo>
                  <a:cubicBezTo>
                    <a:pt x="14400" y="21477"/>
                    <a:pt x="11880" y="20807"/>
                    <a:pt x="9360" y="20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0554253" y="3941233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8000"/>
                    <a:pt x="11931" y="14400"/>
                    <a:pt x="15531" y="10800"/>
                  </a:cubicBezTo>
                  <a:cubicBezTo>
                    <a:pt x="19131" y="7200"/>
                    <a:pt x="203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73906" y="5510228"/>
              <a:ext cx="211049" cy="56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61" fill="norm" stroke="1" extrusionOk="0">
                  <a:moveTo>
                    <a:pt x="4789" y="8139"/>
                  </a:moveTo>
                  <a:cubicBezTo>
                    <a:pt x="5003" y="10939"/>
                    <a:pt x="5217" y="13739"/>
                    <a:pt x="5217" y="15659"/>
                  </a:cubicBezTo>
                  <a:cubicBezTo>
                    <a:pt x="5217" y="17579"/>
                    <a:pt x="5003" y="18619"/>
                    <a:pt x="4682" y="19579"/>
                  </a:cubicBezTo>
                  <a:cubicBezTo>
                    <a:pt x="4361" y="20539"/>
                    <a:pt x="3933" y="21419"/>
                    <a:pt x="3506" y="21459"/>
                  </a:cubicBezTo>
                  <a:cubicBezTo>
                    <a:pt x="3078" y="21499"/>
                    <a:pt x="2650" y="20699"/>
                    <a:pt x="2116" y="18899"/>
                  </a:cubicBezTo>
                  <a:cubicBezTo>
                    <a:pt x="1581" y="17099"/>
                    <a:pt x="939" y="14299"/>
                    <a:pt x="512" y="11659"/>
                  </a:cubicBezTo>
                  <a:cubicBezTo>
                    <a:pt x="84" y="9019"/>
                    <a:pt x="-130" y="6539"/>
                    <a:pt x="84" y="4819"/>
                  </a:cubicBezTo>
                  <a:cubicBezTo>
                    <a:pt x="298" y="3099"/>
                    <a:pt x="939" y="2139"/>
                    <a:pt x="2329" y="1419"/>
                  </a:cubicBezTo>
                  <a:cubicBezTo>
                    <a:pt x="3720" y="699"/>
                    <a:pt x="5858" y="219"/>
                    <a:pt x="7997" y="59"/>
                  </a:cubicBezTo>
                  <a:cubicBezTo>
                    <a:pt x="10135" y="-101"/>
                    <a:pt x="12274" y="59"/>
                    <a:pt x="13771" y="579"/>
                  </a:cubicBezTo>
                  <a:cubicBezTo>
                    <a:pt x="15268" y="1099"/>
                    <a:pt x="16123" y="1979"/>
                    <a:pt x="15910" y="2899"/>
                  </a:cubicBezTo>
                  <a:cubicBezTo>
                    <a:pt x="15696" y="3819"/>
                    <a:pt x="14413" y="4779"/>
                    <a:pt x="13343" y="5379"/>
                  </a:cubicBezTo>
                  <a:cubicBezTo>
                    <a:pt x="12274" y="5979"/>
                    <a:pt x="11419" y="6219"/>
                    <a:pt x="10670" y="6499"/>
                  </a:cubicBezTo>
                  <a:cubicBezTo>
                    <a:pt x="9921" y="6779"/>
                    <a:pt x="9280" y="7099"/>
                    <a:pt x="9601" y="7379"/>
                  </a:cubicBezTo>
                  <a:cubicBezTo>
                    <a:pt x="9921" y="7659"/>
                    <a:pt x="11205" y="7899"/>
                    <a:pt x="13022" y="8219"/>
                  </a:cubicBezTo>
                  <a:cubicBezTo>
                    <a:pt x="14840" y="8539"/>
                    <a:pt x="17193" y="8939"/>
                    <a:pt x="18690" y="9299"/>
                  </a:cubicBezTo>
                  <a:cubicBezTo>
                    <a:pt x="20187" y="9659"/>
                    <a:pt x="20828" y="9979"/>
                    <a:pt x="21149" y="10379"/>
                  </a:cubicBezTo>
                  <a:cubicBezTo>
                    <a:pt x="21470" y="10779"/>
                    <a:pt x="21470" y="11259"/>
                    <a:pt x="20080" y="11819"/>
                  </a:cubicBezTo>
                  <a:cubicBezTo>
                    <a:pt x="18690" y="12379"/>
                    <a:pt x="15910" y="13019"/>
                    <a:pt x="13878" y="13259"/>
                  </a:cubicBezTo>
                  <a:cubicBezTo>
                    <a:pt x="11846" y="13499"/>
                    <a:pt x="10563" y="13339"/>
                    <a:pt x="10028" y="13059"/>
                  </a:cubicBezTo>
                  <a:cubicBezTo>
                    <a:pt x="9494" y="12779"/>
                    <a:pt x="9708" y="12379"/>
                    <a:pt x="9921" y="11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122980" y="5776383"/>
              <a:ext cx="86255" cy="13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1274" fill="norm" stroke="1" extrusionOk="0">
                  <a:moveTo>
                    <a:pt x="19498" y="3988"/>
                  </a:moveTo>
                  <a:cubicBezTo>
                    <a:pt x="16553" y="3655"/>
                    <a:pt x="13607" y="3323"/>
                    <a:pt x="10171" y="5151"/>
                  </a:cubicBezTo>
                  <a:cubicBezTo>
                    <a:pt x="6735" y="6978"/>
                    <a:pt x="2807" y="10966"/>
                    <a:pt x="1089" y="13957"/>
                  </a:cubicBezTo>
                  <a:cubicBezTo>
                    <a:pt x="-629" y="16948"/>
                    <a:pt x="-138" y="18942"/>
                    <a:pt x="1335" y="20105"/>
                  </a:cubicBezTo>
                  <a:cubicBezTo>
                    <a:pt x="2807" y="21268"/>
                    <a:pt x="5262" y="21600"/>
                    <a:pt x="8944" y="20935"/>
                  </a:cubicBezTo>
                  <a:cubicBezTo>
                    <a:pt x="12626" y="20271"/>
                    <a:pt x="17535" y="18609"/>
                    <a:pt x="19253" y="15785"/>
                  </a:cubicBezTo>
                  <a:cubicBezTo>
                    <a:pt x="20971" y="12960"/>
                    <a:pt x="19498" y="8972"/>
                    <a:pt x="17289" y="6148"/>
                  </a:cubicBezTo>
                  <a:cubicBezTo>
                    <a:pt x="15080" y="3323"/>
                    <a:pt x="12135" y="1662"/>
                    <a:pt x="9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56456" y="5256628"/>
              <a:ext cx="136298" cy="11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39" fill="norm" stroke="1" extrusionOk="0">
                  <a:moveTo>
                    <a:pt x="3453" y="1003"/>
                  </a:moveTo>
                  <a:cubicBezTo>
                    <a:pt x="2456" y="5323"/>
                    <a:pt x="1460" y="9643"/>
                    <a:pt x="795" y="13374"/>
                  </a:cubicBezTo>
                  <a:cubicBezTo>
                    <a:pt x="130" y="17105"/>
                    <a:pt x="-202" y="20247"/>
                    <a:pt x="130" y="20836"/>
                  </a:cubicBezTo>
                  <a:cubicBezTo>
                    <a:pt x="463" y="21425"/>
                    <a:pt x="1460" y="19461"/>
                    <a:pt x="2789" y="16123"/>
                  </a:cubicBezTo>
                  <a:cubicBezTo>
                    <a:pt x="4118" y="12785"/>
                    <a:pt x="5780" y="8072"/>
                    <a:pt x="7109" y="4930"/>
                  </a:cubicBezTo>
                  <a:cubicBezTo>
                    <a:pt x="8438" y="1789"/>
                    <a:pt x="9435" y="218"/>
                    <a:pt x="10598" y="21"/>
                  </a:cubicBezTo>
                  <a:cubicBezTo>
                    <a:pt x="11761" y="-175"/>
                    <a:pt x="13090" y="1003"/>
                    <a:pt x="14918" y="3949"/>
                  </a:cubicBezTo>
                  <a:cubicBezTo>
                    <a:pt x="16746" y="6894"/>
                    <a:pt x="19072" y="11607"/>
                    <a:pt x="21398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058447" y="1947333"/>
              <a:ext cx="200685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344" y="21600"/>
                  </a:moveTo>
                  <a:cubicBezTo>
                    <a:pt x="185" y="21046"/>
                    <a:pt x="26" y="20492"/>
                    <a:pt x="3" y="19662"/>
                  </a:cubicBezTo>
                  <a:cubicBezTo>
                    <a:pt x="-20" y="18831"/>
                    <a:pt x="94" y="17723"/>
                    <a:pt x="526" y="16062"/>
                  </a:cubicBezTo>
                  <a:cubicBezTo>
                    <a:pt x="959" y="14400"/>
                    <a:pt x="1710" y="12185"/>
                    <a:pt x="2461" y="10246"/>
                  </a:cubicBezTo>
                  <a:cubicBezTo>
                    <a:pt x="3212" y="8308"/>
                    <a:pt x="3963" y="6646"/>
                    <a:pt x="4839" y="5262"/>
                  </a:cubicBezTo>
                  <a:cubicBezTo>
                    <a:pt x="5716" y="3877"/>
                    <a:pt x="6717" y="2769"/>
                    <a:pt x="7582" y="1938"/>
                  </a:cubicBezTo>
                  <a:cubicBezTo>
                    <a:pt x="8447" y="1108"/>
                    <a:pt x="9175" y="554"/>
                    <a:pt x="9881" y="277"/>
                  </a:cubicBezTo>
                  <a:cubicBezTo>
                    <a:pt x="10587" y="0"/>
                    <a:pt x="11269" y="0"/>
                    <a:pt x="11998" y="0"/>
                  </a:cubicBezTo>
                  <a:cubicBezTo>
                    <a:pt x="12726" y="0"/>
                    <a:pt x="13500" y="0"/>
                    <a:pt x="14524" y="0"/>
                  </a:cubicBezTo>
                  <a:cubicBezTo>
                    <a:pt x="15548" y="0"/>
                    <a:pt x="16823" y="0"/>
                    <a:pt x="17916" y="277"/>
                  </a:cubicBezTo>
                  <a:cubicBezTo>
                    <a:pt x="19008" y="554"/>
                    <a:pt x="19918" y="1108"/>
                    <a:pt x="20499" y="1938"/>
                  </a:cubicBezTo>
                  <a:cubicBezTo>
                    <a:pt x="21079" y="2769"/>
                    <a:pt x="21330" y="3877"/>
                    <a:pt x="2158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507260" y="2067983"/>
              <a:ext cx="64364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4298" y="0"/>
                  </a:moveTo>
                  <a:cubicBezTo>
                    <a:pt x="2891" y="360"/>
                    <a:pt x="1484" y="720"/>
                    <a:pt x="710" y="1800"/>
                  </a:cubicBezTo>
                  <a:cubicBezTo>
                    <a:pt x="-64" y="2880"/>
                    <a:pt x="-205" y="4680"/>
                    <a:pt x="288" y="6480"/>
                  </a:cubicBezTo>
                  <a:cubicBezTo>
                    <a:pt x="780" y="8280"/>
                    <a:pt x="1906" y="10080"/>
                    <a:pt x="4122" y="11520"/>
                  </a:cubicBezTo>
                  <a:cubicBezTo>
                    <a:pt x="6338" y="12960"/>
                    <a:pt x="9645" y="14040"/>
                    <a:pt x="12706" y="15660"/>
                  </a:cubicBezTo>
                  <a:cubicBezTo>
                    <a:pt x="15766" y="17280"/>
                    <a:pt x="18581" y="19440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664253" y="560493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670603" y="5693833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408766" y="5543316"/>
              <a:ext cx="198864" cy="33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85" fill="norm" stroke="1" extrusionOk="0">
                  <a:moveTo>
                    <a:pt x="13197" y="3481"/>
                  </a:moveTo>
                  <a:cubicBezTo>
                    <a:pt x="12974" y="2814"/>
                    <a:pt x="12751" y="2148"/>
                    <a:pt x="11526" y="1414"/>
                  </a:cubicBezTo>
                  <a:cubicBezTo>
                    <a:pt x="10302" y="681"/>
                    <a:pt x="8075" y="-119"/>
                    <a:pt x="6071" y="14"/>
                  </a:cubicBezTo>
                  <a:cubicBezTo>
                    <a:pt x="4067" y="148"/>
                    <a:pt x="2285" y="1214"/>
                    <a:pt x="1172" y="2414"/>
                  </a:cubicBezTo>
                  <a:cubicBezTo>
                    <a:pt x="58" y="3614"/>
                    <a:pt x="-387" y="4948"/>
                    <a:pt x="392" y="6148"/>
                  </a:cubicBezTo>
                  <a:cubicBezTo>
                    <a:pt x="1172" y="7348"/>
                    <a:pt x="3176" y="8414"/>
                    <a:pt x="5291" y="10014"/>
                  </a:cubicBezTo>
                  <a:cubicBezTo>
                    <a:pt x="7407" y="11614"/>
                    <a:pt x="9634" y="13748"/>
                    <a:pt x="10190" y="15481"/>
                  </a:cubicBezTo>
                  <a:cubicBezTo>
                    <a:pt x="10747" y="17214"/>
                    <a:pt x="9634" y="18548"/>
                    <a:pt x="8409" y="19481"/>
                  </a:cubicBezTo>
                  <a:cubicBezTo>
                    <a:pt x="7184" y="20414"/>
                    <a:pt x="5848" y="20948"/>
                    <a:pt x="4623" y="21214"/>
                  </a:cubicBezTo>
                  <a:cubicBezTo>
                    <a:pt x="3399" y="21481"/>
                    <a:pt x="2285" y="21481"/>
                    <a:pt x="1617" y="20881"/>
                  </a:cubicBezTo>
                  <a:cubicBezTo>
                    <a:pt x="949" y="20281"/>
                    <a:pt x="726" y="19081"/>
                    <a:pt x="2953" y="17081"/>
                  </a:cubicBezTo>
                  <a:cubicBezTo>
                    <a:pt x="5180" y="15081"/>
                    <a:pt x="9856" y="12281"/>
                    <a:pt x="13308" y="10014"/>
                  </a:cubicBezTo>
                  <a:cubicBezTo>
                    <a:pt x="16759" y="7748"/>
                    <a:pt x="18986" y="6014"/>
                    <a:pt x="20100" y="4681"/>
                  </a:cubicBezTo>
                  <a:cubicBezTo>
                    <a:pt x="21213" y="3348"/>
                    <a:pt x="21213" y="2414"/>
                    <a:pt x="19988" y="1748"/>
                  </a:cubicBezTo>
                  <a:cubicBezTo>
                    <a:pt x="18764" y="1081"/>
                    <a:pt x="16314" y="681"/>
                    <a:pt x="14421" y="481"/>
                  </a:cubicBezTo>
                  <a:cubicBezTo>
                    <a:pt x="12528" y="281"/>
                    <a:pt x="11192" y="281"/>
                    <a:pt x="10413" y="614"/>
                  </a:cubicBezTo>
                  <a:cubicBezTo>
                    <a:pt x="9634" y="948"/>
                    <a:pt x="9411" y="1614"/>
                    <a:pt x="9188" y="2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318303" y="5973233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5709"/>
                    <a:pt x="9818" y="9818"/>
                    <a:pt x="13418" y="6218"/>
                  </a:cubicBezTo>
                  <a:cubicBezTo>
                    <a:pt x="17018" y="2618"/>
                    <a:pt x="1930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324653" y="6114381"/>
              <a:ext cx="187462" cy="21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99" fill="norm" stroke="1" extrusionOk="0">
                  <a:moveTo>
                    <a:pt x="11520" y="1710"/>
                  </a:moveTo>
                  <a:cubicBezTo>
                    <a:pt x="12480" y="1093"/>
                    <a:pt x="13440" y="476"/>
                    <a:pt x="15000" y="168"/>
                  </a:cubicBezTo>
                  <a:cubicBezTo>
                    <a:pt x="16560" y="-141"/>
                    <a:pt x="18720" y="-141"/>
                    <a:pt x="19320" y="1196"/>
                  </a:cubicBezTo>
                  <a:cubicBezTo>
                    <a:pt x="19920" y="2533"/>
                    <a:pt x="18960" y="5208"/>
                    <a:pt x="17760" y="6853"/>
                  </a:cubicBezTo>
                  <a:cubicBezTo>
                    <a:pt x="16560" y="8499"/>
                    <a:pt x="15120" y="9116"/>
                    <a:pt x="13800" y="9630"/>
                  </a:cubicBezTo>
                  <a:cubicBezTo>
                    <a:pt x="12480" y="10145"/>
                    <a:pt x="11280" y="10556"/>
                    <a:pt x="11280" y="10762"/>
                  </a:cubicBezTo>
                  <a:cubicBezTo>
                    <a:pt x="11280" y="10968"/>
                    <a:pt x="12480" y="10968"/>
                    <a:pt x="14400" y="11790"/>
                  </a:cubicBezTo>
                  <a:cubicBezTo>
                    <a:pt x="16320" y="12613"/>
                    <a:pt x="18960" y="14259"/>
                    <a:pt x="20280" y="15596"/>
                  </a:cubicBezTo>
                  <a:cubicBezTo>
                    <a:pt x="21600" y="16933"/>
                    <a:pt x="21600" y="17962"/>
                    <a:pt x="20160" y="19093"/>
                  </a:cubicBezTo>
                  <a:cubicBezTo>
                    <a:pt x="18720" y="20225"/>
                    <a:pt x="15840" y="21459"/>
                    <a:pt x="12360" y="21150"/>
                  </a:cubicBezTo>
                  <a:cubicBezTo>
                    <a:pt x="8880" y="20842"/>
                    <a:pt x="4800" y="18990"/>
                    <a:pt x="2640" y="17448"/>
                  </a:cubicBezTo>
                  <a:cubicBezTo>
                    <a:pt x="480" y="15905"/>
                    <a:pt x="240" y="14670"/>
                    <a:pt x="0" y="13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858582" y="5877983"/>
              <a:ext cx="22172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3617" y="21600"/>
                  </a:moveTo>
                  <a:cubicBezTo>
                    <a:pt x="1987" y="21600"/>
                    <a:pt x="356" y="21600"/>
                    <a:pt x="51" y="21600"/>
                  </a:cubicBezTo>
                  <a:cubicBezTo>
                    <a:pt x="-255" y="21600"/>
                    <a:pt x="764" y="21600"/>
                    <a:pt x="4534" y="18000"/>
                  </a:cubicBezTo>
                  <a:cubicBezTo>
                    <a:pt x="8303" y="14400"/>
                    <a:pt x="14824" y="7200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753403" y="5573183"/>
              <a:ext cx="980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60"/>
                    <a:pt x="21600" y="11520"/>
                    <a:pt x="19440" y="15120"/>
                  </a:cubicBezTo>
                  <a:cubicBezTo>
                    <a:pt x="17280" y="18720"/>
                    <a:pt x="86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639103" y="591608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677203" y="6075559"/>
              <a:ext cx="184151" cy="16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3228"/>
                  </a:moveTo>
                  <a:cubicBezTo>
                    <a:pt x="745" y="2120"/>
                    <a:pt x="1490" y="1013"/>
                    <a:pt x="2731" y="459"/>
                  </a:cubicBezTo>
                  <a:cubicBezTo>
                    <a:pt x="3972" y="-95"/>
                    <a:pt x="5710" y="-95"/>
                    <a:pt x="7200" y="182"/>
                  </a:cubicBezTo>
                  <a:cubicBezTo>
                    <a:pt x="8690" y="459"/>
                    <a:pt x="9931" y="1013"/>
                    <a:pt x="9559" y="3505"/>
                  </a:cubicBezTo>
                  <a:cubicBezTo>
                    <a:pt x="9186" y="5997"/>
                    <a:pt x="7200" y="10428"/>
                    <a:pt x="5710" y="13197"/>
                  </a:cubicBezTo>
                  <a:cubicBezTo>
                    <a:pt x="4221" y="15967"/>
                    <a:pt x="3228" y="17074"/>
                    <a:pt x="2359" y="18182"/>
                  </a:cubicBezTo>
                  <a:cubicBezTo>
                    <a:pt x="1490" y="19290"/>
                    <a:pt x="745" y="20397"/>
                    <a:pt x="993" y="20951"/>
                  </a:cubicBezTo>
                  <a:cubicBezTo>
                    <a:pt x="1241" y="21505"/>
                    <a:pt x="2483" y="21505"/>
                    <a:pt x="6083" y="20259"/>
                  </a:cubicBezTo>
                  <a:cubicBezTo>
                    <a:pt x="9683" y="19013"/>
                    <a:pt x="15641" y="16520"/>
                    <a:pt x="21600" y="14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140118" y="585893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248703" y="5573909"/>
              <a:ext cx="244754" cy="27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4" fill="norm" stroke="1" extrusionOk="0">
                  <a:moveTo>
                    <a:pt x="0" y="3871"/>
                  </a:moveTo>
                  <a:cubicBezTo>
                    <a:pt x="2215" y="2889"/>
                    <a:pt x="4431" y="1908"/>
                    <a:pt x="7292" y="1253"/>
                  </a:cubicBezTo>
                  <a:cubicBezTo>
                    <a:pt x="10154" y="599"/>
                    <a:pt x="13662" y="271"/>
                    <a:pt x="15969" y="108"/>
                  </a:cubicBezTo>
                  <a:cubicBezTo>
                    <a:pt x="18277" y="-56"/>
                    <a:pt x="19385" y="-56"/>
                    <a:pt x="20215" y="271"/>
                  </a:cubicBezTo>
                  <a:cubicBezTo>
                    <a:pt x="21046" y="599"/>
                    <a:pt x="21600" y="1253"/>
                    <a:pt x="21231" y="2808"/>
                  </a:cubicBezTo>
                  <a:cubicBezTo>
                    <a:pt x="20862" y="4362"/>
                    <a:pt x="19569" y="6817"/>
                    <a:pt x="18092" y="10089"/>
                  </a:cubicBezTo>
                  <a:cubicBezTo>
                    <a:pt x="16615" y="13362"/>
                    <a:pt x="14954" y="17453"/>
                    <a:pt x="13292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331253" y="5747990"/>
              <a:ext cx="273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95" y="11918"/>
                    <a:pt x="12391" y="3818"/>
                    <a:pt x="15991" y="1118"/>
                  </a:cubicBezTo>
                  <a:cubicBezTo>
                    <a:pt x="19591" y="-1582"/>
                    <a:pt x="2059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363003" y="6030383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5600"/>
                    <a:pt x="4181" y="9600"/>
                    <a:pt x="7781" y="6000"/>
                  </a:cubicBezTo>
                  <a:cubicBezTo>
                    <a:pt x="11381" y="2400"/>
                    <a:pt x="1649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407453" y="6169520"/>
              <a:ext cx="141533" cy="20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40" fill="norm" stroke="1" extrusionOk="0">
                  <a:moveTo>
                    <a:pt x="5718" y="713"/>
                  </a:moveTo>
                  <a:cubicBezTo>
                    <a:pt x="7306" y="276"/>
                    <a:pt x="8894" y="-160"/>
                    <a:pt x="11118" y="58"/>
                  </a:cubicBezTo>
                  <a:cubicBezTo>
                    <a:pt x="13341" y="276"/>
                    <a:pt x="16200" y="1149"/>
                    <a:pt x="17788" y="2240"/>
                  </a:cubicBezTo>
                  <a:cubicBezTo>
                    <a:pt x="19376" y="3331"/>
                    <a:pt x="19694" y="4640"/>
                    <a:pt x="19218" y="5731"/>
                  </a:cubicBezTo>
                  <a:cubicBezTo>
                    <a:pt x="18741" y="6822"/>
                    <a:pt x="17471" y="7695"/>
                    <a:pt x="16200" y="8567"/>
                  </a:cubicBezTo>
                  <a:cubicBezTo>
                    <a:pt x="14929" y="9440"/>
                    <a:pt x="13659" y="10313"/>
                    <a:pt x="13818" y="10967"/>
                  </a:cubicBezTo>
                  <a:cubicBezTo>
                    <a:pt x="13976" y="11622"/>
                    <a:pt x="15565" y="12058"/>
                    <a:pt x="17153" y="12822"/>
                  </a:cubicBezTo>
                  <a:cubicBezTo>
                    <a:pt x="18741" y="13585"/>
                    <a:pt x="20329" y="14676"/>
                    <a:pt x="20965" y="15876"/>
                  </a:cubicBezTo>
                  <a:cubicBezTo>
                    <a:pt x="21600" y="17076"/>
                    <a:pt x="21282" y="18385"/>
                    <a:pt x="18424" y="19476"/>
                  </a:cubicBezTo>
                  <a:cubicBezTo>
                    <a:pt x="15565" y="20567"/>
                    <a:pt x="10165" y="21440"/>
                    <a:pt x="6671" y="21440"/>
                  </a:cubicBezTo>
                  <a:cubicBezTo>
                    <a:pt x="3176" y="21440"/>
                    <a:pt x="1588" y="20567"/>
                    <a:pt x="0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5258353" y="5916083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296453" y="6074833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6165858" y="5533999"/>
              <a:ext cx="99240" cy="29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75" fill="norm" stroke="1" extrusionOk="0">
                  <a:moveTo>
                    <a:pt x="17666" y="3702"/>
                  </a:moveTo>
                  <a:cubicBezTo>
                    <a:pt x="19016" y="3098"/>
                    <a:pt x="20366" y="2494"/>
                    <a:pt x="20141" y="1890"/>
                  </a:cubicBezTo>
                  <a:cubicBezTo>
                    <a:pt x="19916" y="1285"/>
                    <a:pt x="18116" y="681"/>
                    <a:pt x="15191" y="304"/>
                  </a:cubicBezTo>
                  <a:cubicBezTo>
                    <a:pt x="12266" y="-74"/>
                    <a:pt x="8216" y="-225"/>
                    <a:pt x="5291" y="606"/>
                  </a:cubicBezTo>
                  <a:cubicBezTo>
                    <a:pt x="2366" y="1437"/>
                    <a:pt x="566" y="3249"/>
                    <a:pt x="116" y="4533"/>
                  </a:cubicBezTo>
                  <a:cubicBezTo>
                    <a:pt x="-334" y="5817"/>
                    <a:pt x="566" y="6572"/>
                    <a:pt x="2141" y="6950"/>
                  </a:cubicBezTo>
                  <a:cubicBezTo>
                    <a:pt x="3716" y="7327"/>
                    <a:pt x="5966" y="7327"/>
                    <a:pt x="8891" y="6799"/>
                  </a:cubicBezTo>
                  <a:cubicBezTo>
                    <a:pt x="11816" y="6270"/>
                    <a:pt x="15416" y="5213"/>
                    <a:pt x="17666" y="4155"/>
                  </a:cubicBezTo>
                  <a:cubicBezTo>
                    <a:pt x="19916" y="3098"/>
                    <a:pt x="20816" y="2041"/>
                    <a:pt x="21041" y="1965"/>
                  </a:cubicBezTo>
                  <a:cubicBezTo>
                    <a:pt x="21266" y="1890"/>
                    <a:pt x="20816" y="2796"/>
                    <a:pt x="19916" y="5364"/>
                  </a:cubicBezTo>
                  <a:cubicBezTo>
                    <a:pt x="19016" y="7932"/>
                    <a:pt x="17666" y="12161"/>
                    <a:pt x="16991" y="15106"/>
                  </a:cubicBezTo>
                  <a:cubicBezTo>
                    <a:pt x="16316" y="18052"/>
                    <a:pt x="16316" y="19713"/>
                    <a:pt x="16316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064803" y="5889460"/>
              <a:ext cx="234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54" y="4868"/>
                    <a:pt x="10508" y="-1303"/>
                    <a:pt x="14108" y="240"/>
                  </a:cubicBezTo>
                  <a:cubicBezTo>
                    <a:pt x="17708" y="1783"/>
                    <a:pt x="1965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102903" y="5994400"/>
              <a:ext cx="114301" cy="21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1694"/>
                  </a:moveTo>
                  <a:cubicBezTo>
                    <a:pt x="20400" y="847"/>
                    <a:pt x="19200" y="0"/>
                    <a:pt x="17800" y="0"/>
                  </a:cubicBezTo>
                  <a:cubicBezTo>
                    <a:pt x="16400" y="0"/>
                    <a:pt x="14800" y="847"/>
                    <a:pt x="12200" y="3918"/>
                  </a:cubicBezTo>
                  <a:cubicBezTo>
                    <a:pt x="9600" y="6988"/>
                    <a:pt x="6000" y="12282"/>
                    <a:pt x="4200" y="15459"/>
                  </a:cubicBezTo>
                  <a:cubicBezTo>
                    <a:pt x="2400" y="18635"/>
                    <a:pt x="2400" y="19694"/>
                    <a:pt x="3400" y="20435"/>
                  </a:cubicBezTo>
                  <a:cubicBezTo>
                    <a:pt x="4400" y="21176"/>
                    <a:pt x="6400" y="21600"/>
                    <a:pt x="9000" y="21176"/>
                  </a:cubicBezTo>
                  <a:cubicBezTo>
                    <a:pt x="11600" y="20753"/>
                    <a:pt x="14800" y="19482"/>
                    <a:pt x="16600" y="18318"/>
                  </a:cubicBezTo>
                  <a:cubicBezTo>
                    <a:pt x="18400" y="17153"/>
                    <a:pt x="18800" y="16094"/>
                    <a:pt x="18000" y="15247"/>
                  </a:cubicBezTo>
                  <a:cubicBezTo>
                    <a:pt x="17200" y="14400"/>
                    <a:pt x="15200" y="13765"/>
                    <a:pt x="12000" y="13553"/>
                  </a:cubicBezTo>
                  <a:cubicBezTo>
                    <a:pt x="8800" y="13341"/>
                    <a:pt x="4400" y="13553"/>
                    <a:pt x="0" y="13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6712503" y="5862018"/>
              <a:ext cx="146051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313" y="17916"/>
                    <a:pt x="626" y="14541"/>
                    <a:pt x="1565" y="12178"/>
                  </a:cubicBezTo>
                  <a:cubicBezTo>
                    <a:pt x="2504" y="9816"/>
                    <a:pt x="4070" y="8466"/>
                    <a:pt x="5791" y="9479"/>
                  </a:cubicBezTo>
                  <a:cubicBezTo>
                    <a:pt x="7513" y="10491"/>
                    <a:pt x="9391" y="13866"/>
                    <a:pt x="11113" y="15554"/>
                  </a:cubicBezTo>
                  <a:cubicBezTo>
                    <a:pt x="12835" y="17241"/>
                    <a:pt x="14400" y="17241"/>
                    <a:pt x="15652" y="15554"/>
                  </a:cubicBezTo>
                  <a:cubicBezTo>
                    <a:pt x="16904" y="13866"/>
                    <a:pt x="17843" y="10491"/>
                    <a:pt x="18470" y="7116"/>
                  </a:cubicBezTo>
                  <a:cubicBezTo>
                    <a:pt x="19096" y="3741"/>
                    <a:pt x="19409" y="366"/>
                    <a:pt x="19878" y="29"/>
                  </a:cubicBezTo>
                  <a:cubicBezTo>
                    <a:pt x="20348" y="-309"/>
                    <a:pt x="20974" y="2391"/>
                    <a:pt x="21600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731553" y="587798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9200"/>
                    <a:pt x="11520" y="16800"/>
                    <a:pt x="15120" y="13200"/>
                  </a:cubicBezTo>
                  <a:cubicBezTo>
                    <a:pt x="18720" y="9600"/>
                    <a:pt x="2016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716590" y="6011333"/>
              <a:ext cx="20546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36" y="21600"/>
                  </a:moveTo>
                  <a:cubicBezTo>
                    <a:pt x="15" y="17100"/>
                    <a:pt x="-205" y="12600"/>
                    <a:pt x="346" y="9450"/>
                  </a:cubicBezTo>
                  <a:cubicBezTo>
                    <a:pt x="897" y="6300"/>
                    <a:pt x="2219" y="4500"/>
                    <a:pt x="5856" y="3150"/>
                  </a:cubicBezTo>
                  <a:cubicBezTo>
                    <a:pt x="9493" y="1800"/>
                    <a:pt x="15444" y="90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245903" y="5763683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303053" y="593513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7430738" y="5761480"/>
              <a:ext cx="107252" cy="24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21" fill="norm" stroke="1" extrusionOk="0">
                  <a:moveTo>
                    <a:pt x="8426" y="2987"/>
                  </a:moveTo>
                  <a:cubicBezTo>
                    <a:pt x="8019" y="2055"/>
                    <a:pt x="7611" y="1124"/>
                    <a:pt x="6389" y="566"/>
                  </a:cubicBezTo>
                  <a:cubicBezTo>
                    <a:pt x="5166" y="7"/>
                    <a:pt x="3128" y="-179"/>
                    <a:pt x="1906" y="193"/>
                  </a:cubicBezTo>
                  <a:cubicBezTo>
                    <a:pt x="683" y="566"/>
                    <a:pt x="276" y="1497"/>
                    <a:pt x="72" y="2428"/>
                  </a:cubicBezTo>
                  <a:cubicBezTo>
                    <a:pt x="-132" y="3359"/>
                    <a:pt x="-132" y="4290"/>
                    <a:pt x="3332" y="6431"/>
                  </a:cubicBezTo>
                  <a:cubicBezTo>
                    <a:pt x="6796" y="8573"/>
                    <a:pt x="13725" y="11924"/>
                    <a:pt x="17393" y="14159"/>
                  </a:cubicBezTo>
                  <a:cubicBezTo>
                    <a:pt x="21060" y="16393"/>
                    <a:pt x="21468" y="17511"/>
                    <a:pt x="19430" y="18535"/>
                  </a:cubicBezTo>
                  <a:cubicBezTo>
                    <a:pt x="17393" y="19559"/>
                    <a:pt x="12910" y="20490"/>
                    <a:pt x="8426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436403" y="5744633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6800"/>
                    <a:pt x="6646" y="12000"/>
                    <a:pt x="10246" y="8400"/>
                  </a:cubicBezTo>
                  <a:cubicBezTo>
                    <a:pt x="13846" y="4800"/>
                    <a:pt x="177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039653" y="5238346"/>
              <a:ext cx="183562" cy="101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564" fill="norm" stroke="1" extrusionOk="0">
                  <a:moveTo>
                    <a:pt x="0" y="1308"/>
                  </a:moveTo>
                  <a:cubicBezTo>
                    <a:pt x="240" y="950"/>
                    <a:pt x="480" y="591"/>
                    <a:pt x="1200" y="345"/>
                  </a:cubicBezTo>
                  <a:cubicBezTo>
                    <a:pt x="1920" y="98"/>
                    <a:pt x="3120" y="-36"/>
                    <a:pt x="5160" y="9"/>
                  </a:cubicBezTo>
                  <a:cubicBezTo>
                    <a:pt x="7200" y="54"/>
                    <a:pt x="10080" y="278"/>
                    <a:pt x="12720" y="793"/>
                  </a:cubicBezTo>
                  <a:cubicBezTo>
                    <a:pt x="15360" y="1308"/>
                    <a:pt x="17760" y="2115"/>
                    <a:pt x="18240" y="3258"/>
                  </a:cubicBezTo>
                  <a:cubicBezTo>
                    <a:pt x="18720" y="4401"/>
                    <a:pt x="17280" y="5879"/>
                    <a:pt x="14880" y="7201"/>
                  </a:cubicBezTo>
                  <a:cubicBezTo>
                    <a:pt x="12480" y="8523"/>
                    <a:pt x="9120" y="9688"/>
                    <a:pt x="6960" y="10630"/>
                  </a:cubicBezTo>
                  <a:cubicBezTo>
                    <a:pt x="4800" y="11571"/>
                    <a:pt x="3840" y="12288"/>
                    <a:pt x="4440" y="12825"/>
                  </a:cubicBezTo>
                  <a:cubicBezTo>
                    <a:pt x="5040" y="13363"/>
                    <a:pt x="7200" y="13722"/>
                    <a:pt x="10440" y="14349"/>
                  </a:cubicBezTo>
                  <a:cubicBezTo>
                    <a:pt x="13680" y="14976"/>
                    <a:pt x="18000" y="15873"/>
                    <a:pt x="19800" y="16724"/>
                  </a:cubicBezTo>
                  <a:cubicBezTo>
                    <a:pt x="21600" y="17576"/>
                    <a:pt x="20880" y="18382"/>
                    <a:pt x="18600" y="19122"/>
                  </a:cubicBezTo>
                  <a:cubicBezTo>
                    <a:pt x="16320" y="19861"/>
                    <a:pt x="12480" y="20533"/>
                    <a:pt x="9840" y="20959"/>
                  </a:cubicBezTo>
                  <a:cubicBezTo>
                    <a:pt x="7200" y="21385"/>
                    <a:pt x="5760" y="21564"/>
                    <a:pt x="4560" y="21564"/>
                  </a:cubicBezTo>
                  <a:cubicBezTo>
                    <a:pt x="3360" y="21564"/>
                    <a:pt x="2400" y="21385"/>
                    <a:pt x="1440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566703" y="5344583"/>
              <a:ext cx="1270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200"/>
                    <a:pt x="7200" y="2400"/>
                    <a:pt x="10620" y="5520"/>
                  </a:cubicBezTo>
                  <a:cubicBezTo>
                    <a:pt x="14040" y="8640"/>
                    <a:pt x="17280" y="13680"/>
                    <a:pt x="19080" y="16680"/>
                  </a:cubicBezTo>
                  <a:cubicBezTo>
                    <a:pt x="20880" y="19680"/>
                    <a:pt x="2124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681003" y="5343573"/>
              <a:ext cx="82551" cy="40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2057"/>
                  </a:moveTo>
                  <a:cubicBezTo>
                    <a:pt x="21600" y="1166"/>
                    <a:pt x="21600" y="275"/>
                    <a:pt x="20769" y="53"/>
                  </a:cubicBezTo>
                  <a:cubicBezTo>
                    <a:pt x="19938" y="-170"/>
                    <a:pt x="18277" y="275"/>
                    <a:pt x="16615" y="2001"/>
                  </a:cubicBezTo>
                  <a:cubicBezTo>
                    <a:pt x="14954" y="3727"/>
                    <a:pt x="13292" y="6733"/>
                    <a:pt x="10523" y="9906"/>
                  </a:cubicBezTo>
                  <a:cubicBezTo>
                    <a:pt x="7754" y="13079"/>
                    <a:pt x="3877" y="16420"/>
                    <a:pt x="1938" y="18368"/>
                  </a:cubicBezTo>
                  <a:cubicBezTo>
                    <a:pt x="0" y="20317"/>
                    <a:pt x="0" y="20873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782603" y="5649383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820703" y="55287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624216" y="5042480"/>
              <a:ext cx="88538" cy="15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711" fill="norm" stroke="1" extrusionOk="0">
                  <a:moveTo>
                    <a:pt x="7626" y="6459"/>
                  </a:moveTo>
                  <a:cubicBezTo>
                    <a:pt x="5569" y="7312"/>
                    <a:pt x="3512" y="8164"/>
                    <a:pt x="2226" y="10154"/>
                  </a:cubicBezTo>
                  <a:cubicBezTo>
                    <a:pt x="941" y="12143"/>
                    <a:pt x="426" y="15270"/>
                    <a:pt x="169" y="17543"/>
                  </a:cubicBezTo>
                  <a:cubicBezTo>
                    <a:pt x="-88" y="19817"/>
                    <a:pt x="-88" y="21238"/>
                    <a:pt x="426" y="20527"/>
                  </a:cubicBezTo>
                  <a:cubicBezTo>
                    <a:pt x="941" y="19817"/>
                    <a:pt x="1969" y="16975"/>
                    <a:pt x="2998" y="14133"/>
                  </a:cubicBezTo>
                  <a:cubicBezTo>
                    <a:pt x="4026" y="11291"/>
                    <a:pt x="5055" y="8449"/>
                    <a:pt x="6341" y="5749"/>
                  </a:cubicBezTo>
                  <a:cubicBezTo>
                    <a:pt x="7626" y="3049"/>
                    <a:pt x="9169" y="491"/>
                    <a:pt x="10455" y="64"/>
                  </a:cubicBezTo>
                  <a:cubicBezTo>
                    <a:pt x="11741" y="-362"/>
                    <a:pt x="12769" y="1343"/>
                    <a:pt x="14569" y="5038"/>
                  </a:cubicBezTo>
                  <a:cubicBezTo>
                    <a:pt x="16369" y="8733"/>
                    <a:pt x="18941" y="14417"/>
                    <a:pt x="21512" y="2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951936" y="5503333"/>
              <a:ext cx="154517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2959" y="0"/>
                  </a:moveTo>
                  <a:cubicBezTo>
                    <a:pt x="1479" y="2700"/>
                    <a:pt x="0" y="5400"/>
                    <a:pt x="0" y="9450"/>
                  </a:cubicBezTo>
                  <a:cubicBezTo>
                    <a:pt x="0" y="13500"/>
                    <a:pt x="1479" y="18900"/>
                    <a:pt x="5326" y="20250"/>
                  </a:cubicBezTo>
                  <a:cubicBezTo>
                    <a:pt x="9173" y="21600"/>
                    <a:pt x="15386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941353" y="5649383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9512853" y="5376333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320"/>
                    <a:pt x="21600" y="8640"/>
                    <a:pt x="21600" y="12240"/>
                  </a:cubicBezTo>
                  <a:cubicBezTo>
                    <a:pt x="21600" y="15840"/>
                    <a:pt x="10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601753" y="554143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696121" y="5392433"/>
              <a:ext cx="151058" cy="29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070" fill="norm" stroke="1" extrusionOk="0">
                  <a:moveTo>
                    <a:pt x="15884" y="3809"/>
                  </a:moveTo>
                  <a:cubicBezTo>
                    <a:pt x="15592" y="3059"/>
                    <a:pt x="15300" y="2309"/>
                    <a:pt x="13841" y="1484"/>
                  </a:cubicBezTo>
                  <a:cubicBezTo>
                    <a:pt x="12381" y="659"/>
                    <a:pt x="9754" y="-241"/>
                    <a:pt x="7273" y="59"/>
                  </a:cubicBezTo>
                  <a:cubicBezTo>
                    <a:pt x="4792" y="359"/>
                    <a:pt x="2457" y="1859"/>
                    <a:pt x="1143" y="3059"/>
                  </a:cubicBezTo>
                  <a:cubicBezTo>
                    <a:pt x="-170" y="4259"/>
                    <a:pt x="-462" y="5159"/>
                    <a:pt x="852" y="6209"/>
                  </a:cubicBezTo>
                  <a:cubicBezTo>
                    <a:pt x="2165" y="7259"/>
                    <a:pt x="5084" y="8459"/>
                    <a:pt x="8003" y="9509"/>
                  </a:cubicBezTo>
                  <a:cubicBezTo>
                    <a:pt x="10922" y="10559"/>
                    <a:pt x="13841" y="11459"/>
                    <a:pt x="16030" y="12359"/>
                  </a:cubicBezTo>
                  <a:cubicBezTo>
                    <a:pt x="18219" y="13259"/>
                    <a:pt x="19679" y="14159"/>
                    <a:pt x="20408" y="14984"/>
                  </a:cubicBezTo>
                  <a:cubicBezTo>
                    <a:pt x="21138" y="15809"/>
                    <a:pt x="21138" y="16559"/>
                    <a:pt x="18657" y="17684"/>
                  </a:cubicBezTo>
                  <a:cubicBezTo>
                    <a:pt x="16176" y="18809"/>
                    <a:pt x="11214" y="20309"/>
                    <a:pt x="8149" y="20834"/>
                  </a:cubicBezTo>
                  <a:cubicBezTo>
                    <a:pt x="5084" y="21359"/>
                    <a:pt x="3916" y="20909"/>
                    <a:pt x="2749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722403" y="5363633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090703" y="5554133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9200"/>
                    <a:pt x="11109" y="16800"/>
                    <a:pt x="14709" y="13200"/>
                  </a:cubicBezTo>
                  <a:cubicBezTo>
                    <a:pt x="18309" y="9600"/>
                    <a:pt x="1995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185953" y="5477933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17"/>
                    <a:pt x="7200" y="9834"/>
                    <a:pt x="10800" y="13434"/>
                  </a:cubicBezTo>
                  <a:cubicBezTo>
                    <a:pt x="14400" y="17034"/>
                    <a:pt x="180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511175" y="5457824"/>
              <a:ext cx="174631" cy="28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80" fill="norm" stroke="1" extrusionOk="0">
                  <a:moveTo>
                    <a:pt x="16804" y="2462"/>
                  </a:moveTo>
                  <a:cubicBezTo>
                    <a:pt x="16290" y="1668"/>
                    <a:pt x="15776" y="874"/>
                    <a:pt x="14876" y="397"/>
                  </a:cubicBezTo>
                  <a:cubicBezTo>
                    <a:pt x="13976" y="-79"/>
                    <a:pt x="12690" y="-238"/>
                    <a:pt x="11019" y="556"/>
                  </a:cubicBezTo>
                  <a:cubicBezTo>
                    <a:pt x="9347" y="1350"/>
                    <a:pt x="7290" y="3097"/>
                    <a:pt x="5362" y="5559"/>
                  </a:cubicBezTo>
                  <a:cubicBezTo>
                    <a:pt x="3433" y="8021"/>
                    <a:pt x="1633" y="11197"/>
                    <a:pt x="733" y="13580"/>
                  </a:cubicBezTo>
                  <a:cubicBezTo>
                    <a:pt x="-167" y="15962"/>
                    <a:pt x="-167" y="17550"/>
                    <a:pt x="347" y="18741"/>
                  </a:cubicBezTo>
                  <a:cubicBezTo>
                    <a:pt x="862" y="19933"/>
                    <a:pt x="1890" y="20727"/>
                    <a:pt x="3690" y="21044"/>
                  </a:cubicBezTo>
                  <a:cubicBezTo>
                    <a:pt x="5490" y="21362"/>
                    <a:pt x="8062" y="21203"/>
                    <a:pt x="11147" y="19694"/>
                  </a:cubicBezTo>
                  <a:cubicBezTo>
                    <a:pt x="14233" y="18186"/>
                    <a:pt x="17833" y="15327"/>
                    <a:pt x="19633" y="12547"/>
                  </a:cubicBezTo>
                  <a:cubicBezTo>
                    <a:pt x="21433" y="9768"/>
                    <a:pt x="21433" y="7068"/>
                    <a:pt x="20919" y="5241"/>
                  </a:cubicBezTo>
                  <a:cubicBezTo>
                    <a:pt x="20404" y="3415"/>
                    <a:pt x="19376" y="2462"/>
                    <a:pt x="18219" y="1986"/>
                  </a:cubicBezTo>
                  <a:cubicBezTo>
                    <a:pt x="17062" y="1509"/>
                    <a:pt x="15776" y="1509"/>
                    <a:pt x="14876" y="1827"/>
                  </a:cubicBezTo>
                  <a:cubicBezTo>
                    <a:pt x="13976" y="2144"/>
                    <a:pt x="13462" y="2780"/>
                    <a:pt x="12947" y="3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808253" y="56049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0878103" y="5386516"/>
              <a:ext cx="165101" cy="33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2213"/>
                  </a:moveTo>
                  <a:cubicBezTo>
                    <a:pt x="21323" y="1530"/>
                    <a:pt x="21046" y="846"/>
                    <a:pt x="20215" y="436"/>
                  </a:cubicBezTo>
                  <a:cubicBezTo>
                    <a:pt x="19385" y="26"/>
                    <a:pt x="18000" y="-111"/>
                    <a:pt x="15646" y="94"/>
                  </a:cubicBezTo>
                  <a:cubicBezTo>
                    <a:pt x="13292" y="299"/>
                    <a:pt x="9969" y="846"/>
                    <a:pt x="7200" y="1461"/>
                  </a:cubicBezTo>
                  <a:cubicBezTo>
                    <a:pt x="4431" y="2076"/>
                    <a:pt x="2215" y="2760"/>
                    <a:pt x="1108" y="3785"/>
                  </a:cubicBezTo>
                  <a:cubicBezTo>
                    <a:pt x="0" y="4811"/>
                    <a:pt x="0" y="6178"/>
                    <a:pt x="0" y="7203"/>
                  </a:cubicBezTo>
                  <a:cubicBezTo>
                    <a:pt x="0" y="8228"/>
                    <a:pt x="0" y="8912"/>
                    <a:pt x="692" y="9117"/>
                  </a:cubicBezTo>
                  <a:cubicBezTo>
                    <a:pt x="1385" y="9322"/>
                    <a:pt x="2769" y="9048"/>
                    <a:pt x="4154" y="8912"/>
                  </a:cubicBezTo>
                  <a:cubicBezTo>
                    <a:pt x="5538" y="8775"/>
                    <a:pt x="6923" y="8775"/>
                    <a:pt x="9000" y="9527"/>
                  </a:cubicBezTo>
                  <a:cubicBezTo>
                    <a:pt x="11077" y="10279"/>
                    <a:pt x="13846" y="11783"/>
                    <a:pt x="15369" y="13355"/>
                  </a:cubicBezTo>
                  <a:cubicBezTo>
                    <a:pt x="16892" y="14927"/>
                    <a:pt x="17169" y="16567"/>
                    <a:pt x="16338" y="17935"/>
                  </a:cubicBezTo>
                  <a:cubicBezTo>
                    <a:pt x="15508" y="19302"/>
                    <a:pt x="13569" y="20395"/>
                    <a:pt x="11077" y="20942"/>
                  </a:cubicBezTo>
                  <a:cubicBezTo>
                    <a:pt x="8585" y="21489"/>
                    <a:pt x="5538" y="21489"/>
                    <a:pt x="3738" y="21147"/>
                  </a:cubicBezTo>
                  <a:cubicBezTo>
                    <a:pt x="1938" y="20805"/>
                    <a:pt x="1385" y="20122"/>
                    <a:pt x="831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246403" y="5382683"/>
              <a:ext cx="222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1" y="4176"/>
                    <a:pt x="9463" y="8352"/>
                    <a:pt x="13063" y="11952"/>
                  </a:cubicBezTo>
                  <a:cubicBezTo>
                    <a:pt x="16663" y="15552"/>
                    <a:pt x="19131" y="18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1282386" y="5376333"/>
              <a:ext cx="230717" cy="39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0"/>
                  </a:moveTo>
                  <a:cubicBezTo>
                    <a:pt x="20609" y="116"/>
                    <a:pt x="19618" y="231"/>
                    <a:pt x="18429" y="1271"/>
                  </a:cubicBezTo>
                  <a:cubicBezTo>
                    <a:pt x="17240" y="2310"/>
                    <a:pt x="15853" y="4274"/>
                    <a:pt x="13475" y="7046"/>
                  </a:cubicBezTo>
                  <a:cubicBezTo>
                    <a:pt x="11097" y="9818"/>
                    <a:pt x="7728" y="13399"/>
                    <a:pt x="5648" y="15478"/>
                  </a:cubicBezTo>
                  <a:cubicBezTo>
                    <a:pt x="3567" y="17557"/>
                    <a:pt x="2774" y="18135"/>
                    <a:pt x="1883" y="18943"/>
                  </a:cubicBezTo>
                  <a:cubicBezTo>
                    <a:pt x="991" y="19752"/>
                    <a:pt x="0" y="20791"/>
                    <a:pt x="0" y="21196"/>
                  </a:cubicBezTo>
                  <a:cubicBezTo>
                    <a:pt x="0" y="21600"/>
                    <a:pt x="991" y="21369"/>
                    <a:pt x="1883" y="21080"/>
                  </a:cubicBezTo>
                  <a:cubicBezTo>
                    <a:pt x="2774" y="20791"/>
                    <a:pt x="3567" y="20445"/>
                    <a:pt x="4360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1646453" y="566208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1640103" y="552238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0" y="0"/>
              <a:ext cx="11766106" cy="258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3788" y="883"/>
                  </a:moveTo>
                  <a:cubicBezTo>
                    <a:pt x="3792" y="795"/>
                    <a:pt x="3796" y="706"/>
                    <a:pt x="3784" y="653"/>
                  </a:cubicBezTo>
                  <a:cubicBezTo>
                    <a:pt x="3772" y="600"/>
                    <a:pt x="3745" y="583"/>
                    <a:pt x="3664" y="548"/>
                  </a:cubicBezTo>
                  <a:cubicBezTo>
                    <a:pt x="3582" y="512"/>
                    <a:pt x="3446" y="459"/>
                    <a:pt x="3308" y="468"/>
                  </a:cubicBezTo>
                  <a:cubicBezTo>
                    <a:pt x="3170" y="477"/>
                    <a:pt x="3030" y="548"/>
                    <a:pt x="2896" y="671"/>
                  </a:cubicBezTo>
                  <a:cubicBezTo>
                    <a:pt x="2762" y="795"/>
                    <a:pt x="2634" y="971"/>
                    <a:pt x="2498" y="1192"/>
                  </a:cubicBezTo>
                  <a:cubicBezTo>
                    <a:pt x="2362" y="1413"/>
                    <a:pt x="2219" y="1678"/>
                    <a:pt x="2075" y="1978"/>
                  </a:cubicBezTo>
                  <a:cubicBezTo>
                    <a:pt x="1931" y="2278"/>
                    <a:pt x="1787" y="2614"/>
                    <a:pt x="1644" y="2967"/>
                  </a:cubicBezTo>
                  <a:cubicBezTo>
                    <a:pt x="1500" y="3320"/>
                    <a:pt x="1356" y="3691"/>
                    <a:pt x="1224" y="4080"/>
                  </a:cubicBezTo>
                  <a:cubicBezTo>
                    <a:pt x="1092" y="4468"/>
                    <a:pt x="972" y="4875"/>
                    <a:pt x="863" y="5298"/>
                  </a:cubicBezTo>
                  <a:cubicBezTo>
                    <a:pt x="754" y="5722"/>
                    <a:pt x="657" y="6164"/>
                    <a:pt x="566" y="6667"/>
                  </a:cubicBezTo>
                  <a:cubicBezTo>
                    <a:pt x="475" y="7171"/>
                    <a:pt x="389" y="7736"/>
                    <a:pt x="313" y="8336"/>
                  </a:cubicBezTo>
                  <a:cubicBezTo>
                    <a:pt x="238" y="8937"/>
                    <a:pt x="172" y="9573"/>
                    <a:pt x="119" y="10226"/>
                  </a:cubicBezTo>
                  <a:cubicBezTo>
                    <a:pt x="67" y="10879"/>
                    <a:pt x="28" y="11551"/>
                    <a:pt x="10" y="12213"/>
                  </a:cubicBezTo>
                  <a:cubicBezTo>
                    <a:pt x="-7" y="12875"/>
                    <a:pt x="-3" y="13529"/>
                    <a:pt x="22" y="14147"/>
                  </a:cubicBezTo>
                  <a:cubicBezTo>
                    <a:pt x="47" y="14765"/>
                    <a:pt x="94" y="15348"/>
                    <a:pt x="156" y="15913"/>
                  </a:cubicBezTo>
                  <a:cubicBezTo>
                    <a:pt x="218" y="16478"/>
                    <a:pt x="296" y="17026"/>
                    <a:pt x="383" y="17529"/>
                  </a:cubicBezTo>
                  <a:cubicBezTo>
                    <a:pt x="471" y="18032"/>
                    <a:pt x="568" y="18492"/>
                    <a:pt x="681" y="18836"/>
                  </a:cubicBezTo>
                  <a:cubicBezTo>
                    <a:pt x="793" y="19180"/>
                    <a:pt x="921" y="19410"/>
                    <a:pt x="1051" y="19622"/>
                  </a:cubicBezTo>
                  <a:cubicBezTo>
                    <a:pt x="1182" y="19834"/>
                    <a:pt x="1314" y="20028"/>
                    <a:pt x="1453" y="20214"/>
                  </a:cubicBezTo>
                  <a:cubicBezTo>
                    <a:pt x="1593" y="20399"/>
                    <a:pt x="1741" y="20576"/>
                    <a:pt x="1894" y="20726"/>
                  </a:cubicBezTo>
                  <a:cubicBezTo>
                    <a:pt x="2048" y="20876"/>
                    <a:pt x="2207" y="21000"/>
                    <a:pt x="2358" y="21105"/>
                  </a:cubicBezTo>
                  <a:cubicBezTo>
                    <a:pt x="2510" y="21211"/>
                    <a:pt x="2654" y="21300"/>
                    <a:pt x="2801" y="21362"/>
                  </a:cubicBezTo>
                  <a:cubicBezTo>
                    <a:pt x="2949" y="21423"/>
                    <a:pt x="3100" y="21459"/>
                    <a:pt x="3250" y="21494"/>
                  </a:cubicBezTo>
                  <a:cubicBezTo>
                    <a:pt x="3399" y="21529"/>
                    <a:pt x="3547" y="21565"/>
                    <a:pt x="3699" y="21582"/>
                  </a:cubicBezTo>
                  <a:cubicBezTo>
                    <a:pt x="3850" y="21600"/>
                    <a:pt x="4005" y="21600"/>
                    <a:pt x="4159" y="21600"/>
                  </a:cubicBezTo>
                  <a:cubicBezTo>
                    <a:pt x="4312" y="21600"/>
                    <a:pt x="4464" y="21600"/>
                    <a:pt x="4619" y="21582"/>
                  </a:cubicBezTo>
                  <a:cubicBezTo>
                    <a:pt x="4774" y="21565"/>
                    <a:pt x="4934" y="21529"/>
                    <a:pt x="5093" y="21503"/>
                  </a:cubicBezTo>
                  <a:cubicBezTo>
                    <a:pt x="5252" y="21476"/>
                    <a:pt x="5411" y="21459"/>
                    <a:pt x="5575" y="21432"/>
                  </a:cubicBezTo>
                  <a:cubicBezTo>
                    <a:pt x="5738" y="21406"/>
                    <a:pt x="5905" y="21370"/>
                    <a:pt x="6066" y="21335"/>
                  </a:cubicBezTo>
                  <a:cubicBezTo>
                    <a:pt x="6227" y="21300"/>
                    <a:pt x="6382" y="21264"/>
                    <a:pt x="6542" y="21229"/>
                  </a:cubicBezTo>
                  <a:cubicBezTo>
                    <a:pt x="6701" y="21194"/>
                    <a:pt x="6864" y="21158"/>
                    <a:pt x="7014" y="21123"/>
                  </a:cubicBezTo>
                  <a:cubicBezTo>
                    <a:pt x="7163" y="21088"/>
                    <a:pt x="7299" y="21052"/>
                    <a:pt x="7439" y="21026"/>
                  </a:cubicBezTo>
                  <a:cubicBezTo>
                    <a:pt x="7579" y="21000"/>
                    <a:pt x="7723" y="20982"/>
                    <a:pt x="7870" y="20964"/>
                  </a:cubicBezTo>
                  <a:cubicBezTo>
                    <a:pt x="8018" y="20947"/>
                    <a:pt x="8169" y="20929"/>
                    <a:pt x="8323" y="20911"/>
                  </a:cubicBezTo>
                  <a:cubicBezTo>
                    <a:pt x="8476" y="20894"/>
                    <a:pt x="8631" y="20876"/>
                    <a:pt x="8789" y="20867"/>
                  </a:cubicBezTo>
                  <a:cubicBezTo>
                    <a:pt x="8946" y="20858"/>
                    <a:pt x="9105" y="20858"/>
                    <a:pt x="9267" y="20858"/>
                  </a:cubicBezTo>
                  <a:cubicBezTo>
                    <a:pt x="9428" y="20858"/>
                    <a:pt x="9591" y="20858"/>
                    <a:pt x="9754" y="20858"/>
                  </a:cubicBezTo>
                  <a:cubicBezTo>
                    <a:pt x="9917" y="20858"/>
                    <a:pt x="10080" y="20858"/>
                    <a:pt x="10245" y="20867"/>
                  </a:cubicBezTo>
                  <a:cubicBezTo>
                    <a:pt x="10410" y="20876"/>
                    <a:pt x="10577" y="20894"/>
                    <a:pt x="10744" y="20911"/>
                  </a:cubicBezTo>
                  <a:cubicBezTo>
                    <a:pt x="10911" y="20929"/>
                    <a:pt x="11078" y="20947"/>
                    <a:pt x="11247" y="20955"/>
                  </a:cubicBezTo>
                  <a:cubicBezTo>
                    <a:pt x="11416" y="20964"/>
                    <a:pt x="11587" y="20964"/>
                    <a:pt x="11760" y="20964"/>
                  </a:cubicBezTo>
                  <a:cubicBezTo>
                    <a:pt x="11933" y="20964"/>
                    <a:pt x="12108" y="20964"/>
                    <a:pt x="12281" y="20964"/>
                  </a:cubicBezTo>
                  <a:cubicBezTo>
                    <a:pt x="12453" y="20964"/>
                    <a:pt x="12624" y="20964"/>
                    <a:pt x="12776" y="20964"/>
                  </a:cubicBezTo>
                  <a:cubicBezTo>
                    <a:pt x="12927" y="20964"/>
                    <a:pt x="13059" y="20964"/>
                    <a:pt x="13211" y="20964"/>
                  </a:cubicBezTo>
                  <a:cubicBezTo>
                    <a:pt x="13362" y="20964"/>
                    <a:pt x="13533" y="20964"/>
                    <a:pt x="13683" y="20982"/>
                  </a:cubicBezTo>
                  <a:cubicBezTo>
                    <a:pt x="13832" y="21000"/>
                    <a:pt x="13961" y="21035"/>
                    <a:pt x="14116" y="21070"/>
                  </a:cubicBezTo>
                  <a:cubicBezTo>
                    <a:pt x="14271" y="21105"/>
                    <a:pt x="14454" y="21141"/>
                    <a:pt x="14611" y="21185"/>
                  </a:cubicBezTo>
                  <a:cubicBezTo>
                    <a:pt x="14768" y="21229"/>
                    <a:pt x="14901" y="21282"/>
                    <a:pt x="15035" y="21326"/>
                  </a:cubicBezTo>
                  <a:cubicBezTo>
                    <a:pt x="15169" y="21370"/>
                    <a:pt x="15304" y="21406"/>
                    <a:pt x="15438" y="21441"/>
                  </a:cubicBezTo>
                  <a:cubicBezTo>
                    <a:pt x="15572" y="21476"/>
                    <a:pt x="15705" y="21512"/>
                    <a:pt x="15839" y="21538"/>
                  </a:cubicBezTo>
                  <a:cubicBezTo>
                    <a:pt x="15973" y="21565"/>
                    <a:pt x="16109" y="21582"/>
                    <a:pt x="16256" y="21582"/>
                  </a:cubicBezTo>
                  <a:cubicBezTo>
                    <a:pt x="16404" y="21582"/>
                    <a:pt x="16563" y="21565"/>
                    <a:pt x="16720" y="21521"/>
                  </a:cubicBezTo>
                  <a:cubicBezTo>
                    <a:pt x="16878" y="21476"/>
                    <a:pt x="17033" y="21406"/>
                    <a:pt x="17188" y="21326"/>
                  </a:cubicBezTo>
                  <a:cubicBezTo>
                    <a:pt x="17344" y="21247"/>
                    <a:pt x="17499" y="21158"/>
                    <a:pt x="17656" y="21079"/>
                  </a:cubicBezTo>
                  <a:cubicBezTo>
                    <a:pt x="17814" y="21000"/>
                    <a:pt x="17973" y="20929"/>
                    <a:pt x="18136" y="20849"/>
                  </a:cubicBezTo>
                  <a:cubicBezTo>
                    <a:pt x="18299" y="20770"/>
                    <a:pt x="18466" y="20682"/>
                    <a:pt x="18627" y="20593"/>
                  </a:cubicBezTo>
                  <a:cubicBezTo>
                    <a:pt x="18789" y="20505"/>
                    <a:pt x="18944" y="20417"/>
                    <a:pt x="19090" y="20311"/>
                  </a:cubicBezTo>
                  <a:cubicBezTo>
                    <a:pt x="19235" y="20205"/>
                    <a:pt x="19371" y="20081"/>
                    <a:pt x="19513" y="19913"/>
                  </a:cubicBezTo>
                  <a:cubicBezTo>
                    <a:pt x="19655" y="19746"/>
                    <a:pt x="19802" y="19534"/>
                    <a:pt x="19940" y="19295"/>
                  </a:cubicBezTo>
                  <a:cubicBezTo>
                    <a:pt x="20078" y="19057"/>
                    <a:pt x="20206" y="18792"/>
                    <a:pt x="20329" y="18500"/>
                  </a:cubicBezTo>
                  <a:cubicBezTo>
                    <a:pt x="20451" y="18209"/>
                    <a:pt x="20568" y="17891"/>
                    <a:pt x="20686" y="17538"/>
                  </a:cubicBezTo>
                  <a:cubicBezTo>
                    <a:pt x="20805" y="17185"/>
                    <a:pt x="20925" y="16796"/>
                    <a:pt x="21034" y="16372"/>
                  </a:cubicBezTo>
                  <a:cubicBezTo>
                    <a:pt x="21142" y="15948"/>
                    <a:pt x="21240" y="15489"/>
                    <a:pt x="21321" y="14968"/>
                  </a:cubicBezTo>
                  <a:cubicBezTo>
                    <a:pt x="21403" y="14447"/>
                    <a:pt x="21469" y="13864"/>
                    <a:pt x="21515" y="13317"/>
                  </a:cubicBezTo>
                  <a:cubicBezTo>
                    <a:pt x="21562" y="12769"/>
                    <a:pt x="21589" y="12257"/>
                    <a:pt x="21591" y="11718"/>
                  </a:cubicBezTo>
                  <a:cubicBezTo>
                    <a:pt x="21593" y="11180"/>
                    <a:pt x="21570" y="10615"/>
                    <a:pt x="21500" y="10120"/>
                  </a:cubicBezTo>
                  <a:cubicBezTo>
                    <a:pt x="21430" y="9626"/>
                    <a:pt x="21313" y="9202"/>
                    <a:pt x="21201" y="8840"/>
                  </a:cubicBezTo>
                  <a:cubicBezTo>
                    <a:pt x="21088" y="8478"/>
                    <a:pt x="20979" y="8177"/>
                    <a:pt x="20859" y="7886"/>
                  </a:cubicBezTo>
                  <a:cubicBezTo>
                    <a:pt x="20738" y="7594"/>
                    <a:pt x="20606" y="7312"/>
                    <a:pt x="20478" y="7065"/>
                  </a:cubicBezTo>
                  <a:cubicBezTo>
                    <a:pt x="20350" y="6817"/>
                    <a:pt x="20226" y="6605"/>
                    <a:pt x="20098" y="6411"/>
                  </a:cubicBezTo>
                  <a:cubicBezTo>
                    <a:pt x="19969" y="6217"/>
                    <a:pt x="19837" y="6040"/>
                    <a:pt x="19692" y="5899"/>
                  </a:cubicBezTo>
                  <a:cubicBezTo>
                    <a:pt x="19546" y="5758"/>
                    <a:pt x="19387" y="5652"/>
                    <a:pt x="19243" y="5572"/>
                  </a:cubicBezTo>
                  <a:cubicBezTo>
                    <a:pt x="19099" y="5493"/>
                    <a:pt x="18971" y="5440"/>
                    <a:pt x="18839" y="5387"/>
                  </a:cubicBezTo>
                  <a:cubicBezTo>
                    <a:pt x="18707" y="5334"/>
                    <a:pt x="18571" y="5281"/>
                    <a:pt x="18433" y="5219"/>
                  </a:cubicBezTo>
                  <a:cubicBezTo>
                    <a:pt x="18295" y="5157"/>
                    <a:pt x="18155" y="5087"/>
                    <a:pt x="18014" y="5016"/>
                  </a:cubicBezTo>
                  <a:cubicBezTo>
                    <a:pt x="17872" y="4945"/>
                    <a:pt x="17728" y="4875"/>
                    <a:pt x="17581" y="4813"/>
                  </a:cubicBezTo>
                  <a:cubicBezTo>
                    <a:pt x="17433" y="4751"/>
                    <a:pt x="17282" y="4698"/>
                    <a:pt x="17122" y="4680"/>
                  </a:cubicBezTo>
                  <a:cubicBezTo>
                    <a:pt x="16963" y="4663"/>
                    <a:pt x="16796" y="4680"/>
                    <a:pt x="16643" y="4724"/>
                  </a:cubicBezTo>
                  <a:cubicBezTo>
                    <a:pt x="16489" y="4769"/>
                    <a:pt x="16349" y="4839"/>
                    <a:pt x="16204" y="4901"/>
                  </a:cubicBezTo>
                  <a:cubicBezTo>
                    <a:pt x="16058" y="4963"/>
                    <a:pt x="15907" y="5016"/>
                    <a:pt x="15757" y="5069"/>
                  </a:cubicBezTo>
                  <a:cubicBezTo>
                    <a:pt x="15607" y="5122"/>
                    <a:pt x="15460" y="5175"/>
                    <a:pt x="15314" y="5237"/>
                  </a:cubicBezTo>
                  <a:cubicBezTo>
                    <a:pt x="15169" y="5298"/>
                    <a:pt x="15025" y="5369"/>
                    <a:pt x="14879" y="5449"/>
                  </a:cubicBezTo>
                  <a:cubicBezTo>
                    <a:pt x="14734" y="5528"/>
                    <a:pt x="14586" y="5616"/>
                    <a:pt x="14446" y="5687"/>
                  </a:cubicBezTo>
                  <a:cubicBezTo>
                    <a:pt x="14306" y="5758"/>
                    <a:pt x="14174" y="5811"/>
                    <a:pt x="14036" y="5872"/>
                  </a:cubicBezTo>
                  <a:cubicBezTo>
                    <a:pt x="13898" y="5934"/>
                    <a:pt x="13755" y="6005"/>
                    <a:pt x="13611" y="6067"/>
                  </a:cubicBezTo>
                  <a:cubicBezTo>
                    <a:pt x="13467" y="6129"/>
                    <a:pt x="13324" y="6182"/>
                    <a:pt x="13170" y="6217"/>
                  </a:cubicBezTo>
                  <a:cubicBezTo>
                    <a:pt x="13017" y="6252"/>
                    <a:pt x="12854" y="6270"/>
                    <a:pt x="12696" y="6252"/>
                  </a:cubicBezTo>
                  <a:cubicBezTo>
                    <a:pt x="12539" y="6235"/>
                    <a:pt x="12387" y="6182"/>
                    <a:pt x="12240" y="6093"/>
                  </a:cubicBezTo>
                  <a:cubicBezTo>
                    <a:pt x="12092" y="6005"/>
                    <a:pt x="11949" y="5881"/>
                    <a:pt x="11809" y="5722"/>
                  </a:cubicBezTo>
                  <a:cubicBezTo>
                    <a:pt x="11669" y="5563"/>
                    <a:pt x="11533" y="5369"/>
                    <a:pt x="11401" y="5175"/>
                  </a:cubicBezTo>
                  <a:cubicBezTo>
                    <a:pt x="11269" y="4981"/>
                    <a:pt x="11141" y="4786"/>
                    <a:pt x="11014" y="4574"/>
                  </a:cubicBezTo>
                  <a:cubicBezTo>
                    <a:pt x="10888" y="4362"/>
                    <a:pt x="10764" y="4133"/>
                    <a:pt x="10642" y="3877"/>
                  </a:cubicBezTo>
                  <a:cubicBezTo>
                    <a:pt x="10519" y="3621"/>
                    <a:pt x="10399" y="3338"/>
                    <a:pt x="10271" y="3038"/>
                  </a:cubicBezTo>
                  <a:cubicBezTo>
                    <a:pt x="10142" y="2738"/>
                    <a:pt x="10006" y="2420"/>
                    <a:pt x="9867" y="2146"/>
                  </a:cubicBezTo>
                  <a:cubicBezTo>
                    <a:pt x="9727" y="1872"/>
                    <a:pt x="9583" y="1643"/>
                    <a:pt x="9434" y="1457"/>
                  </a:cubicBezTo>
                  <a:cubicBezTo>
                    <a:pt x="9284" y="1272"/>
                    <a:pt x="9129" y="1130"/>
                    <a:pt x="8983" y="1024"/>
                  </a:cubicBezTo>
                  <a:cubicBezTo>
                    <a:pt x="8837" y="918"/>
                    <a:pt x="8701" y="848"/>
                    <a:pt x="8560" y="786"/>
                  </a:cubicBezTo>
                  <a:cubicBezTo>
                    <a:pt x="8418" y="724"/>
                    <a:pt x="8270" y="671"/>
                    <a:pt x="8117" y="618"/>
                  </a:cubicBezTo>
                  <a:cubicBezTo>
                    <a:pt x="7963" y="565"/>
                    <a:pt x="7804" y="512"/>
                    <a:pt x="7655" y="468"/>
                  </a:cubicBezTo>
                  <a:cubicBezTo>
                    <a:pt x="7505" y="424"/>
                    <a:pt x="7365" y="389"/>
                    <a:pt x="7229" y="353"/>
                  </a:cubicBezTo>
                  <a:cubicBezTo>
                    <a:pt x="7093" y="318"/>
                    <a:pt x="6961" y="283"/>
                    <a:pt x="6825" y="247"/>
                  </a:cubicBezTo>
                  <a:cubicBezTo>
                    <a:pt x="6689" y="212"/>
                    <a:pt x="6550" y="177"/>
                    <a:pt x="6412" y="150"/>
                  </a:cubicBezTo>
                  <a:cubicBezTo>
                    <a:pt x="6274" y="124"/>
                    <a:pt x="6138" y="106"/>
                    <a:pt x="6000" y="88"/>
                  </a:cubicBezTo>
                  <a:cubicBezTo>
                    <a:pt x="5862" y="71"/>
                    <a:pt x="5722" y="53"/>
                    <a:pt x="5584" y="35"/>
                  </a:cubicBezTo>
                  <a:cubicBezTo>
                    <a:pt x="5446" y="18"/>
                    <a:pt x="5310" y="0"/>
                    <a:pt x="5175" y="0"/>
                  </a:cubicBezTo>
                  <a:cubicBezTo>
                    <a:pt x="5039" y="0"/>
                    <a:pt x="4903" y="18"/>
                    <a:pt x="4767" y="53"/>
                  </a:cubicBezTo>
                  <a:cubicBezTo>
                    <a:pt x="4631" y="88"/>
                    <a:pt x="4495" y="141"/>
                    <a:pt x="4355" y="221"/>
                  </a:cubicBezTo>
                  <a:cubicBezTo>
                    <a:pt x="4215" y="300"/>
                    <a:pt x="4071" y="406"/>
                    <a:pt x="3916" y="521"/>
                  </a:cubicBezTo>
                  <a:cubicBezTo>
                    <a:pt x="3761" y="636"/>
                    <a:pt x="3594" y="759"/>
                    <a:pt x="3431" y="901"/>
                  </a:cubicBezTo>
                  <a:cubicBezTo>
                    <a:pt x="3267" y="1042"/>
                    <a:pt x="3108" y="1201"/>
                    <a:pt x="2999" y="1316"/>
                  </a:cubicBezTo>
                  <a:cubicBezTo>
                    <a:pt x="2891" y="1431"/>
                    <a:pt x="2832" y="1501"/>
                    <a:pt x="2774" y="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8" name="Drawing"/>
          <p:cNvGrpSpPr/>
          <p:nvPr/>
        </p:nvGrpSpPr>
        <p:grpSpPr>
          <a:xfrm>
            <a:off x="717549" y="3267815"/>
            <a:ext cx="12255501" cy="5647586"/>
            <a:chOff x="0" y="0"/>
            <a:chExt cx="12255499" cy="5647584"/>
          </a:xfrm>
        </p:grpSpPr>
        <p:sp>
          <p:nvSpPr>
            <p:cNvPr id="787" name="Line"/>
            <p:cNvSpPr/>
            <p:nvPr/>
          </p:nvSpPr>
          <p:spPr>
            <a:xfrm>
              <a:off x="718558" y="289708"/>
              <a:ext cx="168546" cy="66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65" fill="norm" stroke="1" extrusionOk="0">
                  <a:moveTo>
                    <a:pt x="3826" y="10343"/>
                  </a:moveTo>
                  <a:cubicBezTo>
                    <a:pt x="3563" y="12653"/>
                    <a:pt x="3299" y="14962"/>
                    <a:pt x="3168" y="16694"/>
                  </a:cubicBezTo>
                  <a:cubicBezTo>
                    <a:pt x="3036" y="18426"/>
                    <a:pt x="3036" y="19581"/>
                    <a:pt x="3036" y="20362"/>
                  </a:cubicBezTo>
                  <a:cubicBezTo>
                    <a:pt x="3036" y="21143"/>
                    <a:pt x="3036" y="21551"/>
                    <a:pt x="2904" y="21449"/>
                  </a:cubicBezTo>
                  <a:cubicBezTo>
                    <a:pt x="2773" y="21347"/>
                    <a:pt x="2509" y="20736"/>
                    <a:pt x="1982" y="19242"/>
                  </a:cubicBezTo>
                  <a:cubicBezTo>
                    <a:pt x="1455" y="17747"/>
                    <a:pt x="665" y="15370"/>
                    <a:pt x="270" y="13026"/>
                  </a:cubicBezTo>
                  <a:cubicBezTo>
                    <a:pt x="-125" y="10683"/>
                    <a:pt x="-125" y="8374"/>
                    <a:pt x="534" y="6336"/>
                  </a:cubicBezTo>
                  <a:cubicBezTo>
                    <a:pt x="1192" y="4298"/>
                    <a:pt x="2509" y="2532"/>
                    <a:pt x="3563" y="1513"/>
                  </a:cubicBezTo>
                  <a:cubicBezTo>
                    <a:pt x="4616" y="494"/>
                    <a:pt x="5407" y="223"/>
                    <a:pt x="6460" y="87"/>
                  </a:cubicBezTo>
                  <a:cubicBezTo>
                    <a:pt x="7514" y="-49"/>
                    <a:pt x="8831" y="-49"/>
                    <a:pt x="10280" y="257"/>
                  </a:cubicBezTo>
                  <a:cubicBezTo>
                    <a:pt x="11729" y="562"/>
                    <a:pt x="13309" y="1174"/>
                    <a:pt x="14363" y="2125"/>
                  </a:cubicBezTo>
                  <a:cubicBezTo>
                    <a:pt x="15416" y="3076"/>
                    <a:pt x="15943" y="4366"/>
                    <a:pt x="15812" y="5181"/>
                  </a:cubicBezTo>
                  <a:cubicBezTo>
                    <a:pt x="15680" y="5996"/>
                    <a:pt x="14890" y="6336"/>
                    <a:pt x="13573" y="6709"/>
                  </a:cubicBezTo>
                  <a:cubicBezTo>
                    <a:pt x="12255" y="7083"/>
                    <a:pt x="10412" y="7491"/>
                    <a:pt x="10280" y="7660"/>
                  </a:cubicBezTo>
                  <a:cubicBezTo>
                    <a:pt x="10148" y="7830"/>
                    <a:pt x="11729" y="7762"/>
                    <a:pt x="13704" y="7932"/>
                  </a:cubicBezTo>
                  <a:cubicBezTo>
                    <a:pt x="15680" y="8102"/>
                    <a:pt x="18051" y="8509"/>
                    <a:pt x="19499" y="9087"/>
                  </a:cubicBezTo>
                  <a:cubicBezTo>
                    <a:pt x="20948" y="9664"/>
                    <a:pt x="21475" y="10411"/>
                    <a:pt x="20421" y="11057"/>
                  </a:cubicBezTo>
                  <a:cubicBezTo>
                    <a:pt x="19368" y="11702"/>
                    <a:pt x="16734" y="12245"/>
                    <a:pt x="14231" y="12347"/>
                  </a:cubicBezTo>
                  <a:cubicBezTo>
                    <a:pt x="11729" y="12449"/>
                    <a:pt x="9358" y="12109"/>
                    <a:pt x="6987" y="11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65200" y="612033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56561" y="19049"/>
              <a:ext cx="164190" cy="14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955" fill="norm" stroke="1" extrusionOk="0">
                  <a:moveTo>
                    <a:pt x="3204" y="9476"/>
                  </a:moveTo>
                  <a:cubicBezTo>
                    <a:pt x="2096" y="12214"/>
                    <a:pt x="989" y="14952"/>
                    <a:pt x="435" y="17234"/>
                  </a:cubicBezTo>
                  <a:cubicBezTo>
                    <a:pt x="-119" y="19516"/>
                    <a:pt x="-119" y="21341"/>
                    <a:pt x="296" y="20885"/>
                  </a:cubicBezTo>
                  <a:cubicBezTo>
                    <a:pt x="712" y="20428"/>
                    <a:pt x="1543" y="17690"/>
                    <a:pt x="2927" y="14192"/>
                  </a:cubicBezTo>
                  <a:cubicBezTo>
                    <a:pt x="4312" y="10693"/>
                    <a:pt x="6250" y="6434"/>
                    <a:pt x="8050" y="3696"/>
                  </a:cubicBezTo>
                  <a:cubicBezTo>
                    <a:pt x="9850" y="958"/>
                    <a:pt x="11512" y="-259"/>
                    <a:pt x="12758" y="45"/>
                  </a:cubicBezTo>
                  <a:cubicBezTo>
                    <a:pt x="14004" y="349"/>
                    <a:pt x="14835" y="2175"/>
                    <a:pt x="16219" y="5673"/>
                  </a:cubicBezTo>
                  <a:cubicBezTo>
                    <a:pt x="17604" y="9172"/>
                    <a:pt x="19543" y="14344"/>
                    <a:pt x="21481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282700" y="529483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7200"/>
                    <a:pt x="9900" y="14400"/>
                    <a:pt x="13500" y="18000"/>
                  </a:cubicBezTo>
                  <a:cubicBezTo>
                    <a:pt x="17100" y="21600"/>
                    <a:pt x="193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250950" y="599333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8514"/>
                    <a:pt x="9120" y="15429"/>
                    <a:pt x="12720" y="11829"/>
                  </a:cubicBezTo>
                  <a:cubicBezTo>
                    <a:pt x="16320" y="8229"/>
                    <a:pt x="1896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537260" y="435517"/>
              <a:ext cx="119312" cy="14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0678" fill="norm" stroke="1" extrusionOk="0">
                  <a:moveTo>
                    <a:pt x="14181" y="6922"/>
                  </a:moveTo>
                  <a:cubicBezTo>
                    <a:pt x="13083" y="5443"/>
                    <a:pt x="11984" y="3963"/>
                    <a:pt x="10520" y="3224"/>
                  </a:cubicBezTo>
                  <a:cubicBezTo>
                    <a:pt x="9056" y="2484"/>
                    <a:pt x="7225" y="2484"/>
                    <a:pt x="5212" y="3816"/>
                  </a:cubicBezTo>
                  <a:cubicBezTo>
                    <a:pt x="3198" y="5147"/>
                    <a:pt x="1001" y="7810"/>
                    <a:pt x="269" y="10769"/>
                  </a:cubicBezTo>
                  <a:cubicBezTo>
                    <a:pt x="-463" y="13728"/>
                    <a:pt x="269" y="16983"/>
                    <a:pt x="2832" y="18906"/>
                  </a:cubicBezTo>
                  <a:cubicBezTo>
                    <a:pt x="5395" y="20829"/>
                    <a:pt x="9788" y="21421"/>
                    <a:pt x="13266" y="19498"/>
                  </a:cubicBezTo>
                  <a:cubicBezTo>
                    <a:pt x="16744" y="17574"/>
                    <a:pt x="19306" y="13136"/>
                    <a:pt x="20222" y="10029"/>
                  </a:cubicBezTo>
                  <a:cubicBezTo>
                    <a:pt x="21137" y="6922"/>
                    <a:pt x="20405" y="5147"/>
                    <a:pt x="19306" y="3668"/>
                  </a:cubicBezTo>
                  <a:cubicBezTo>
                    <a:pt x="18208" y="2188"/>
                    <a:pt x="16744" y="1005"/>
                    <a:pt x="15096" y="413"/>
                  </a:cubicBezTo>
                  <a:cubicBezTo>
                    <a:pt x="13449" y="-179"/>
                    <a:pt x="11618" y="-179"/>
                    <a:pt x="10886" y="709"/>
                  </a:cubicBezTo>
                  <a:cubicBezTo>
                    <a:pt x="10154" y="1596"/>
                    <a:pt x="10520" y="3372"/>
                    <a:pt x="10886" y="5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727200" y="491383"/>
              <a:ext cx="50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819522" y="370733"/>
              <a:ext cx="128480" cy="24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515" fill="norm" stroke="1" extrusionOk="0">
                  <a:moveTo>
                    <a:pt x="17960" y="0"/>
                  </a:moveTo>
                  <a:cubicBezTo>
                    <a:pt x="13160" y="189"/>
                    <a:pt x="8360" y="379"/>
                    <a:pt x="4932" y="947"/>
                  </a:cubicBezTo>
                  <a:cubicBezTo>
                    <a:pt x="1503" y="1516"/>
                    <a:pt x="-554" y="2463"/>
                    <a:pt x="132" y="3979"/>
                  </a:cubicBezTo>
                  <a:cubicBezTo>
                    <a:pt x="817" y="5495"/>
                    <a:pt x="4246" y="7579"/>
                    <a:pt x="8189" y="9758"/>
                  </a:cubicBezTo>
                  <a:cubicBezTo>
                    <a:pt x="12132" y="11937"/>
                    <a:pt x="16589" y="14211"/>
                    <a:pt x="18817" y="15916"/>
                  </a:cubicBezTo>
                  <a:cubicBezTo>
                    <a:pt x="21046" y="17621"/>
                    <a:pt x="21046" y="18758"/>
                    <a:pt x="20532" y="19705"/>
                  </a:cubicBezTo>
                  <a:cubicBezTo>
                    <a:pt x="20017" y="20653"/>
                    <a:pt x="18989" y="21411"/>
                    <a:pt x="16932" y="21505"/>
                  </a:cubicBezTo>
                  <a:cubicBezTo>
                    <a:pt x="14875" y="21600"/>
                    <a:pt x="11789" y="21032"/>
                    <a:pt x="9389" y="19800"/>
                  </a:cubicBezTo>
                  <a:cubicBezTo>
                    <a:pt x="6989" y="18568"/>
                    <a:pt x="5275" y="16674"/>
                    <a:pt x="3560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841500" y="383433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3" y="16200"/>
                    <a:pt x="4566" y="10800"/>
                    <a:pt x="8166" y="7200"/>
                  </a:cubicBezTo>
                  <a:cubicBezTo>
                    <a:pt x="11766" y="3600"/>
                    <a:pt x="1668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226594" y="203916"/>
              <a:ext cx="176061" cy="57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07" fill="norm" stroke="1" extrusionOk="0">
                  <a:moveTo>
                    <a:pt x="1447" y="21507"/>
                  </a:moveTo>
                  <a:cubicBezTo>
                    <a:pt x="933" y="19072"/>
                    <a:pt x="418" y="16637"/>
                    <a:pt x="161" y="14006"/>
                  </a:cubicBezTo>
                  <a:cubicBezTo>
                    <a:pt x="-96" y="11375"/>
                    <a:pt x="-96" y="8547"/>
                    <a:pt x="547" y="6387"/>
                  </a:cubicBezTo>
                  <a:cubicBezTo>
                    <a:pt x="1190" y="4227"/>
                    <a:pt x="2475" y="2735"/>
                    <a:pt x="3504" y="1792"/>
                  </a:cubicBezTo>
                  <a:cubicBezTo>
                    <a:pt x="4533" y="850"/>
                    <a:pt x="5304" y="457"/>
                    <a:pt x="6333" y="221"/>
                  </a:cubicBezTo>
                  <a:cubicBezTo>
                    <a:pt x="7361" y="-14"/>
                    <a:pt x="8647" y="-93"/>
                    <a:pt x="9804" y="143"/>
                  </a:cubicBezTo>
                  <a:cubicBezTo>
                    <a:pt x="10961" y="378"/>
                    <a:pt x="11990" y="928"/>
                    <a:pt x="12375" y="2106"/>
                  </a:cubicBezTo>
                  <a:cubicBezTo>
                    <a:pt x="12761" y="3284"/>
                    <a:pt x="12504" y="5091"/>
                    <a:pt x="11990" y="6191"/>
                  </a:cubicBezTo>
                  <a:cubicBezTo>
                    <a:pt x="11475" y="7290"/>
                    <a:pt x="10704" y="7683"/>
                    <a:pt x="9933" y="8036"/>
                  </a:cubicBezTo>
                  <a:cubicBezTo>
                    <a:pt x="9161" y="8390"/>
                    <a:pt x="8390" y="8704"/>
                    <a:pt x="8647" y="8822"/>
                  </a:cubicBezTo>
                  <a:cubicBezTo>
                    <a:pt x="8904" y="8940"/>
                    <a:pt x="10190" y="8861"/>
                    <a:pt x="12118" y="8900"/>
                  </a:cubicBezTo>
                  <a:cubicBezTo>
                    <a:pt x="14047" y="8940"/>
                    <a:pt x="16618" y="9097"/>
                    <a:pt x="18418" y="9293"/>
                  </a:cubicBezTo>
                  <a:cubicBezTo>
                    <a:pt x="20218" y="9490"/>
                    <a:pt x="21247" y="9725"/>
                    <a:pt x="21375" y="10275"/>
                  </a:cubicBezTo>
                  <a:cubicBezTo>
                    <a:pt x="21504" y="10825"/>
                    <a:pt x="20733" y="11689"/>
                    <a:pt x="18804" y="12160"/>
                  </a:cubicBezTo>
                  <a:cubicBezTo>
                    <a:pt x="16875" y="12631"/>
                    <a:pt x="13790" y="12710"/>
                    <a:pt x="10704" y="12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454399" y="485033"/>
              <a:ext cx="78468" cy="13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329" fill="norm" stroke="1" extrusionOk="0">
                  <a:moveTo>
                    <a:pt x="19440" y="6873"/>
                  </a:moveTo>
                  <a:cubicBezTo>
                    <a:pt x="16740" y="6218"/>
                    <a:pt x="14040" y="5564"/>
                    <a:pt x="11610" y="5727"/>
                  </a:cubicBezTo>
                  <a:cubicBezTo>
                    <a:pt x="9180" y="5891"/>
                    <a:pt x="7020" y="6873"/>
                    <a:pt x="5670" y="9000"/>
                  </a:cubicBezTo>
                  <a:cubicBezTo>
                    <a:pt x="4320" y="11127"/>
                    <a:pt x="3780" y="14400"/>
                    <a:pt x="4320" y="16691"/>
                  </a:cubicBezTo>
                  <a:cubicBezTo>
                    <a:pt x="4860" y="18982"/>
                    <a:pt x="6480" y="20291"/>
                    <a:pt x="8640" y="20945"/>
                  </a:cubicBezTo>
                  <a:cubicBezTo>
                    <a:pt x="10800" y="21600"/>
                    <a:pt x="13500" y="21600"/>
                    <a:pt x="16200" y="19473"/>
                  </a:cubicBezTo>
                  <a:cubicBezTo>
                    <a:pt x="18900" y="17345"/>
                    <a:pt x="21600" y="13091"/>
                    <a:pt x="18900" y="9491"/>
                  </a:cubicBezTo>
                  <a:cubicBezTo>
                    <a:pt x="16200" y="5891"/>
                    <a:pt x="8100" y="29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276043" y="12499"/>
              <a:ext cx="152957" cy="1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946" fill="norm" stroke="1" extrusionOk="0">
                  <a:moveTo>
                    <a:pt x="5404" y="2432"/>
                  </a:moveTo>
                  <a:cubicBezTo>
                    <a:pt x="4516" y="3381"/>
                    <a:pt x="3629" y="4331"/>
                    <a:pt x="2593" y="5873"/>
                  </a:cubicBezTo>
                  <a:cubicBezTo>
                    <a:pt x="1557" y="7416"/>
                    <a:pt x="374" y="9553"/>
                    <a:pt x="78" y="9671"/>
                  </a:cubicBezTo>
                  <a:cubicBezTo>
                    <a:pt x="-218" y="9790"/>
                    <a:pt x="374" y="7891"/>
                    <a:pt x="1114" y="6230"/>
                  </a:cubicBezTo>
                  <a:cubicBezTo>
                    <a:pt x="1853" y="4568"/>
                    <a:pt x="2741" y="3144"/>
                    <a:pt x="3777" y="1838"/>
                  </a:cubicBezTo>
                  <a:cubicBezTo>
                    <a:pt x="4812" y="533"/>
                    <a:pt x="5996" y="-654"/>
                    <a:pt x="7771" y="414"/>
                  </a:cubicBezTo>
                  <a:cubicBezTo>
                    <a:pt x="9546" y="1482"/>
                    <a:pt x="11914" y="4805"/>
                    <a:pt x="14281" y="8603"/>
                  </a:cubicBezTo>
                  <a:cubicBezTo>
                    <a:pt x="16648" y="12401"/>
                    <a:pt x="19015" y="16673"/>
                    <a:pt x="21382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727449" y="34533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200"/>
                    <a:pt x="3600" y="10800"/>
                    <a:pt x="7200" y="7200"/>
                  </a:cubicBezTo>
                  <a:cubicBezTo>
                    <a:pt x="10800" y="3600"/>
                    <a:pt x="16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702049" y="408833"/>
              <a:ext cx="177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975099" y="250083"/>
              <a:ext cx="44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025"/>
                    <a:pt x="9257" y="4050"/>
                    <a:pt x="5657" y="7650"/>
                  </a:cubicBezTo>
                  <a:cubicBezTo>
                    <a:pt x="2057" y="11250"/>
                    <a:pt x="1029" y="164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025899" y="434233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139935" y="272049"/>
              <a:ext cx="122005" cy="21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519" fill="norm" stroke="1" extrusionOk="0">
                  <a:moveTo>
                    <a:pt x="13854" y="988"/>
                  </a:moveTo>
                  <a:cubicBezTo>
                    <a:pt x="12084" y="561"/>
                    <a:pt x="10313" y="133"/>
                    <a:pt x="8011" y="26"/>
                  </a:cubicBezTo>
                  <a:cubicBezTo>
                    <a:pt x="5710" y="-81"/>
                    <a:pt x="2877" y="133"/>
                    <a:pt x="1284" y="774"/>
                  </a:cubicBezTo>
                  <a:cubicBezTo>
                    <a:pt x="-310" y="1416"/>
                    <a:pt x="-664" y="2485"/>
                    <a:pt x="1638" y="3982"/>
                  </a:cubicBezTo>
                  <a:cubicBezTo>
                    <a:pt x="3939" y="5479"/>
                    <a:pt x="8897" y="7404"/>
                    <a:pt x="12792" y="9222"/>
                  </a:cubicBezTo>
                  <a:cubicBezTo>
                    <a:pt x="16687" y="11040"/>
                    <a:pt x="19520" y="12751"/>
                    <a:pt x="20228" y="14675"/>
                  </a:cubicBezTo>
                  <a:cubicBezTo>
                    <a:pt x="20936" y="16600"/>
                    <a:pt x="19520" y="18739"/>
                    <a:pt x="17041" y="19915"/>
                  </a:cubicBezTo>
                  <a:cubicBezTo>
                    <a:pt x="14562" y="21091"/>
                    <a:pt x="11021" y="21305"/>
                    <a:pt x="748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152899" y="256433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7486"/>
                    <a:pt x="1234" y="13371"/>
                    <a:pt x="4834" y="9771"/>
                  </a:cubicBezTo>
                  <a:cubicBezTo>
                    <a:pt x="8434" y="6171"/>
                    <a:pt x="1501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343649" y="199283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086"/>
                    <a:pt x="6857" y="6171"/>
                    <a:pt x="10457" y="9771"/>
                  </a:cubicBezTo>
                  <a:cubicBezTo>
                    <a:pt x="14057" y="13371"/>
                    <a:pt x="17829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483349" y="211983"/>
              <a:ext cx="120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200"/>
                    <a:pt x="17053" y="2400"/>
                    <a:pt x="15158" y="4600"/>
                  </a:cubicBezTo>
                  <a:cubicBezTo>
                    <a:pt x="13263" y="6800"/>
                    <a:pt x="11747" y="10000"/>
                    <a:pt x="9284" y="13000"/>
                  </a:cubicBezTo>
                  <a:cubicBezTo>
                    <a:pt x="6821" y="16000"/>
                    <a:pt x="3411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6623049" y="52948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6654799" y="389783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6451599" y="396133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6419849" y="459633"/>
              <a:ext cx="1079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12"/>
                    <a:pt x="17365" y="424"/>
                    <a:pt x="13765" y="3282"/>
                  </a:cubicBezTo>
                  <a:cubicBezTo>
                    <a:pt x="10165" y="6141"/>
                    <a:pt x="5082" y="11647"/>
                    <a:pt x="2541" y="15141"/>
                  </a:cubicBezTo>
                  <a:cubicBezTo>
                    <a:pt x="0" y="18635"/>
                    <a:pt x="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6420761" y="-1"/>
              <a:ext cx="126090" cy="15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81" fill="norm" stroke="1" extrusionOk="0">
                  <a:moveTo>
                    <a:pt x="3085" y="5590"/>
                  </a:moveTo>
                  <a:cubicBezTo>
                    <a:pt x="2005" y="9676"/>
                    <a:pt x="925" y="13763"/>
                    <a:pt x="385" y="16682"/>
                  </a:cubicBezTo>
                  <a:cubicBezTo>
                    <a:pt x="-155" y="19601"/>
                    <a:pt x="-155" y="21352"/>
                    <a:pt x="565" y="20914"/>
                  </a:cubicBezTo>
                  <a:cubicBezTo>
                    <a:pt x="1285" y="20476"/>
                    <a:pt x="2725" y="17849"/>
                    <a:pt x="3805" y="14638"/>
                  </a:cubicBezTo>
                  <a:cubicBezTo>
                    <a:pt x="4885" y="11428"/>
                    <a:pt x="5605" y="7633"/>
                    <a:pt x="6865" y="4860"/>
                  </a:cubicBezTo>
                  <a:cubicBezTo>
                    <a:pt x="8125" y="2087"/>
                    <a:pt x="9925" y="336"/>
                    <a:pt x="11365" y="44"/>
                  </a:cubicBezTo>
                  <a:cubicBezTo>
                    <a:pt x="12805" y="-248"/>
                    <a:pt x="13885" y="920"/>
                    <a:pt x="15505" y="3547"/>
                  </a:cubicBezTo>
                  <a:cubicBezTo>
                    <a:pt x="17125" y="6174"/>
                    <a:pt x="19285" y="10260"/>
                    <a:pt x="21445" y="14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7073899" y="39613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7080249" y="53583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740649" y="262783"/>
              <a:ext cx="211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00"/>
                    <a:pt x="21600" y="8000"/>
                    <a:pt x="21600" y="11600"/>
                  </a:cubicBezTo>
                  <a:cubicBezTo>
                    <a:pt x="21600" y="15200"/>
                    <a:pt x="10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842249" y="44693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7966563" y="222567"/>
              <a:ext cx="158350" cy="29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32" fill="norm" stroke="1" extrusionOk="0">
                  <a:moveTo>
                    <a:pt x="20553" y="2890"/>
                  </a:moveTo>
                  <a:cubicBezTo>
                    <a:pt x="20833" y="2130"/>
                    <a:pt x="21114" y="1369"/>
                    <a:pt x="20553" y="837"/>
                  </a:cubicBezTo>
                  <a:cubicBezTo>
                    <a:pt x="19992" y="304"/>
                    <a:pt x="18589" y="0"/>
                    <a:pt x="16065" y="0"/>
                  </a:cubicBezTo>
                  <a:cubicBezTo>
                    <a:pt x="13540" y="0"/>
                    <a:pt x="9893" y="304"/>
                    <a:pt x="7228" y="608"/>
                  </a:cubicBezTo>
                  <a:cubicBezTo>
                    <a:pt x="4563" y="913"/>
                    <a:pt x="2880" y="1217"/>
                    <a:pt x="2179" y="2206"/>
                  </a:cubicBezTo>
                  <a:cubicBezTo>
                    <a:pt x="1478" y="3194"/>
                    <a:pt x="1758" y="4868"/>
                    <a:pt x="1758" y="6161"/>
                  </a:cubicBezTo>
                  <a:cubicBezTo>
                    <a:pt x="1758" y="7454"/>
                    <a:pt x="1478" y="8366"/>
                    <a:pt x="917" y="9279"/>
                  </a:cubicBezTo>
                  <a:cubicBezTo>
                    <a:pt x="356" y="10192"/>
                    <a:pt x="-486" y="11104"/>
                    <a:pt x="356" y="11408"/>
                  </a:cubicBezTo>
                  <a:cubicBezTo>
                    <a:pt x="1197" y="11713"/>
                    <a:pt x="3722" y="11408"/>
                    <a:pt x="7088" y="11332"/>
                  </a:cubicBezTo>
                  <a:cubicBezTo>
                    <a:pt x="10454" y="11256"/>
                    <a:pt x="14662" y="11408"/>
                    <a:pt x="17327" y="12169"/>
                  </a:cubicBezTo>
                  <a:cubicBezTo>
                    <a:pt x="19992" y="12930"/>
                    <a:pt x="21114" y="14299"/>
                    <a:pt x="20974" y="15820"/>
                  </a:cubicBezTo>
                  <a:cubicBezTo>
                    <a:pt x="20833" y="17341"/>
                    <a:pt x="19431" y="19014"/>
                    <a:pt x="17046" y="20079"/>
                  </a:cubicBezTo>
                  <a:cubicBezTo>
                    <a:pt x="14662" y="21144"/>
                    <a:pt x="11296" y="21600"/>
                    <a:pt x="9192" y="21524"/>
                  </a:cubicBezTo>
                  <a:cubicBezTo>
                    <a:pt x="7088" y="21448"/>
                    <a:pt x="6246" y="20839"/>
                    <a:pt x="5405" y="20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330941" y="427883"/>
              <a:ext cx="22885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997" y="21600"/>
                  </a:moveTo>
                  <a:cubicBezTo>
                    <a:pt x="1609" y="18514"/>
                    <a:pt x="222" y="15429"/>
                    <a:pt x="24" y="13886"/>
                  </a:cubicBezTo>
                  <a:cubicBezTo>
                    <a:pt x="-174" y="12343"/>
                    <a:pt x="817" y="12343"/>
                    <a:pt x="4087" y="11314"/>
                  </a:cubicBezTo>
                  <a:cubicBezTo>
                    <a:pt x="7356" y="10286"/>
                    <a:pt x="12905" y="8229"/>
                    <a:pt x="16175" y="6171"/>
                  </a:cubicBezTo>
                  <a:cubicBezTo>
                    <a:pt x="19444" y="4114"/>
                    <a:pt x="20435" y="2057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420099" y="326283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07"/>
                    <a:pt x="7200" y="4215"/>
                    <a:pt x="3600" y="7815"/>
                  </a:cubicBezTo>
                  <a:cubicBezTo>
                    <a:pt x="0" y="11415"/>
                    <a:pt x="0" y="165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036049" y="377083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8913713" y="305457"/>
              <a:ext cx="183421" cy="20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65" fill="norm" stroke="1" extrusionOk="0">
                  <a:moveTo>
                    <a:pt x="10991" y="2830"/>
                  </a:moveTo>
                  <a:cubicBezTo>
                    <a:pt x="10991" y="1728"/>
                    <a:pt x="10991" y="626"/>
                    <a:pt x="10391" y="295"/>
                  </a:cubicBezTo>
                  <a:cubicBezTo>
                    <a:pt x="9791" y="-36"/>
                    <a:pt x="8591" y="405"/>
                    <a:pt x="6791" y="2830"/>
                  </a:cubicBezTo>
                  <a:cubicBezTo>
                    <a:pt x="4991" y="5254"/>
                    <a:pt x="2591" y="9662"/>
                    <a:pt x="1271" y="12638"/>
                  </a:cubicBezTo>
                  <a:cubicBezTo>
                    <a:pt x="-49" y="15613"/>
                    <a:pt x="-289" y="17156"/>
                    <a:pt x="311" y="18589"/>
                  </a:cubicBezTo>
                  <a:cubicBezTo>
                    <a:pt x="911" y="20022"/>
                    <a:pt x="2351" y="21344"/>
                    <a:pt x="5831" y="21013"/>
                  </a:cubicBezTo>
                  <a:cubicBezTo>
                    <a:pt x="9311" y="20683"/>
                    <a:pt x="14831" y="18699"/>
                    <a:pt x="17831" y="15834"/>
                  </a:cubicBezTo>
                  <a:cubicBezTo>
                    <a:pt x="20831" y="12968"/>
                    <a:pt x="21311" y="9222"/>
                    <a:pt x="20351" y="6466"/>
                  </a:cubicBezTo>
                  <a:cubicBezTo>
                    <a:pt x="19391" y="3711"/>
                    <a:pt x="16991" y="1948"/>
                    <a:pt x="14951" y="956"/>
                  </a:cubicBezTo>
                  <a:cubicBezTo>
                    <a:pt x="12911" y="-36"/>
                    <a:pt x="11231" y="-256"/>
                    <a:pt x="10751" y="295"/>
                  </a:cubicBezTo>
                  <a:cubicBezTo>
                    <a:pt x="10271" y="846"/>
                    <a:pt x="10991" y="2168"/>
                    <a:pt x="11711" y="3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9258299" y="396133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352056" y="269133"/>
              <a:ext cx="204694" cy="26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8" fill="norm" stroke="1" extrusionOk="0">
                  <a:moveTo>
                    <a:pt x="6107" y="514"/>
                  </a:moveTo>
                  <a:cubicBezTo>
                    <a:pt x="5005" y="343"/>
                    <a:pt x="3903" y="171"/>
                    <a:pt x="2580" y="171"/>
                  </a:cubicBezTo>
                  <a:cubicBezTo>
                    <a:pt x="1258" y="171"/>
                    <a:pt x="-285" y="343"/>
                    <a:pt x="46" y="1800"/>
                  </a:cubicBezTo>
                  <a:cubicBezTo>
                    <a:pt x="376" y="3257"/>
                    <a:pt x="2580" y="6000"/>
                    <a:pt x="4895" y="8400"/>
                  </a:cubicBezTo>
                  <a:cubicBezTo>
                    <a:pt x="7209" y="10800"/>
                    <a:pt x="9633" y="12857"/>
                    <a:pt x="10735" y="14743"/>
                  </a:cubicBezTo>
                  <a:cubicBezTo>
                    <a:pt x="11837" y="16629"/>
                    <a:pt x="11617" y="18343"/>
                    <a:pt x="11066" y="19457"/>
                  </a:cubicBezTo>
                  <a:cubicBezTo>
                    <a:pt x="10515" y="20571"/>
                    <a:pt x="9633" y="21086"/>
                    <a:pt x="8642" y="21343"/>
                  </a:cubicBezTo>
                  <a:cubicBezTo>
                    <a:pt x="7650" y="21600"/>
                    <a:pt x="6548" y="21600"/>
                    <a:pt x="5776" y="21171"/>
                  </a:cubicBezTo>
                  <a:cubicBezTo>
                    <a:pt x="5005" y="20743"/>
                    <a:pt x="4564" y="19886"/>
                    <a:pt x="4123" y="16971"/>
                  </a:cubicBezTo>
                  <a:cubicBezTo>
                    <a:pt x="3682" y="14057"/>
                    <a:pt x="3242" y="9086"/>
                    <a:pt x="3021" y="6171"/>
                  </a:cubicBezTo>
                  <a:cubicBezTo>
                    <a:pt x="2801" y="3257"/>
                    <a:pt x="2801" y="2400"/>
                    <a:pt x="3462" y="1714"/>
                  </a:cubicBezTo>
                  <a:cubicBezTo>
                    <a:pt x="4123" y="1029"/>
                    <a:pt x="5446" y="514"/>
                    <a:pt x="8531" y="257"/>
                  </a:cubicBezTo>
                  <a:cubicBezTo>
                    <a:pt x="11617" y="0"/>
                    <a:pt x="16466" y="0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9715499" y="256433"/>
              <a:ext cx="1356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5982" y="1440"/>
                  </a:cubicBezTo>
                  <a:cubicBezTo>
                    <a:pt x="8640" y="2880"/>
                    <a:pt x="12295" y="5760"/>
                    <a:pt x="15120" y="8960"/>
                  </a:cubicBezTo>
                  <a:cubicBezTo>
                    <a:pt x="17945" y="12160"/>
                    <a:pt x="19938" y="15680"/>
                    <a:pt x="20769" y="17840"/>
                  </a:cubicBezTo>
                  <a:cubicBezTo>
                    <a:pt x="21600" y="20000"/>
                    <a:pt x="21268" y="20800"/>
                    <a:pt x="20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715499" y="237383"/>
              <a:ext cx="184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4" y="1008"/>
                    <a:pt x="14648" y="2016"/>
                    <a:pt x="11421" y="4608"/>
                  </a:cubicBezTo>
                  <a:cubicBezTo>
                    <a:pt x="8193" y="7200"/>
                    <a:pt x="5214" y="11376"/>
                    <a:pt x="3352" y="14472"/>
                  </a:cubicBezTo>
                  <a:cubicBezTo>
                    <a:pt x="1490" y="17568"/>
                    <a:pt x="745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912349" y="485033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950449" y="37073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232899" y="275483"/>
              <a:ext cx="279401" cy="28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0"/>
                  </a:moveTo>
                  <a:cubicBezTo>
                    <a:pt x="19800" y="158"/>
                    <a:pt x="18000" y="315"/>
                    <a:pt x="16282" y="709"/>
                  </a:cubicBezTo>
                  <a:cubicBezTo>
                    <a:pt x="14564" y="1104"/>
                    <a:pt x="12927" y="1734"/>
                    <a:pt x="11618" y="2128"/>
                  </a:cubicBezTo>
                  <a:cubicBezTo>
                    <a:pt x="10309" y="2523"/>
                    <a:pt x="9327" y="2680"/>
                    <a:pt x="9000" y="3153"/>
                  </a:cubicBezTo>
                  <a:cubicBezTo>
                    <a:pt x="8673" y="3626"/>
                    <a:pt x="9000" y="4415"/>
                    <a:pt x="9164" y="5203"/>
                  </a:cubicBezTo>
                  <a:cubicBezTo>
                    <a:pt x="9327" y="5991"/>
                    <a:pt x="9327" y="6780"/>
                    <a:pt x="9245" y="7647"/>
                  </a:cubicBezTo>
                  <a:cubicBezTo>
                    <a:pt x="9164" y="8514"/>
                    <a:pt x="9000" y="9460"/>
                    <a:pt x="9327" y="9775"/>
                  </a:cubicBezTo>
                  <a:cubicBezTo>
                    <a:pt x="9655" y="10091"/>
                    <a:pt x="10473" y="9775"/>
                    <a:pt x="11127" y="9933"/>
                  </a:cubicBezTo>
                  <a:cubicBezTo>
                    <a:pt x="11782" y="10091"/>
                    <a:pt x="12273" y="10721"/>
                    <a:pt x="12764" y="11904"/>
                  </a:cubicBezTo>
                  <a:cubicBezTo>
                    <a:pt x="13255" y="13086"/>
                    <a:pt x="13745" y="14820"/>
                    <a:pt x="13664" y="16397"/>
                  </a:cubicBezTo>
                  <a:cubicBezTo>
                    <a:pt x="13582" y="17974"/>
                    <a:pt x="12927" y="19393"/>
                    <a:pt x="11373" y="20260"/>
                  </a:cubicBezTo>
                  <a:cubicBezTo>
                    <a:pt x="9818" y="21127"/>
                    <a:pt x="7364" y="21442"/>
                    <a:pt x="5318" y="21521"/>
                  </a:cubicBezTo>
                  <a:cubicBezTo>
                    <a:pt x="3273" y="21600"/>
                    <a:pt x="1636" y="21442"/>
                    <a:pt x="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0" y="1354983"/>
              <a:ext cx="90614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" y="20000"/>
                    <a:pt x="202" y="18400"/>
                    <a:pt x="336" y="17400"/>
                  </a:cubicBezTo>
                  <a:cubicBezTo>
                    <a:pt x="469" y="16400"/>
                    <a:pt x="636" y="16000"/>
                    <a:pt x="810" y="15700"/>
                  </a:cubicBezTo>
                  <a:cubicBezTo>
                    <a:pt x="984" y="15400"/>
                    <a:pt x="1166" y="15200"/>
                    <a:pt x="1352" y="14800"/>
                  </a:cubicBezTo>
                  <a:cubicBezTo>
                    <a:pt x="1539" y="14400"/>
                    <a:pt x="1731" y="13800"/>
                    <a:pt x="1897" y="13300"/>
                  </a:cubicBezTo>
                  <a:cubicBezTo>
                    <a:pt x="2064" y="12800"/>
                    <a:pt x="2205" y="12400"/>
                    <a:pt x="2359" y="11900"/>
                  </a:cubicBezTo>
                  <a:cubicBezTo>
                    <a:pt x="2513" y="11400"/>
                    <a:pt x="2679" y="10800"/>
                    <a:pt x="2851" y="10300"/>
                  </a:cubicBezTo>
                  <a:cubicBezTo>
                    <a:pt x="3022" y="9800"/>
                    <a:pt x="3199" y="9400"/>
                    <a:pt x="3388" y="8900"/>
                  </a:cubicBezTo>
                  <a:cubicBezTo>
                    <a:pt x="3577" y="8400"/>
                    <a:pt x="3779" y="7800"/>
                    <a:pt x="3978" y="7400"/>
                  </a:cubicBezTo>
                  <a:cubicBezTo>
                    <a:pt x="4178" y="7000"/>
                    <a:pt x="4374" y="6800"/>
                    <a:pt x="4581" y="6500"/>
                  </a:cubicBezTo>
                  <a:cubicBezTo>
                    <a:pt x="4788" y="6200"/>
                    <a:pt x="5005" y="5800"/>
                    <a:pt x="5172" y="5500"/>
                  </a:cubicBezTo>
                  <a:cubicBezTo>
                    <a:pt x="5338" y="5200"/>
                    <a:pt x="5454" y="5000"/>
                    <a:pt x="5568" y="4800"/>
                  </a:cubicBezTo>
                  <a:cubicBezTo>
                    <a:pt x="5681" y="4600"/>
                    <a:pt x="5792" y="4400"/>
                    <a:pt x="5908" y="4200"/>
                  </a:cubicBezTo>
                  <a:cubicBezTo>
                    <a:pt x="6024" y="4000"/>
                    <a:pt x="6145" y="3800"/>
                    <a:pt x="6267" y="3600"/>
                  </a:cubicBezTo>
                  <a:cubicBezTo>
                    <a:pt x="6388" y="3400"/>
                    <a:pt x="6509" y="3200"/>
                    <a:pt x="6698" y="2900"/>
                  </a:cubicBezTo>
                  <a:cubicBezTo>
                    <a:pt x="6887" y="2600"/>
                    <a:pt x="7144" y="2200"/>
                    <a:pt x="7351" y="1900"/>
                  </a:cubicBezTo>
                  <a:cubicBezTo>
                    <a:pt x="7558" y="1600"/>
                    <a:pt x="7715" y="1400"/>
                    <a:pt x="7863" y="1300"/>
                  </a:cubicBezTo>
                  <a:cubicBezTo>
                    <a:pt x="8012" y="1200"/>
                    <a:pt x="8154" y="1200"/>
                    <a:pt x="8373" y="1100"/>
                  </a:cubicBezTo>
                  <a:cubicBezTo>
                    <a:pt x="8593" y="1000"/>
                    <a:pt x="8890" y="800"/>
                    <a:pt x="9122" y="600"/>
                  </a:cubicBezTo>
                  <a:cubicBezTo>
                    <a:pt x="9354" y="400"/>
                    <a:pt x="9521" y="200"/>
                    <a:pt x="9682" y="100"/>
                  </a:cubicBezTo>
                  <a:cubicBezTo>
                    <a:pt x="9844" y="0"/>
                    <a:pt x="10000" y="0"/>
                    <a:pt x="10242" y="0"/>
                  </a:cubicBezTo>
                  <a:cubicBezTo>
                    <a:pt x="10485" y="0"/>
                    <a:pt x="10813" y="0"/>
                    <a:pt x="11067" y="0"/>
                  </a:cubicBezTo>
                  <a:cubicBezTo>
                    <a:pt x="11322" y="0"/>
                    <a:pt x="11504" y="0"/>
                    <a:pt x="11680" y="0"/>
                  </a:cubicBezTo>
                  <a:cubicBezTo>
                    <a:pt x="11857" y="0"/>
                    <a:pt x="12029" y="0"/>
                    <a:pt x="12205" y="0"/>
                  </a:cubicBezTo>
                  <a:cubicBezTo>
                    <a:pt x="12382" y="0"/>
                    <a:pt x="12563" y="0"/>
                    <a:pt x="12735" y="0"/>
                  </a:cubicBezTo>
                  <a:cubicBezTo>
                    <a:pt x="12907" y="0"/>
                    <a:pt x="13068" y="0"/>
                    <a:pt x="13242" y="0"/>
                  </a:cubicBezTo>
                  <a:cubicBezTo>
                    <a:pt x="13416" y="0"/>
                    <a:pt x="13603" y="0"/>
                    <a:pt x="13787" y="0"/>
                  </a:cubicBezTo>
                  <a:cubicBezTo>
                    <a:pt x="13971" y="0"/>
                    <a:pt x="14153" y="0"/>
                    <a:pt x="14334" y="0"/>
                  </a:cubicBezTo>
                  <a:cubicBezTo>
                    <a:pt x="14516" y="0"/>
                    <a:pt x="14698" y="0"/>
                    <a:pt x="14869" y="100"/>
                  </a:cubicBezTo>
                  <a:cubicBezTo>
                    <a:pt x="15041" y="200"/>
                    <a:pt x="15202" y="400"/>
                    <a:pt x="15374" y="500"/>
                  </a:cubicBezTo>
                  <a:cubicBezTo>
                    <a:pt x="15545" y="600"/>
                    <a:pt x="15727" y="600"/>
                    <a:pt x="15906" y="700"/>
                  </a:cubicBezTo>
                  <a:cubicBezTo>
                    <a:pt x="16085" y="800"/>
                    <a:pt x="16262" y="1000"/>
                    <a:pt x="16514" y="1300"/>
                  </a:cubicBezTo>
                  <a:cubicBezTo>
                    <a:pt x="16766" y="1600"/>
                    <a:pt x="17094" y="2000"/>
                    <a:pt x="17347" y="2300"/>
                  </a:cubicBezTo>
                  <a:cubicBezTo>
                    <a:pt x="17599" y="2600"/>
                    <a:pt x="17775" y="2800"/>
                    <a:pt x="18030" y="3200"/>
                  </a:cubicBezTo>
                  <a:cubicBezTo>
                    <a:pt x="18285" y="3600"/>
                    <a:pt x="18618" y="4200"/>
                    <a:pt x="18858" y="4700"/>
                  </a:cubicBezTo>
                  <a:cubicBezTo>
                    <a:pt x="19097" y="5200"/>
                    <a:pt x="19244" y="5600"/>
                    <a:pt x="19476" y="6200"/>
                  </a:cubicBezTo>
                  <a:cubicBezTo>
                    <a:pt x="19708" y="6800"/>
                    <a:pt x="20026" y="7600"/>
                    <a:pt x="20253" y="8200"/>
                  </a:cubicBezTo>
                  <a:cubicBezTo>
                    <a:pt x="20480" y="8800"/>
                    <a:pt x="20616" y="9200"/>
                    <a:pt x="20826" y="9800"/>
                  </a:cubicBezTo>
                  <a:cubicBezTo>
                    <a:pt x="21035" y="10400"/>
                    <a:pt x="21317" y="11200"/>
                    <a:pt x="21600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84088" y="1784713"/>
              <a:ext cx="192050" cy="36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190" fill="norm" stroke="1" extrusionOk="0">
                  <a:moveTo>
                    <a:pt x="19788" y="4146"/>
                  </a:moveTo>
                  <a:cubicBezTo>
                    <a:pt x="19333" y="2926"/>
                    <a:pt x="18878" y="1706"/>
                    <a:pt x="17059" y="912"/>
                  </a:cubicBezTo>
                  <a:cubicBezTo>
                    <a:pt x="15240" y="119"/>
                    <a:pt x="12057" y="-247"/>
                    <a:pt x="8988" y="180"/>
                  </a:cubicBezTo>
                  <a:cubicBezTo>
                    <a:pt x="5918" y="607"/>
                    <a:pt x="2963" y="1828"/>
                    <a:pt x="1371" y="2926"/>
                  </a:cubicBezTo>
                  <a:cubicBezTo>
                    <a:pt x="-221" y="4024"/>
                    <a:pt x="-448" y="5000"/>
                    <a:pt x="803" y="5916"/>
                  </a:cubicBezTo>
                  <a:cubicBezTo>
                    <a:pt x="2053" y="6831"/>
                    <a:pt x="4781" y="7685"/>
                    <a:pt x="8192" y="8906"/>
                  </a:cubicBezTo>
                  <a:cubicBezTo>
                    <a:pt x="11603" y="10126"/>
                    <a:pt x="15695" y="11712"/>
                    <a:pt x="18083" y="13299"/>
                  </a:cubicBezTo>
                  <a:cubicBezTo>
                    <a:pt x="20470" y="14885"/>
                    <a:pt x="21152" y="16472"/>
                    <a:pt x="20243" y="17814"/>
                  </a:cubicBezTo>
                  <a:cubicBezTo>
                    <a:pt x="19333" y="19156"/>
                    <a:pt x="16832" y="20255"/>
                    <a:pt x="14558" y="20804"/>
                  </a:cubicBezTo>
                  <a:cubicBezTo>
                    <a:pt x="12285" y="21353"/>
                    <a:pt x="10238" y="21353"/>
                    <a:pt x="9329" y="20560"/>
                  </a:cubicBezTo>
                  <a:cubicBezTo>
                    <a:pt x="8419" y="19767"/>
                    <a:pt x="8647" y="18180"/>
                    <a:pt x="8874" y="16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73311" y="1758436"/>
              <a:ext cx="191494" cy="32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23" fill="norm" stroke="1" extrusionOk="0">
                  <a:moveTo>
                    <a:pt x="17553" y="1448"/>
                  </a:moveTo>
                  <a:cubicBezTo>
                    <a:pt x="13647" y="612"/>
                    <a:pt x="9741" y="-224"/>
                    <a:pt x="6753" y="55"/>
                  </a:cubicBezTo>
                  <a:cubicBezTo>
                    <a:pt x="3766" y="333"/>
                    <a:pt x="1698" y="1727"/>
                    <a:pt x="664" y="3190"/>
                  </a:cubicBezTo>
                  <a:cubicBezTo>
                    <a:pt x="-370" y="4653"/>
                    <a:pt x="-370" y="6186"/>
                    <a:pt x="1928" y="7859"/>
                  </a:cubicBezTo>
                  <a:cubicBezTo>
                    <a:pt x="4226" y="9531"/>
                    <a:pt x="8821" y="11342"/>
                    <a:pt x="12268" y="12666"/>
                  </a:cubicBezTo>
                  <a:cubicBezTo>
                    <a:pt x="15715" y="13990"/>
                    <a:pt x="18013" y="14826"/>
                    <a:pt x="19392" y="15732"/>
                  </a:cubicBezTo>
                  <a:cubicBezTo>
                    <a:pt x="20770" y="16638"/>
                    <a:pt x="21230" y="17613"/>
                    <a:pt x="20311" y="18519"/>
                  </a:cubicBezTo>
                  <a:cubicBezTo>
                    <a:pt x="19392" y="19425"/>
                    <a:pt x="17094" y="20261"/>
                    <a:pt x="15370" y="20749"/>
                  </a:cubicBezTo>
                  <a:cubicBezTo>
                    <a:pt x="13647" y="21237"/>
                    <a:pt x="12498" y="21376"/>
                    <a:pt x="11349" y="21306"/>
                  </a:cubicBezTo>
                  <a:cubicBezTo>
                    <a:pt x="10200" y="21237"/>
                    <a:pt x="9051" y="20958"/>
                    <a:pt x="8592" y="20331"/>
                  </a:cubicBezTo>
                  <a:cubicBezTo>
                    <a:pt x="8132" y="19704"/>
                    <a:pt x="8362" y="18728"/>
                    <a:pt x="8592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76183" y="1712107"/>
              <a:ext cx="220768" cy="38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78" fill="norm" stroke="1" extrusionOk="0">
                  <a:moveTo>
                    <a:pt x="21456" y="1317"/>
                  </a:moveTo>
                  <a:cubicBezTo>
                    <a:pt x="19193" y="850"/>
                    <a:pt x="16930" y="383"/>
                    <a:pt x="15182" y="150"/>
                  </a:cubicBezTo>
                  <a:cubicBezTo>
                    <a:pt x="13433" y="-84"/>
                    <a:pt x="12199" y="-84"/>
                    <a:pt x="10656" y="441"/>
                  </a:cubicBezTo>
                  <a:cubicBezTo>
                    <a:pt x="9113" y="967"/>
                    <a:pt x="7262" y="2018"/>
                    <a:pt x="5719" y="3711"/>
                  </a:cubicBezTo>
                  <a:cubicBezTo>
                    <a:pt x="4176" y="5404"/>
                    <a:pt x="2942" y="7739"/>
                    <a:pt x="2016" y="10249"/>
                  </a:cubicBezTo>
                  <a:cubicBezTo>
                    <a:pt x="1090" y="12759"/>
                    <a:pt x="473" y="15445"/>
                    <a:pt x="165" y="17196"/>
                  </a:cubicBezTo>
                  <a:cubicBezTo>
                    <a:pt x="-144" y="18947"/>
                    <a:pt x="-144" y="19765"/>
                    <a:pt x="1296" y="20407"/>
                  </a:cubicBezTo>
                  <a:cubicBezTo>
                    <a:pt x="2736" y="21049"/>
                    <a:pt x="5616" y="21516"/>
                    <a:pt x="8393" y="21341"/>
                  </a:cubicBezTo>
                  <a:cubicBezTo>
                    <a:pt x="11170" y="21166"/>
                    <a:pt x="13845" y="20348"/>
                    <a:pt x="16519" y="19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06450" y="1875683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200"/>
                    <a:pt x="10667" y="8800"/>
                    <a:pt x="14267" y="5200"/>
                  </a:cubicBezTo>
                  <a:cubicBezTo>
                    <a:pt x="17867" y="1600"/>
                    <a:pt x="1973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117600" y="1901083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149350" y="1926483"/>
              <a:ext cx="13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349872" y="1630150"/>
              <a:ext cx="183040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304" y="4072"/>
                  </a:moveTo>
                  <a:cubicBezTo>
                    <a:pt x="64" y="3187"/>
                    <a:pt x="-176" y="2302"/>
                    <a:pt x="184" y="1505"/>
                  </a:cubicBezTo>
                  <a:cubicBezTo>
                    <a:pt x="544" y="708"/>
                    <a:pt x="1504" y="0"/>
                    <a:pt x="4984" y="0"/>
                  </a:cubicBezTo>
                  <a:cubicBezTo>
                    <a:pt x="8464" y="0"/>
                    <a:pt x="14464" y="708"/>
                    <a:pt x="17704" y="1948"/>
                  </a:cubicBezTo>
                  <a:cubicBezTo>
                    <a:pt x="20944" y="3187"/>
                    <a:pt x="21424" y="4957"/>
                    <a:pt x="19984" y="7436"/>
                  </a:cubicBezTo>
                  <a:cubicBezTo>
                    <a:pt x="18544" y="9915"/>
                    <a:pt x="15184" y="13102"/>
                    <a:pt x="13024" y="15580"/>
                  </a:cubicBezTo>
                  <a:cubicBezTo>
                    <a:pt x="10864" y="18059"/>
                    <a:pt x="9904" y="19830"/>
                    <a:pt x="89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498600" y="203443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628899" y="1665003"/>
              <a:ext cx="207435" cy="38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9270"/>
                  </a:moveTo>
                  <a:cubicBezTo>
                    <a:pt x="661" y="12811"/>
                    <a:pt x="1322" y="16352"/>
                    <a:pt x="1653" y="18535"/>
                  </a:cubicBezTo>
                  <a:cubicBezTo>
                    <a:pt x="1984" y="20719"/>
                    <a:pt x="1984" y="21545"/>
                    <a:pt x="1873" y="21545"/>
                  </a:cubicBezTo>
                  <a:cubicBezTo>
                    <a:pt x="1763" y="21545"/>
                    <a:pt x="1543" y="20719"/>
                    <a:pt x="1212" y="17945"/>
                  </a:cubicBezTo>
                  <a:cubicBezTo>
                    <a:pt x="882" y="15171"/>
                    <a:pt x="441" y="10450"/>
                    <a:pt x="220" y="7322"/>
                  </a:cubicBezTo>
                  <a:cubicBezTo>
                    <a:pt x="0" y="4194"/>
                    <a:pt x="0" y="2660"/>
                    <a:pt x="110" y="1597"/>
                  </a:cubicBezTo>
                  <a:cubicBezTo>
                    <a:pt x="220" y="535"/>
                    <a:pt x="441" y="-55"/>
                    <a:pt x="882" y="4"/>
                  </a:cubicBezTo>
                  <a:cubicBezTo>
                    <a:pt x="1322" y="63"/>
                    <a:pt x="1984" y="771"/>
                    <a:pt x="3416" y="1952"/>
                  </a:cubicBezTo>
                  <a:cubicBezTo>
                    <a:pt x="4849" y="3132"/>
                    <a:pt x="7053" y="4784"/>
                    <a:pt x="8706" y="5670"/>
                  </a:cubicBezTo>
                  <a:cubicBezTo>
                    <a:pt x="10359" y="6555"/>
                    <a:pt x="11461" y="6673"/>
                    <a:pt x="12563" y="6614"/>
                  </a:cubicBezTo>
                  <a:cubicBezTo>
                    <a:pt x="13665" y="6555"/>
                    <a:pt x="14767" y="6319"/>
                    <a:pt x="15649" y="5906"/>
                  </a:cubicBezTo>
                  <a:cubicBezTo>
                    <a:pt x="16531" y="5493"/>
                    <a:pt x="17192" y="4902"/>
                    <a:pt x="17853" y="3899"/>
                  </a:cubicBezTo>
                  <a:cubicBezTo>
                    <a:pt x="18514" y="2896"/>
                    <a:pt x="19176" y="1479"/>
                    <a:pt x="19727" y="1066"/>
                  </a:cubicBezTo>
                  <a:cubicBezTo>
                    <a:pt x="20278" y="653"/>
                    <a:pt x="20718" y="1243"/>
                    <a:pt x="21049" y="3604"/>
                  </a:cubicBezTo>
                  <a:cubicBezTo>
                    <a:pt x="21380" y="5965"/>
                    <a:pt x="21600" y="10096"/>
                    <a:pt x="21600" y="12515"/>
                  </a:cubicBezTo>
                  <a:cubicBezTo>
                    <a:pt x="21600" y="14935"/>
                    <a:pt x="21380" y="15643"/>
                    <a:pt x="21159" y="16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927825" y="1638303"/>
              <a:ext cx="132405" cy="34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813" fill="norm" stroke="1" extrusionOk="0">
                  <a:moveTo>
                    <a:pt x="12074" y="5450"/>
                  </a:moveTo>
                  <a:cubicBezTo>
                    <a:pt x="9712" y="7471"/>
                    <a:pt x="7349" y="9492"/>
                    <a:pt x="5156" y="12271"/>
                  </a:cubicBezTo>
                  <a:cubicBezTo>
                    <a:pt x="2962" y="15050"/>
                    <a:pt x="937" y="18587"/>
                    <a:pt x="262" y="20039"/>
                  </a:cubicBezTo>
                  <a:cubicBezTo>
                    <a:pt x="-413" y="21492"/>
                    <a:pt x="262" y="20860"/>
                    <a:pt x="1781" y="18460"/>
                  </a:cubicBezTo>
                  <a:cubicBezTo>
                    <a:pt x="3299" y="16060"/>
                    <a:pt x="5662" y="11892"/>
                    <a:pt x="8193" y="8671"/>
                  </a:cubicBezTo>
                  <a:cubicBezTo>
                    <a:pt x="10724" y="5450"/>
                    <a:pt x="13424" y="3176"/>
                    <a:pt x="15449" y="1787"/>
                  </a:cubicBezTo>
                  <a:cubicBezTo>
                    <a:pt x="17474" y="397"/>
                    <a:pt x="18824" y="-108"/>
                    <a:pt x="19668" y="18"/>
                  </a:cubicBezTo>
                  <a:cubicBezTo>
                    <a:pt x="20512" y="145"/>
                    <a:pt x="20849" y="903"/>
                    <a:pt x="21018" y="3492"/>
                  </a:cubicBezTo>
                  <a:cubicBezTo>
                    <a:pt x="21187" y="6081"/>
                    <a:pt x="21187" y="10503"/>
                    <a:pt x="20512" y="13597"/>
                  </a:cubicBezTo>
                  <a:cubicBezTo>
                    <a:pt x="19837" y="16692"/>
                    <a:pt x="18487" y="18460"/>
                    <a:pt x="17137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970668" y="1824883"/>
              <a:ext cx="12813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21600"/>
                  </a:moveTo>
                  <a:cubicBezTo>
                    <a:pt x="1605" y="16560"/>
                    <a:pt x="-165" y="11520"/>
                    <a:pt x="12" y="8280"/>
                  </a:cubicBezTo>
                  <a:cubicBezTo>
                    <a:pt x="189" y="5040"/>
                    <a:pt x="2314" y="3600"/>
                    <a:pt x="6209" y="2520"/>
                  </a:cubicBezTo>
                  <a:cubicBezTo>
                    <a:pt x="10104" y="1440"/>
                    <a:pt x="15769" y="72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207691" y="1617796"/>
              <a:ext cx="138759" cy="34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18" fill="norm" stroke="1" extrusionOk="0">
                  <a:moveTo>
                    <a:pt x="2799" y="8046"/>
                  </a:moveTo>
                  <a:cubicBezTo>
                    <a:pt x="1490" y="8566"/>
                    <a:pt x="181" y="9087"/>
                    <a:pt x="18" y="11038"/>
                  </a:cubicBezTo>
                  <a:cubicBezTo>
                    <a:pt x="-146" y="12990"/>
                    <a:pt x="836" y="16373"/>
                    <a:pt x="1490" y="18455"/>
                  </a:cubicBezTo>
                  <a:cubicBezTo>
                    <a:pt x="2145" y="20537"/>
                    <a:pt x="2472" y="21318"/>
                    <a:pt x="2472" y="21318"/>
                  </a:cubicBezTo>
                  <a:cubicBezTo>
                    <a:pt x="2472" y="21318"/>
                    <a:pt x="2145" y="20537"/>
                    <a:pt x="2145" y="17870"/>
                  </a:cubicBezTo>
                  <a:cubicBezTo>
                    <a:pt x="2145" y="15202"/>
                    <a:pt x="2472" y="10648"/>
                    <a:pt x="3290" y="7395"/>
                  </a:cubicBezTo>
                  <a:cubicBezTo>
                    <a:pt x="4109" y="4142"/>
                    <a:pt x="5418" y="2190"/>
                    <a:pt x="7545" y="1084"/>
                  </a:cubicBezTo>
                  <a:cubicBezTo>
                    <a:pt x="9672" y="-22"/>
                    <a:pt x="12618" y="-282"/>
                    <a:pt x="15563" y="304"/>
                  </a:cubicBezTo>
                  <a:cubicBezTo>
                    <a:pt x="18509" y="889"/>
                    <a:pt x="21454" y="2320"/>
                    <a:pt x="21454" y="4142"/>
                  </a:cubicBezTo>
                  <a:cubicBezTo>
                    <a:pt x="21454" y="5964"/>
                    <a:pt x="18509" y="8176"/>
                    <a:pt x="15072" y="9412"/>
                  </a:cubicBezTo>
                  <a:cubicBezTo>
                    <a:pt x="11636" y="10648"/>
                    <a:pt x="7709" y="10908"/>
                    <a:pt x="3781" y="1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455579" y="1604877"/>
              <a:ext cx="132171" cy="31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83" fill="norm" stroke="1" extrusionOk="0">
                  <a:moveTo>
                    <a:pt x="20380" y="3303"/>
                  </a:moveTo>
                  <a:cubicBezTo>
                    <a:pt x="20380" y="2151"/>
                    <a:pt x="20380" y="999"/>
                    <a:pt x="19523" y="423"/>
                  </a:cubicBezTo>
                  <a:cubicBezTo>
                    <a:pt x="18666" y="-153"/>
                    <a:pt x="16952" y="-153"/>
                    <a:pt x="14380" y="495"/>
                  </a:cubicBezTo>
                  <a:cubicBezTo>
                    <a:pt x="11809" y="1143"/>
                    <a:pt x="8380" y="2439"/>
                    <a:pt x="5809" y="5175"/>
                  </a:cubicBezTo>
                  <a:cubicBezTo>
                    <a:pt x="3238" y="7911"/>
                    <a:pt x="1523" y="12087"/>
                    <a:pt x="666" y="14895"/>
                  </a:cubicBezTo>
                  <a:cubicBezTo>
                    <a:pt x="-191" y="17703"/>
                    <a:pt x="-191" y="19143"/>
                    <a:pt x="495" y="20079"/>
                  </a:cubicBezTo>
                  <a:cubicBezTo>
                    <a:pt x="1180" y="21015"/>
                    <a:pt x="2552" y="21447"/>
                    <a:pt x="6152" y="21375"/>
                  </a:cubicBezTo>
                  <a:cubicBezTo>
                    <a:pt x="9752" y="21303"/>
                    <a:pt x="15580" y="20727"/>
                    <a:pt x="21409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473449" y="1767733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8" y="18000"/>
                    <a:pt x="3456" y="14400"/>
                    <a:pt x="7056" y="10800"/>
                  </a:cubicBezTo>
                  <a:cubicBezTo>
                    <a:pt x="10656" y="7200"/>
                    <a:pt x="1612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784599" y="175503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809999" y="1831233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096994" y="1476630"/>
              <a:ext cx="158017" cy="3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543" fill="norm" stroke="1" extrusionOk="0">
                  <a:moveTo>
                    <a:pt x="660" y="3604"/>
                  </a:moveTo>
                  <a:cubicBezTo>
                    <a:pt x="113" y="2994"/>
                    <a:pt x="-434" y="2384"/>
                    <a:pt x="523" y="1651"/>
                  </a:cubicBezTo>
                  <a:cubicBezTo>
                    <a:pt x="1480" y="919"/>
                    <a:pt x="3941" y="65"/>
                    <a:pt x="7358" y="4"/>
                  </a:cubicBezTo>
                  <a:cubicBezTo>
                    <a:pt x="10776" y="-57"/>
                    <a:pt x="15151" y="675"/>
                    <a:pt x="17748" y="1835"/>
                  </a:cubicBezTo>
                  <a:cubicBezTo>
                    <a:pt x="20346" y="2994"/>
                    <a:pt x="21166" y="4580"/>
                    <a:pt x="19662" y="6289"/>
                  </a:cubicBezTo>
                  <a:cubicBezTo>
                    <a:pt x="18158" y="7997"/>
                    <a:pt x="14331" y="9828"/>
                    <a:pt x="11050" y="11536"/>
                  </a:cubicBezTo>
                  <a:cubicBezTo>
                    <a:pt x="7769" y="13245"/>
                    <a:pt x="5034" y="14831"/>
                    <a:pt x="3941" y="16479"/>
                  </a:cubicBezTo>
                  <a:cubicBezTo>
                    <a:pt x="2847" y="18126"/>
                    <a:pt x="3394" y="19835"/>
                    <a:pt x="394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203699" y="195188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6268121" y="834548"/>
              <a:ext cx="2577684" cy="15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64" fill="norm" stroke="1" extrusionOk="0">
                  <a:moveTo>
                    <a:pt x="260" y="21564"/>
                  </a:moveTo>
                  <a:cubicBezTo>
                    <a:pt x="119" y="20124"/>
                    <a:pt x="-23" y="18684"/>
                    <a:pt x="4" y="17532"/>
                  </a:cubicBezTo>
                  <a:cubicBezTo>
                    <a:pt x="30" y="16380"/>
                    <a:pt x="225" y="15516"/>
                    <a:pt x="606" y="14652"/>
                  </a:cubicBezTo>
                  <a:cubicBezTo>
                    <a:pt x="986" y="13788"/>
                    <a:pt x="1553" y="12924"/>
                    <a:pt x="2137" y="12060"/>
                  </a:cubicBezTo>
                  <a:cubicBezTo>
                    <a:pt x="2721" y="11196"/>
                    <a:pt x="3323" y="10332"/>
                    <a:pt x="3872" y="9612"/>
                  </a:cubicBezTo>
                  <a:cubicBezTo>
                    <a:pt x="4421" y="8892"/>
                    <a:pt x="4917" y="8316"/>
                    <a:pt x="5457" y="7740"/>
                  </a:cubicBezTo>
                  <a:cubicBezTo>
                    <a:pt x="5997" y="7164"/>
                    <a:pt x="6581" y="6588"/>
                    <a:pt x="7218" y="6156"/>
                  </a:cubicBezTo>
                  <a:cubicBezTo>
                    <a:pt x="7856" y="5724"/>
                    <a:pt x="8546" y="5436"/>
                    <a:pt x="9246" y="5148"/>
                  </a:cubicBezTo>
                  <a:cubicBezTo>
                    <a:pt x="9945" y="4860"/>
                    <a:pt x="10653" y="4572"/>
                    <a:pt x="11379" y="4284"/>
                  </a:cubicBezTo>
                  <a:cubicBezTo>
                    <a:pt x="12105" y="3996"/>
                    <a:pt x="12848" y="3708"/>
                    <a:pt x="13574" y="3564"/>
                  </a:cubicBezTo>
                  <a:cubicBezTo>
                    <a:pt x="14300" y="3420"/>
                    <a:pt x="15008" y="3420"/>
                    <a:pt x="15655" y="3420"/>
                  </a:cubicBezTo>
                  <a:cubicBezTo>
                    <a:pt x="16301" y="3420"/>
                    <a:pt x="16885" y="3420"/>
                    <a:pt x="17514" y="3276"/>
                  </a:cubicBezTo>
                  <a:cubicBezTo>
                    <a:pt x="18142" y="3132"/>
                    <a:pt x="18815" y="2844"/>
                    <a:pt x="19470" y="2412"/>
                  </a:cubicBezTo>
                  <a:cubicBezTo>
                    <a:pt x="20125" y="1980"/>
                    <a:pt x="20763" y="1404"/>
                    <a:pt x="21126" y="972"/>
                  </a:cubicBezTo>
                  <a:cubicBezTo>
                    <a:pt x="21488" y="540"/>
                    <a:pt x="21577" y="252"/>
                    <a:pt x="21559" y="108"/>
                  </a:cubicBezTo>
                  <a:cubicBezTo>
                    <a:pt x="21542" y="-36"/>
                    <a:pt x="21418" y="-36"/>
                    <a:pt x="21081" y="108"/>
                  </a:cubicBezTo>
                  <a:cubicBezTo>
                    <a:pt x="20745" y="252"/>
                    <a:pt x="20196" y="540"/>
                    <a:pt x="19452" y="828"/>
                  </a:cubicBezTo>
                  <a:cubicBezTo>
                    <a:pt x="18709" y="1116"/>
                    <a:pt x="17770" y="1404"/>
                    <a:pt x="16841" y="1836"/>
                  </a:cubicBezTo>
                  <a:cubicBezTo>
                    <a:pt x="15911" y="2268"/>
                    <a:pt x="14991" y="2844"/>
                    <a:pt x="14070" y="3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371754" y="967633"/>
              <a:ext cx="2702396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46" fill="norm" stroke="1" extrusionOk="0">
                  <a:moveTo>
                    <a:pt x="1550" y="5400"/>
                  </a:moveTo>
                  <a:cubicBezTo>
                    <a:pt x="1093" y="9000"/>
                    <a:pt x="637" y="12600"/>
                    <a:pt x="358" y="15300"/>
                  </a:cubicBezTo>
                  <a:cubicBezTo>
                    <a:pt x="79" y="18000"/>
                    <a:pt x="-22" y="19800"/>
                    <a:pt x="3" y="20700"/>
                  </a:cubicBezTo>
                  <a:cubicBezTo>
                    <a:pt x="29" y="21600"/>
                    <a:pt x="181" y="21600"/>
                    <a:pt x="586" y="21150"/>
                  </a:cubicBezTo>
                  <a:cubicBezTo>
                    <a:pt x="992" y="20700"/>
                    <a:pt x="1651" y="19800"/>
                    <a:pt x="2251" y="18450"/>
                  </a:cubicBezTo>
                  <a:cubicBezTo>
                    <a:pt x="2851" y="17100"/>
                    <a:pt x="3392" y="15300"/>
                    <a:pt x="3975" y="13500"/>
                  </a:cubicBezTo>
                  <a:cubicBezTo>
                    <a:pt x="4558" y="11700"/>
                    <a:pt x="5184" y="9900"/>
                    <a:pt x="5868" y="8100"/>
                  </a:cubicBezTo>
                  <a:cubicBezTo>
                    <a:pt x="6553" y="6300"/>
                    <a:pt x="7296" y="4500"/>
                    <a:pt x="7896" y="3150"/>
                  </a:cubicBezTo>
                  <a:cubicBezTo>
                    <a:pt x="8496" y="1800"/>
                    <a:pt x="8953" y="900"/>
                    <a:pt x="9350" y="450"/>
                  </a:cubicBezTo>
                  <a:cubicBezTo>
                    <a:pt x="9747" y="0"/>
                    <a:pt x="10085" y="0"/>
                    <a:pt x="10474" y="0"/>
                  </a:cubicBezTo>
                  <a:cubicBezTo>
                    <a:pt x="10863" y="0"/>
                    <a:pt x="11302" y="0"/>
                    <a:pt x="11733" y="0"/>
                  </a:cubicBezTo>
                  <a:cubicBezTo>
                    <a:pt x="12164" y="0"/>
                    <a:pt x="12586" y="0"/>
                    <a:pt x="13203" y="0"/>
                  </a:cubicBezTo>
                  <a:cubicBezTo>
                    <a:pt x="13820" y="0"/>
                    <a:pt x="14632" y="0"/>
                    <a:pt x="15409" y="900"/>
                  </a:cubicBezTo>
                  <a:cubicBezTo>
                    <a:pt x="16186" y="1800"/>
                    <a:pt x="16930" y="3600"/>
                    <a:pt x="17674" y="5400"/>
                  </a:cubicBezTo>
                  <a:cubicBezTo>
                    <a:pt x="18417" y="7200"/>
                    <a:pt x="19161" y="9000"/>
                    <a:pt x="19812" y="9450"/>
                  </a:cubicBezTo>
                  <a:cubicBezTo>
                    <a:pt x="20463" y="9900"/>
                    <a:pt x="21020" y="9000"/>
                    <a:pt x="21578" y="8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57618" y="2282083"/>
              <a:ext cx="64248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678" y="21600"/>
                  </a:moveTo>
                  <a:cubicBezTo>
                    <a:pt x="322" y="19636"/>
                    <a:pt x="-33" y="17673"/>
                    <a:pt x="3" y="16364"/>
                  </a:cubicBezTo>
                  <a:cubicBezTo>
                    <a:pt x="38" y="15055"/>
                    <a:pt x="464" y="14400"/>
                    <a:pt x="1850" y="13418"/>
                  </a:cubicBezTo>
                  <a:cubicBezTo>
                    <a:pt x="3235" y="12436"/>
                    <a:pt x="5580" y="11127"/>
                    <a:pt x="7960" y="9818"/>
                  </a:cubicBezTo>
                  <a:cubicBezTo>
                    <a:pt x="10341" y="8509"/>
                    <a:pt x="12756" y="7200"/>
                    <a:pt x="15030" y="5564"/>
                  </a:cubicBezTo>
                  <a:cubicBezTo>
                    <a:pt x="17304" y="3927"/>
                    <a:pt x="19435" y="1964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29598" y="2364633"/>
              <a:ext cx="672102" cy="6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029" fill="norm" stroke="1" extrusionOk="0">
                  <a:moveTo>
                    <a:pt x="987" y="18225"/>
                  </a:moveTo>
                  <a:cubicBezTo>
                    <a:pt x="511" y="18900"/>
                    <a:pt x="36" y="19575"/>
                    <a:pt x="2" y="20250"/>
                  </a:cubicBezTo>
                  <a:cubicBezTo>
                    <a:pt x="-32" y="20925"/>
                    <a:pt x="376" y="21600"/>
                    <a:pt x="1700" y="20250"/>
                  </a:cubicBezTo>
                  <a:cubicBezTo>
                    <a:pt x="3025" y="18900"/>
                    <a:pt x="5266" y="15525"/>
                    <a:pt x="7847" y="12150"/>
                  </a:cubicBezTo>
                  <a:cubicBezTo>
                    <a:pt x="10428" y="8775"/>
                    <a:pt x="13349" y="5400"/>
                    <a:pt x="15693" y="3375"/>
                  </a:cubicBezTo>
                  <a:cubicBezTo>
                    <a:pt x="18036" y="1350"/>
                    <a:pt x="19802" y="675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647949" y="2174133"/>
              <a:ext cx="78740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1916" y="18900"/>
                    <a:pt x="3832" y="21600"/>
                    <a:pt x="5835" y="21600"/>
                  </a:cubicBezTo>
                  <a:cubicBezTo>
                    <a:pt x="7839" y="21600"/>
                    <a:pt x="9929" y="18900"/>
                    <a:pt x="12194" y="16200"/>
                  </a:cubicBezTo>
                  <a:cubicBezTo>
                    <a:pt x="14458" y="13500"/>
                    <a:pt x="16897" y="10800"/>
                    <a:pt x="18494" y="8100"/>
                  </a:cubicBezTo>
                  <a:cubicBezTo>
                    <a:pt x="20090" y="5400"/>
                    <a:pt x="2084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857499" y="2277850"/>
              <a:ext cx="5143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2" y="10800"/>
                    <a:pt x="7644" y="0"/>
                    <a:pt x="11244" y="0"/>
                  </a:cubicBezTo>
                  <a:cubicBezTo>
                    <a:pt x="14844" y="0"/>
                    <a:pt x="1822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00050" y="3012333"/>
              <a:ext cx="165100" cy="1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2769" y="1385"/>
                    <a:pt x="5538" y="2769"/>
                    <a:pt x="8031" y="5815"/>
                  </a:cubicBezTo>
                  <a:cubicBezTo>
                    <a:pt x="10523" y="8862"/>
                    <a:pt x="12738" y="13569"/>
                    <a:pt x="14262" y="16615"/>
                  </a:cubicBezTo>
                  <a:cubicBezTo>
                    <a:pt x="15785" y="19662"/>
                    <a:pt x="16615" y="21046"/>
                    <a:pt x="17723" y="21323"/>
                  </a:cubicBezTo>
                  <a:cubicBezTo>
                    <a:pt x="18831" y="21600"/>
                    <a:pt x="20215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40528" y="2955183"/>
              <a:ext cx="62722" cy="37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445" fill="norm" stroke="1" extrusionOk="0">
                  <a:moveTo>
                    <a:pt x="20647" y="0"/>
                  </a:moveTo>
                  <a:cubicBezTo>
                    <a:pt x="18557" y="1342"/>
                    <a:pt x="16466" y="2685"/>
                    <a:pt x="14724" y="4820"/>
                  </a:cubicBezTo>
                  <a:cubicBezTo>
                    <a:pt x="12982" y="6956"/>
                    <a:pt x="11589" y="9885"/>
                    <a:pt x="9499" y="12386"/>
                  </a:cubicBezTo>
                  <a:cubicBezTo>
                    <a:pt x="7408" y="14888"/>
                    <a:pt x="4621" y="16963"/>
                    <a:pt x="2531" y="18549"/>
                  </a:cubicBezTo>
                  <a:cubicBezTo>
                    <a:pt x="441" y="20136"/>
                    <a:pt x="-953" y="21234"/>
                    <a:pt x="789" y="21417"/>
                  </a:cubicBezTo>
                  <a:cubicBezTo>
                    <a:pt x="2531" y="21600"/>
                    <a:pt x="7408" y="20868"/>
                    <a:pt x="12286" y="20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63756" y="3247283"/>
              <a:ext cx="156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08"/>
                    <a:pt x="-1582" y="9216"/>
                    <a:pt x="1118" y="12816"/>
                  </a:cubicBezTo>
                  <a:cubicBezTo>
                    <a:pt x="3818" y="16416"/>
                    <a:pt x="11918" y="1900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51407" y="2637423"/>
              <a:ext cx="151843" cy="21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13" fill="norm" stroke="1" extrusionOk="0">
                  <a:moveTo>
                    <a:pt x="3521" y="9009"/>
                  </a:moveTo>
                  <a:cubicBezTo>
                    <a:pt x="2621" y="12431"/>
                    <a:pt x="1721" y="15853"/>
                    <a:pt x="1121" y="18098"/>
                  </a:cubicBezTo>
                  <a:cubicBezTo>
                    <a:pt x="521" y="20344"/>
                    <a:pt x="221" y="21413"/>
                    <a:pt x="71" y="21413"/>
                  </a:cubicBezTo>
                  <a:cubicBezTo>
                    <a:pt x="-79" y="21413"/>
                    <a:pt x="-79" y="20344"/>
                    <a:pt x="971" y="17136"/>
                  </a:cubicBezTo>
                  <a:cubicBezTo>
                    <a:pt x="2021" y="13928"/>
                    <a:pt x="4121" y="8581"/>
                    <a:pt x="6071" y="5160"/>
                  </a:cubicBezTo>
                  <a:cubicBezTo>
                    <a:pt x="8021" y="1738"/>
                    <a:pt x="9821" y="241"/>
                    <a:pt x="11021" y="27"/>
                  </a:cubicBezTo>
                  <a:cubicBezTo>
                    <a:pt x="12221" y="-187"/>
                    <a:pt x="12821" y="882"/>
                    <a:pt x="14471" y="3876"/>
                  </a:cubicBezTo>
                  <a:cubicBezTo>
                    <a:pt x="16121" y="6870"/>
                    <a:pt x="18821" y="11789"/>
                    <a:pt x="21521" y="167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89000" y="3069483"/>
              <a:ext cx="171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908050" y="3215533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479550" y="2974233"/>
              <a:ext cx="846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60"/>
                    <a:pt x="21600" y="7920"/>
                    <a:pt x="21600" y="11520"/>
                  </a:cubicBezTo>
                  <a:cubicBezTo>
                    <a:pt x="21600" y="15120"/>
                    <a:pt x="108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625600" y="315203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730284" y="2898978"/>
              <a:ext cx="168366" cy="29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8" fill="norm" stroke="1" extrusionOk="0">
                  <a:moveTo>
                    <a:pt x="21477" y="1311"/>
                  </a:moveTo>
                  <a:cubicBezTo>
                    <a:pt x="18777" y="698"/>
                    <a:pt x="16077" y="85"/>
                    <a:pt x="12972" y="9"/>
                  </a:cubicBezTo>
                  <a:cubicBezTo>
                    <a:pt x="9867" y="-68"/>
                    <a:pt x="6357" y="392"/>
                    <a:pt x="3927" y="1311"/>
                  </a:cubicBezTo>
                  <a:cubicBezTo>
                    <a:pt x="1497" y="2230"/>
                    <a:pt x="147" y="3609"/>
                    <a:pt x="12" y="5064"/>
                  </a:cubicBezTo>
                  <a:cubicBezTo>
                    <a:pt x="-123" y="6519"/>
                    <a:pt x="957" y="8051"/>
                    <a:pt x="1632" y="9277"/>
                  </a:cubicBezTo>
                  <a:cubicBezTo>
                    <a:pt x="2307" y="10502"/>
                    <a:pt x="2577" y="11421"/>
                    <a:pt x="3252" y="11575"/>
                  </a:cubicBezTo>
                  <a:cubicBezTo>
                    <a:pt x="3927" y="11728"/>
                    <a:pt x="5007" y="11115"/>
                    <a:pt x="6357" y="10655"/>
                  </a:cubicBezTo>
                  <a:cubicBezTo>
                    <a:pt x="7707" y="10196"/>
                    <a:pt x="9327" y="9889"/>
                    <a:pt x="10812" y="9813"/>
                  </a:cubicBezTo>
                  <a:cubicBezTo>
                    <a:pt x="12297" y="9736"/>
                    <a:pt x="13647" y="9889"/>
                    <a:pt x="15132" y="10732"/>
                  </a:cubicBezTo>
                  <a:cubicBezTo>
                    <a:pt x="16617" y="11575"/>
                    <a:pt x="18237" y="13106"/>
                    <a:pt x="18372" y="14715"/>
                  </a:cubicBezTo>
                  <a:cubicBezTo>
                    <a:pt x="18507" y="16323"/>
                    <a:pt x="17157" y="18009"/>
                    <a:pt x="15537" y="19234"/>
                  </a:cubicBezTo>
                  <a:cubicBezTo>
                    <a:pt x="13917" y="20460"/>
                    <a:pt x="12027" y="21226"/>
                    <a:pt x="9732" y="21379"/>
                  </a:cubicBezTo>
                  <a:cubicBezTo>
                    <a:pt x="7437" y="21532"/>
                    <a:pt x="4737" y="21072"/>
                    <a:pt x="2037" y="206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165349" y="3037733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7600"/>
                    <a:pt x="10080" y="13600"/>
                    <a:pt x="13680" y="10000"/>
                  </a:cubicBezTo>
                  <a:cubicBezTo>
                    <a:pt x="17280" y="6400"/>
                    <a:pt x="1944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255192" y="2961533"/>
              <a:ext cx="181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873"/>
                    <a:pt x="-1068" y="1745"/>
                    <a:pt x="132" y="5345"/>
                  </a:cubicBezTo>
                  <a:cubicBezTo>
                    <a:pt x="1332" y="8945"/>
                    <a:pt x="10932" y="1527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465354" y="3002496"/>
              <a:ext cx="123412" cy="18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837" fill="norm" stroke="1" extrusionOk="0">
                  <a:moveTo>
                    <a:pt x="12488" y="1856"/>
                  </a:moveTo>
                  <a:cubicBezTo>
                    <a:pt x="10009" y="1371"/>
                    <a:pt x="7530" y="885"/>
                    <a:pt x="5406" y="885"/>
                  </a:cubicBezTo>
                  <a:cubicBezTo>
                    <a:pt x="3281" y="885"/>
                    <a:pt x="1510" y="1371"/>
                    <a:pt x="625" y="3919"/>
                  </a:cubicBezTo>
                  <a:cubicBezTo>
                    <a:pt x="-260" y="6468"/>
                    <a:pt x="-260" y="11079"/>
                    <a:pt x="979" y="14476"/>
                  </a:cubicBezTo>
                  <a:cubicBezTo>
                    <a:pt x="2219" y="17874"/>
                    <a:pt x="4697" y="20059"/>
                    <a:pt x="8061" y="20665"/>
                  </a:cubicBezTo>
                  <a:cubicBezTo>
                    <a:pt x="11425" y="21272"/>
                    <a:pt x="15674" y="20301"/>
                    <a:pt x="18153" y="17268"/>
                  </a:cubicBezTo>
                  <a:cubicBezTo>
                    <a:pt x="20632" y="14234"/>
                    <a:pt x="21340" y="9137"/>
                    <a:pt x="19924" y="5739"/>
                  </a:cubicBezTo>
                  <a:cubicBezTo>
                    <a:pt x="18507" y="2342"/>
                    <a:pt x="14966" y="643"/>
                    <a:pt x="12488" y="157"/>
                  </a:cubicBezTo>
                  <a:cubicBezTo>
                    <a:pt x="10009" y="-328"/>
                    <a:pt x="8592" y="400"/>
                    <a:pt x="7176" y="11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679136" y="3044083"/>
              <a:ext cx="196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7600"/>
                    <a:pt x="-1585" y="13600"/>
                    <a:pt x="575" y="10000"/>
                  </a:cubicBezTo>
                  <a:cubicBezTo>
                    <a:pt x="2735" y="6400"/>
                    <a:pt x="11375" y="32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724149" y="2924492"/>
              <a:ext cx="222251" cy="27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21600" y="1911"/>
                  </a:moveTo>
                  <a:cubicBezTo>
                    <a:pt x="19749" y="1246"/>
                    <a:pt x="17897" y="582"/>
                    <a:pt x="15943" y="249"/>
                  </a:cubicBezTo>
                  <a:cubicBezTo>
                    <a:pt x="13989" y="-83"/>
                    <a:pt x="11931" y="-83"/>
                    <a:pt x="10080" y="249"/>
                  </a:cubicBezTo>
                  <a:cubicBezTo>
                    <a:pt x="8229" y="582"/>
                    <a:pt x="6583" y="1246"/>
                    <a:pt x="5657" y="2492"/>
                  </a:cubicBezTo>
                  <a:cubicBezTo>
                    <a:pt x="4731" y="3739"/>
                    <a:pt x="4526" y="5566"/>
                    <a:pt x="4423" y="6895"/>
                  </a:cubicBezTo>
                  <a:cubicBezTo>
                    <a:pt x="4320" y="8225"/>
                    <a:pt x="4320" y="9055"/>
                    <a:pt x="5451" y="9720"/>
                  </a:cubicBezTo>
                  <a:cubicBezTo>
                    <a:pt x="6583" y="10385"/>
                    <a:pt x="8846" y="10883"/>
                    <a:pt x="11006" y="11714"/>
                  </a:cubicBezTo>
                  <a:cubicBezTo>
                    <a:pt x="13166" y="12545"/>
                    <a:pt x="15223" y="13708"/>
                    <a:pt x="16354" y="14788"/>
                  </a:cubicBezTo>
                  <a:cubicBezTo>
                    <a:pt x="17486" y="15868"/>
                    <a:pt x="17691" y="16865"/>
                    <a:pt x="16354" y="18028"/>
                  </a:cubicBezTo>
                  <a:cubicBezTo>
                    <a:pt x="15017" y="19191"/>
                    <a:pt x="12137" y="20520"/>
                    <a:pt x="9154" y="21019"/>
                  </a:cubicBezTo>
                  <a:cubicBezTo>
                    <a:pt x="6171" y="21517"/>
                    <a:pt x="3086" y="21185"/>
                    <a:pt x="0" y="208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086099" y="2986933"/>
              <a:ext cx="133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972"/>
                    <a:pt x="7543" y="7945"/>
                    <a:pt x="11143" y="11545"/>
                  </a:cubicBezTo>
                  <a:cubicBezTo>
                    <a:pt x="14743" y="15145"/>
                    <a:pt x="18171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127520" y="2948833"/>
              <a:ext cx="13003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21062" y="0"/>
                  </a:moveTo>
                  <a:cubicBezTo>
                    <a:pt x="16262" y="1516"/>
                    <a:pt x="11462" y="3032"/>
                    <a:pt x="7691" y="5779"/>
                  </a:cubicBezTo>
                  <a:cubicBezTo>
                    <a:pt x="3919" y="8526"/>
                    <a:pt x="1176" y="12505"/>
                    <a:pt x="319" y="15347"/>
                  </a:cubicBezTo>
                  <a:cubicBezTo>
                    <a:pt x="-538" y="18189"/>
                    <a:pt x="491" y="19895"/>
                    <a:pt x="151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315982" y="2878983"/>
              <a:ext cx="106668" cy="2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25" fill="norm" stroke="1" extrusionOk="0">
                  <a:moveTo>
                    <a:pt x="14990" y="0"/>
                  </a:moveTo>
                  <a:cubicBezTo>
                    <a:pt x="11602" y="1817"/>
                    <a:pt x="8214" y="3634"/>
                    <a:pt x="5672" y="6662"/>
                  </a:cubicBezTo>
                  <a:cubicBezTo>
                    <a:pt x="3131" y="9690"/>
                    <a:pt x="1437" y="13929"/>
                    <a:pt x="590" y="16553"/>
                  </a:cubicBezTo>
                  <a:cubicBezTo>
                    <a:pt x="-257" y="19178"/>
                    <a:pt x="-257" y="20187"/>
                    <a:pt x="1014" y="20793"/>
                  </a:cubicBezTo>
                  <a:cubicBezTo>
                    <a:pt x="2284" y="21398"/>
                    <a:pt x="4825" y="21600"/>
                    <a:pt x="8425" y="20793"/>
                  </a:cubicBezTo>
                  <a:cubicBezTo>
                    <a:pt x="12025" y="19985"/>
                    <a:pt x="16684" y="18168"/>
                    <a:pt x="21343" y="163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376259" y="3012333"/>
              <a:ext cx="3369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2600" y="4221"/>
                    <a:pt x="4977" y="8441"/>
                    <a:pt x="1800" y="11793"/>
                  </a:cubicBezTo>
                  <a:cubicBezTo>
                    <a:pt x="-1376" y="15145"/>
                    <a:pt x="-105" y="17628"/>
                    <a:pt x="3706" y="19117"/>
                  </a:cubicBezTo>
                  <a:cubicBezTo>
                    <a:pt x="7518" y="20607"/>
                    <a:pt x="13871" y="21103"/>
                    <a:pt x="202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854449" y="306313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860799" y="317108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292599" y="2933224"/>
              <a:ext cx="160758" cy="25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13" fill="norm" stroke="1" extrusionOk="0">
                  <a:moveTo>
                    <a:pt x="0" y="2899"/>
                  </a:moveTo>
                  <a:cubicBezTo>
                    <a:pt x="561" y="2014"/>
                    <a:pt x="1122" y="1128"/>
                    <a:pt x="2104" y="597"/>
                  </a:cubicBezTo>
                  <a:cubicBezTo>
                    <a:pt x="3086" y="66"/>
                    <a:pt x="4488" y="-111"/>
                    <a:pt x="6732" y="66"/>
                  </a:cubicBezTo>
                  <a:cubicBezTo>
                    <a:pt x="8977" y="243"/>
                    <a:pt x="12062" y="774"/>
                    <a:pt x="14306" y="1925"/>
                  </a:cubicBezTo>
                  <a:cubicBezTo>
                    <a:pt x="16551" y="3076"/>
                    <a:pt x="17953" y="4846"/>
                    <a:pt x="18094" y="6086"/>
                  </a:cubicBezTo>
                  <a:cubicBezTo>
                    <a:pt x="18234" y="7325"/>
                    <a:pt x="17112" y="8033"/>
                    <a:pt x="15990" y="8830"/>
                  </a:cubicBezTo>
                  <a:cubicBezTo>
                    <a:pt x="14868" y="9627"/>
                    <a:pt x="13745" y="10512"/>
                    <a:pt x="13886" y="11132"/>
                  </a:cubicBezTo>
                  <a:cubicBezTo>
                    <a:pt x="14026" y="11751"/>
                    <a:pt x="15429" y="12105"/>
                    <a:pt x="16971" y="12991"/>
                  </a:cubicBezTo>
                  <a:cubicBezTo>
                    <a:pt x="18514" y="13876"/>
                    <a:pt x="20197" y="15292"/>
                    <a:pt x="20899" y="16532"/>
                  </a:cubicBezTo>
                  <a:cubicBezTo>
                    <a:pt x="21600" y="17771"/>
                    <a:pt x="21319" y="18833"/>
                    <a:pt x="20618" y="19630"/>
                  </a:cubicBezTo>
                  <a:cubicBezTo>
                    <a:pt x="19917" y="20427"/>
                    <a:pt x="18795" y="20958"/>
                    <a:pt x="16971" y="21223"/>
                  </a:cubicBezTo>
                  <a:cubicBezTo>
                    <a:pt x="15148" y="21489"/>
                    <a:pt x="12623" y="21489"/>
                    <a:pt x="11782" y="21135"/>
                  </a:cubicBezTo>
                  <a:cubicBezTo>
                    <a:pt x="10940" y="20781"/>
                    <a:pt x="11782" y="20073"/>
                    <a:pt x="12623" y="193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591049" y="310123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641849" y="2877042"/>
              <a:ext cx="250096" cy="3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32" fill="norm" stroke="1" extrusionOk="0">
                  <a:moveTo>
                    <a:pt x="21237" y="2262"/>
                  </a:moveTo>
                  <a:cubicBezTo>
                    <a:pt x="21418" y="1551"/>
                    <a:pt x="21600" y="841"/>
                    <a:pt x="21237" y="414"/>
                  </a:cubicBezTo>
                  <a:cubicBezTo>
                    <a:pt x="20874" y="-12"/>
                    <a:pt x="19966" y="-154"/>
                    <a:pt x="18061" y="201"/>
                  </a:cubicBezTo>
                  <a:cubicBezTo>
                    <a:pt x="16155" y="557"/>
                    <a:pt x="13250" y="1409"/>
                    <a:pt x="11345" y="2191"/>
                  </a:cubicBezTo>
                  <a:cubicBezTo>
                    <a:pt x="9439" y="2972"/>
                    <a:pt x="8531" y="3683"/>
                    <a:pt x="8168" y="4749"/>
                  </a:cubicBezTo>
                  <a:cubicBezTo>
                    <a:pt x="7805" y="5814"/>
                    <a:pt x="7987" y="7235"/>
                    <a:pt x="8168" y="8301"/>
                  </a:cubicBezTo>
                  <a:cubicBezTo>
                    <a:pt x="8350" y="9367"/>
                    <a:pt x="8531" y="10078"/>
                    <a:pt x="9348" y="10504"/>
                  </a:cubicBezTo>
                  <a:cubicBezTo>
                    <a:pt x="10165" y="10930"/>
                    <a:pt x="11617" y="11072"/>
                    <a:pt x="12978" y="11712"/>
                  </a:cubicBezTo>
                  <a:cubicBezTo>
                    <a:pt x="14339" y="12351"/>
                    <a:pt x="15610" y="13488"/>
                    <a:pt x="16336" y="14412"/>
                  </a:cubicBezTo>
                  <a:cubicBezTo>
                    <a:pt x="17062" y="15335"/>
                    <a:pt x="17244" y="16046"/>
                    <a:pt x="17244" y="16899"/>
                  </a:cubicBezTo>
                  <a:cubicBezTo>
                    <a:pt x="17244" y="17751"/>
                    <a:pt x="17062" y="18746"/>
                    <a:pt x="14793" y="19599"/>
                  </a:cubicBezTo>
                  <a:cubicBezTo>
                    <a:pt x="12524" y="20451"/>
                    <a:pt x="8168" y="21162"/>
                    <a:pt x="5355" y="21304"/>
                  </a:cubicBezTo>
                  <a:cubicBezTo>
                    <a:pt x="2541" y="21446"/>
                    <a:pt x="1271" y="21020"/>
                    <a:pt x="635" y="20451"/>
                  </a:cubicBezTo>
                  <a:cubicBezTo>
                    <a:pt x="0" y="19883"/>
                    <a:pt x="0" y="19172"/>
                    <a:pt x="0" y="18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19100" y="4002933"/>
              <a:ext cx="1778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232"/>
                    <a:pt x="2571" y="465"/>
                    <a:pt x="4114" y="2323"/>
                  </a:cubicBezTo>
                  <a:cubicBezTo>
                    <a:pt x="5657" y="4181"/>
                    <a:pt x="7457" y="7665"/>
                    <a:pt x="9257" y="10916"/>
                  </a:cubicBezTo>
                  <a:cubicBezTo>
                    <a:pt x="11057" y="14168"/>
                    <a:pt x="12857" y="17187"/>
                    <a:pt x="14271" y="19045"/>
                  </a:cubicBezTo>
                  <a:cubicBezTo>
                    <a:pt x="15686" y="20903"/>
                    <a:pt x="16714" y="21600"/>
                    <a:pt x="17871" y="21600"/>
                  </a:cubicBezTo>
                  <a:cubicBezTo>
                    <a:pt x="19029" y="21600"/>
                    <a:pt x="20314" y="20903"/>
                    <a:pt x="21600" y="20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20700" y="4032238"/>
              <a:ext cx="95250" cy="40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809"/>
                  </a:moveTo>
                  <a:cubicBezTo>
                    <a:pt x="20160" y="356"/>
                    <a:pt x="18720" y="-96"/>
                    <a:pt x="17280" y="17"/>
                  </a:cubicBezTo>
                  <a:cubicBezTo>
                    <a:pt x="15840" y="130"/>
                    <a:pt x="14400" y="809"/>
                    <a:pt x="12960" y="2505"/>
                  </a:cubicBezTo>
                  <a:cubicBezTo>
                    <a:pt x="11520" y="4201"/>
                    <a:pt x="10080" y="6916"/>
                    <a:pt x="7920" y="10252"/>
                  </a:cubicBezTo>
                  <a:cubicBezTo>
                    <a:pt x="5760" y="13588"/>
                    <a:pt x="2880" y="17546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17556" y="4301383"/>
              <a:ext cx="125394" cy="18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06" fill="norm" stroke="1" extrusionOk="0">
                  <a:moveTo>
                    <a:pt x="2918" y="1440"/>
                  </a:moveTo>
                  <a:cubicBezTo>
                    <a:pt x="5397" y="720"/>
                    <a:pt x="7875" y="0"/>
                    <a:pt x="10000" y="0"/>
                  </a:cubicBezTo>
                  <a:cubicBezTo>
                    <a:pt x="12125" y="0"/>
                    <a:pt x="13895" y="720"/>
                    <a:pt x="13895" y="2400"/>
                  </a:cubicBezTo>
                  <a:cubicBezTo>
                    <a:pt x="13895" y="4080"/>
                    <a:pt x="12125" y="6720"/>
                    <a:pt x="9646" y="9240"/>
                  </a:cubicBezTo>
                  <a:cubicBezTo>
                    <a:pt x="7167" y="11760"/>
                    <a:pt x="3980" y="14160"/>
                    <a:pt x="2033" y="16200"/>
                  </a:cubicBezTo>
                  <a:cubicBezTo>
                    <a:pt x="85" y="18240"/>
                    <a:pt x="-623" y="19920"/>
                    <a:pt x="616" y="20760"/>
                  </a:cubicBezTo>
                  <a:cubicBezTo>
                    <a:pt x="1856" y="21600"/>
                    <a:pt x="5043" y="21600"/>
                    <a:pt x="8761" y="20880"/>
                  </a:cubicBezTo>
                  <a:cubicBezTo>
                    <a:pt x="12479" y="20160"/>
                    <a:pt x="16728" y="18720"/>
                    <a:pt x="20977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63550" y="3780683"/>
              <a:ext cx="158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0" y="6857"/>
                    <a:pt x="0" y="10629"/>
                    <a:pt x="288" y="13543"/>
                  </a:cubicBezTo>
                  <a:cubicBezTo>
                    <a:pt x="576" y="16457"/>
                    <a:pt x="1152" y="18514"/>
                    <a:pt x="1584" y="18514"/>
                  </a:cubicBezTo>
                  <a:cubicBezTo>
                    <a:pt x="2016" y="18514"/>
                    <a:pt x="2304" y="16457"/>
                    <a:pt x="3168" y="13371"/>
                  </a:cubicBezTo>
                  <a:cubicBezTo>
                    <a:pt x="4032" y="10286"/>
                    <a:pt x="5472" y="6171"/>
                    <a:pt x="6768" y="3600"/>
                  </a:cubicBezTo>
                  <a:cubicBezTo>
                    <a:pt x="8064" y="1029"/>
                    <a:pt x="9216" y="0"/>
                    <a:pt x="10368" y="0"/>
                  </a:cubicBezTo>
                  <a:cubicBezTo>
                    <a:pt x="11520" y="0"/>
                    <a:pt x="12672" y="1029"/>
                    <a:pt x="14544" y="4800"/>
                  </a:cubicBezTo>
                  <a:cubicBezTo>
                    <a:pt x="16416" y="8571"/>
                    <a:pt x="19008" y="15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958850" y="4174383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927100" y="4314083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371600" y="4079133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428750" y="4256933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590983" y="4053683"/>
              <a:ext cx="60601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9" h="21426" fill="norm" stroke="1" extrusionOk="0">
                  <a:moveTo>
                    <a:pt x="17666" y="540"/>
                  </a:moveTo>
                  <a:cubicBezTo>
                    <a:pt x="12092" y="183"/>
                    <a:pt x="6518" y="-174"/>
                    <a:pt x="3382" y="94"/>
                  </a:cubicBezTo>
                  <a:cubicBezTo>
                    <a:pt x="247" y="362"/>
                    <a:pt x="-450" y="1254"/>
                    <a:pt x="247" y="2593"/>
                  </a:cubicBezTo>
                  <a:cubicBezTo>
                    <a:pt x="944" y="3932"/>
                    <a:pt x="3034" y="5717"/>
                    <a:pt x="7215" y="8662"/>
                  </a:cubicBezTo>
                  <a:cubicBezTo>
                    <a:pt x="11395" y="11608"/>
                    <a:pt x="17666" y="15714"/>
                    <a:pt x="19408" y="18034"/>
                  </a:cubicBezTo>
                  <a:cubicBezTo>
                    <a:pt x="21150" y="20355"/>
                    <a:pt x="18363" y="20890"/>
                    <a:pt x="15576" y="21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587500" y="4053733"/>
              <a:ext cx="190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200"/>
                    <a:pt x="9600" y="8800"/>
                    <a:pt x="13200" y="52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930399" y="4218833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8720"/>
                    <a:pt x="8716" y="15840"/>
                    <a:pt x="12316" y="12240"/>
                  </a:cubicBezTo>
                  <a:cubicBezTo>
                    <a:pt x="15916" y="8640"/>
                    <a:pt x="1875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082799" y="4117233"/>
              <a:ext cx="44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77"/>
                    <a:pt x="0" y="9755"/>
                    <a:pt x="3600" y="13355"/>
                  </a:cubicBezTo>
                  <a:cubicBezTo>
                    <a:pt x="7200" y="16955"/>
                    <a:pt x="144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227965" y="4098183"/>
              <a:ext cx="151459" cy="16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062" fill="norm" stroke="1" extrusionOk="0">
                  <a:moveTo>
                    <a:pt x="7692" y="810"/>
                  </a:moveTo>
                  <a:cubicBezTo>
                    <a:pt x="5447" y="2430"/>
                    <a:pt x="3203" y="4050"/>
                    <a:pt x="1660" y="6885"/>
                  </a:cubicBezTo>
                  <a:cubicBezTo>
                    <a:pt x="118" y="9720"/>
                    <a:pt x="-724" y="13770"/>
                    <a:pt x="819" y="16740"/>
                  </a:cubicBezTo>
                  <a:cubicBezTo>
                    <a:pt x="2362" y="19710"/>
                    <a:pt x="6289" y="21600"/>
                    <a:pt x="10357" y="20925"/>
                  </a:cubicBezTo>
                  <a:cubicBezTo>
                    <a:pt x="14424" y="20250"/>
                    <a:pt x="18632" y="17010"/>
                    <a:pt x="19754" y="13365"/>
                  </a:cubicBezTo>
                  <a:cubicBezTo>
                    <a:pt x="20876" y="9720"/>
                    <a:pt x="18912" y="5670"/>
                    <a:pt x="15827" y="3375"/>
                  </a:cubicBezTo>
                  <a:cubicBezTo>
                    <a:pt x="12741" y="1080"/>
                    <a:pt x="8533" y="540"/>
                    <a:pt x="432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851149" y="418073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9200"/>
                    <a:pt x="11613" y="16800"/>
                    <a:pt x="15213" y="13200"/>
                  </a:cubicBezTo>
                  <a:cubicBezTo>
                    <a:pt x="18813" y="9600"/>
                    <a:pt x="2020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897916" y="4269633"/>
              <a:ext cx="213584" cy="3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400" fill="norm" stroke="1" extrusionOk="0">
                  <a:moveTo>
                    <a:pt x="1658" y="3240"/>
                  </a:moveTo>
                  <a:cubicBezTo>
                    <a:pt x="610" y="9720"/>
                    <a:pt x="-439" y="16200"/>
                    <a:pt x="190" y="18900"/>
                  </a:cubicBezTo>
                  <a:cubicBezTo>
                    <a:pt x="819" y="21600"/>
                    <a:pt x="3126" y="20520"/>
                    <a:pt x="6901" y="16740"/>
                  </a:cubicBezTo>
                  <a:cubicBezTo>
                    <a:pt x="10676" y="12960"/>
                    <a:pt x="15918" y="6480"/>
                    <a:pt x="2116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237277" y="4085483"/>
              <a:ext cx="1392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029"/>
                    <a:pt x="1783" y="2057"/>
                    <a:pt x="240" y="5657"/>
                  </a:cubicBezTo>
                  <a:cubicBezTo>
                    <a:pt x="-1303" y="9257"/>
                    <a:pt x="4868" y="1542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301999" y="4244233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428999" y="4061790"/>
              <a:ext cx="124266" cy="26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091" fill="norm" stroke="1" extrusionOk="0">
                  <a:moveTo>
                    <a:pt x="19440" y="1919"/>
                  </a:moveTo>
                  <a:cubicBezTo>
                    <a:pt x="17280" y="1062"/>
                    <a:pt x="15120" y="205"/>
                    <a:pt x="12420" y="33"/>
                  </a:cubicBezTo>
                  <a:cubicBezTo>
                    <a:pt x="9720" y="-138"/>
                    <a:pt x="6480" y="376"/>
                    <a:pt x="4680" y="1062"/>
                  </a:cubicBezTo>
                  <a:cubicBezTo>
                    <a:pt x="2880" y="1748"/>
                    <a:pt x="2520" y="2605"/>
                    <a:pt x="3960" y="3891"/>
                  </a:cubicBezTo>
                  <a:cubicBezTo>
                    <a:pt x="5400" y="5176"/>
                    <a:pt x="8640" y="6891"/>
                    <a:pt x="11880" y="9033"/>
                  </a:cubicBezTo>
                  <a:cubicBezTo>
                    <a:pt x="15120" y="11176"/>
                    <a:pt x="18360" y="13748"/>
                    <a:pt x="19980" y="15719"/>
                  </a:cubicBezTo>
                  <a:cubicBezTo>
                    <a:pt x="21600" y="17691"/>
                    <a:pt x="21600" y="19062"/>
                    <a:pt x="19440" y="20005"/>
                  </a:cubicBezTo>
                  <a:cubicBezTo>
                    <a:pt x="17280" y="20948"/>
                    <a:pt x="12960" y="21462"/>
                    <a:pt x="9360" y="20776"/>
                  </a:cubicBezTo>
                  <a:cubicBezTo>
                    <a:pt x="5760" y="20091"/>
                    <a:pt x="2880" y="18205"/>
                    <a:pt x="0" y="16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536949" y="406008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12750" y="5114183"/>
              <a:ext cx="2286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100" y="1326"/>
                  </a:cubicBezTo>
                  <a:cubicBezTo>
                    <a:pt x="5800" y="2653"/>
                    <a:pt x="8000" y="5305"/>
                    <a:pt x="11000" y="8905"/>
                  </a:cubicBezTo>
                  <a:cubicBezTo>
                    <a:pt x="14000" y="12505"/>
                    <a:pt x="17800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77850" y="5099884"/>
              <a:ext cx="165100" cy="4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71"/>
                  </a:moveTo>
                  <a:cubicBezTo>
                    <a:pt x="20215" y="-23"/>
                    <a:pt x="18831" y="-117"/>
                    <a:pt x="17169" y="446"/>
                  </a:cubicBezTo>
                  <a:cubicBezTo>
                    <a:pt x="15508" y="1010"/>
                    <a:pt x="13569" y="2231"/>
                    <a:pt x="11769" y="4250"/>
                  </a:cubicBezTo>
                  <a:cubicBezTo>
                    <a:pt x="9969" y="6269"/>
                    <a:pt x="8308" y="9086"/>
                    <a:pt x="6369" y="12092"/>
                  </a:cubicBezTo>
                  <a:cubicBezTo>
                    <a:pt x="4431" y="15097"/>
                    <a:pt x="2215" y="18290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98500" y="5400942"/>
              <a:ext cx="137584" cy="24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9969" y="2681"/>
                  </a:moveTo>
                  <a:cubicBezTo>
                    <a:pt x="10634" y="1758"/>
                    <a:pt x="11298" y="835"/>
                    <a:pt x="12794" y="374"/>
                  </a:cubicBezTo>
                  <a:cubicBezTo>
                    <a:pt x="14289" y="-88"/>
                    <a:pt x="16615" y="-88"/>
                    <a:pt x="18443" y="189"/>
                  </a:cubicBezTo>
                  <a:cubicBezTo>
                    <a:pt x="20271" y="466"/>
                    <a:pt x="21600" y="1020"/>
                    <a:pt x="21600" y="2220"/>
                  </a:cubicBezTo>
                  <a:cubicBezTo>
                    <a:pt x="21600" y="3420"/>
                    <a:pt x="20271" y="5266"/>
                    <a:pt x="18277" y="6743"/>
                  </a:cubicBezTo>
                  <a:cubicBezTo>
                    <a:pt x="16283" y="8220"/>
                    <a:pt x="13625" y="9327"/>
                    <a:pt x="11631" y="10158"/>
                  </a:cubicBezTo>
                  <a:cubicBezTo>
                    <a:pt x="9637" y="10989"/>
                    <a:pt x="8308" y="11543"/>
                    <a:pt x="9138" y="11820"/>
                  </a:cubicBezTo>
                  <a:cubicBezTo>
                    <a:pt x="9969" y="12097"/>
                    <a:pt x="12960" y="12097"/>
                    <a:pt x="15286" y="12097"/>
                  </a:cubicBezTo>
                  <a:cubicBezTo>
                    <a:pt x="17612" y="12097"/>
                    <a:pt x="19274" y="12097"/>
                    <a:pt x="20271" y="12558"/>
                  </a:cubicBezTo>
                  <a:cubicBezTo>
                    <a:pt x="21268" y="13020"/>
                    <a:pt x="21600" y="13943"/>
                    <a:pt x="19772" y="15327"/>
                  </a:cubicBezTo>
                  <a:cubicBezTo>
                    <a:pt x="17945" y="16712"/>
                    <a:pt x="13957" y="18558"/>
                    <a:pt x="10302" y="19666"/>
                  </a:cubicBezTo>
                  <a:cubicBezTo>
                    <a:pt x="6646" y="20774"/>
                    <a:pt x="3323" y="21143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79155" y="4844222"/>
              <a:ext cx="162195" cy="15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28" fill="norm" stroke="1" extrusionOk="0">
                  <a:moveTo>
                    <a:pt x="7189" y="7557"/>
                  </a:moveTo>
                  <a:cubicBezTo>
                    <a:pt x="5225" y="9628"/>
                    <a:pt x="3261" y="11700"/>
                    <a:pt x="1999" y="13475"/>
                  </a:cubicBezTo>
                  <a:cubicBezTo>
                    <a:pt x="737" y="15250"/>
                    <a:pt x="176" y="16730"/>
                    <a:pt x="35" y="18209"/>
                  </a:cubicBezTo>
                  <a:cubicBezTo>
                    <a:pt x="-105" y="19689"/>
                    <a:pt x="176" y="21168"/>
                    <a:pt x="737" y="21316"/>
                  </a:cubicBezTo>
                  <a:cubicBezTo>
                    <a:pt x="1298" y="21464"/>
                    <a:pt x="2139" y="20280"/>
                    <a:pt x="4103" y="16878"/>
                  </a:cubicBezTo>
                  <a:cubicBezTo>
                    <a:pt x="6066" y="13475"/>
                    <a:pt x="9152" y="7853"/>
                    <a:pt x="11677" y="4450"/>
                  </a:cubicBezTo>
                  <a:cubicBezTo>
                    <a:pt x="14201" y="1048"/>
                    <a:pt x="16165" y="-136"/>
                    <a:pt x="17427" y="12"/>
                  </a:cubicBezTo>
                  <a:cubicBezTo>
                    <a:pt x="18690" y="160"/>
                    <a:pt x="19251" y="1639"/>
                    <a:pt x="19812" y="5190"/>
                  </a:cubicBezTo>
                  <a:cubicBezTo>
                    <a:pt x="20373" y="8741"/>
                    <a:pt x="20934" y="14363"/>
                    <a:pt x="21495" y="19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092200" y="5317383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066800" y="5482483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559983" y="5190383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42"/>
                    <a:pt x="0" y="10684"/>
                    <a:pt x="0" y="14284"/>
                  </a:cubicBezTo>
                  <a:cubicBezTo>
                    <a:pt x="0" y="17884"/>
                    <a:pt x="10800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682750" y="5374533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817520" y="5194289"/>
              <a:ext cx="85596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3" h="21443" fill="norm" stroke="1" extrusionOk="0">
                  <a:moveTo>
                    <a:pt x="8705" y="215"/>
                  </a:moveTo>
                  <a:cubicBezTo>
                    <a:pt x="6194" y="29"/>
                    <a:pt x="3682" y="-157"/>
                    <a:pt x="1924" y="215"/>
                  </a:cubicBezTo>
                  <a:cubicBezTo>
                    <a:pt x="166" y="588"/>
                    <a:pt x="-839" y="1519"/>
                    <a:pt x="919" y="2822"/>
                  </a:cubicBezTo>
                  <a:cubicBezTo>
                    <a:pt x="2677" y="4126"/>
                    <a:pt x="7198" y="5802"/>
                    <a:pt x="11468" y="7757"/>
                  </a:cubicBezTo>
                  <a:cubicBezTo>
                    <a:pt x="15738" y="9712"/>
                    <a:pt x="19756" y="11946"/>
                    <a:pt x="20259" y="14274"/>
                  </a:cubicBezTo>
                  <a:cubicBezTo>
                    <a:pt x="20761" y="16602"/>
                    <a:pt x="17747" y="19022"/>
                    <a:pt x="14733" y="214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797050" y="5158633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146299" y="5342783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212662" y="5228483"/>
              <a:ext cx="4158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9" h="21600" fill="norm" stroke="1" extrusionOk="0">
                  <a:moveTo>
                    <a:pt x="4780" y="0"/>
                  </a:moveTo>
                  <a:cubicBezTo>
                    <a:pt x="1695" y="800"/>
                    <a:pt x="-1391" y="1600"/>
                    <a:pt x="666" y="4900"/>
                  </a:cubicBezTo>
                  <a:cubicBezTo>
                    <a:pt x="2723" y="8200"/>
                    <a:pt x="9923" y="14000"/>
                    <a:pt x="14038" y="17200"/>
                  </a:cubicBezTo>
                  <a:cubicBezTo>
                    <a:pt x="18152" y="20400"/>
                    <a:pt x="19180" y="21000"/>
                    <a:pt x="202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508249" y="5177683"/>
              <a:ext cx="1392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254"/>
                    <a:pt x="18514" y="10508"/>
                    <a:pt x="20057" y="14108"/>
                  </a:cubicBezTo>
                  <a:cubicBezTo>
                    <a:pt x="21600" y="17708"/>
                    <a:pt x="15429" y="19654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597149" y="5330083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694215" y="5164983"/>
              <a:ext cx="9343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6388" y="0"/>
                    <a:pt x="11588" y="0"/>
                    <a:pt x="7988" y="72"/>
                  </a:cubicBezTo>
                  <a:cubicBezTo>
                    <a:pt x="4388" y="144"/>
                    <a:pt x="1988" y="288"/>
                    <a:pt x="788" y="720"/>
                  </a:cubicBezTo>
                  <a:cubicBezTo>
                    <a:pt x="-412" y="1152"/>
                    <a:pt x="-412" y="1872"/>
                    <a:pt x="1988" y="3384"/>
                  </a:cubicBezTo>
                  <a:cubicBezTo>
                    <a:pt x="4388" y="4896"/>
                    <a:pt x="9188" y="7200"/>
                    <a:pt x="11588" y="10080"/>
                  </a:cubicBezTo>
                  <a:cubicBezTo>
                    <a:pt x="13988" y="12960"/>
                    <a:pt x="13988" y="16416"/>
                    <a:pt x="13268" y="18432"/>
                  </a:cubicBezTo>
                  <a:cubicBezTo>
                    <a:pt x="12548" y="20448"/>
                    <a:pt x="11108" y="21024"/>
                    <a:pt x="96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705099" y="5174227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36" y="11375"/>
                    <a:pt x="10473" y="2735"/>
                    <a:pt x="14073" y="575"/>
                  </a:cubicBezTo>
                  <a:cubicBezTo>
                    <a:pt x="17673" y="-1585"/>
                    <a:pt x="1963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041649" y="5325850"/>
              <a:ext cx="1079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0800"/>
                    <a:pt x="9318" y="0"/>
                    <a:pt x="12918" y="0"/>
                  </a:cubicBezTo>
                  <a:cubicBezTo>
                    <a:pt x="16518" y="0"/>
                    <a:pt x="1905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047999" y="5406283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982" y="8640"/>
                    <a:pt x="1964" y="17280"/>
                    <a:pt x="5564" y="19440"/>
                  </a:cubicBezTo>
                  <a:cubicBezTo>
                    <a:pt x="9164" y="21600"/>
                    <a:pt x="15382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282949" y="5210376"/>
              <a:ext cx="149194" cy="26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38" fill="norm" stroke="1" extrusionOk="0">
                  <a:moveTo>
                    <a:pt x="6300" y="938"/>
                  </a:moveTo>
                  <a:cubicBezTo>
                    <a:pt x="7500" y="431"/>
                    <a:pt x="8700" y="-75"/>
                    <a:pt x="10650" y="9"/>
                  </a:cubicBezTo>
                  <a:cubicBezTo>
                    <a:pt x="12600" y="94"/>
                    <a:pt x="15300" y="769"/>
                    <a:pt x="16500" y="1697"/>
                  </a:cubicBezTo>
                  <a:cubicBezTo>
                    <a:pt x="17700" y="2625"/>
                    <a:pt x="17400" y="3806"/>
                    <a:pt x="16650" y="4650"/>
                  </a:cubicBezTo>
                  <a:cubicBezTo>
                    <a:pt x="15900" y="5494"/>
                    <a:pt x="14700" y="6000"/>
                    <a:pt x="13500" y="6591"/>
                  </a:cubicBezTo>
                  <a:cubicBezTo>
                    <a:pt x="12300" y="7181"/>
                    <a:pt x="11100" y="7856"/>
                    <a:pt x="10950" y="8531"/>
                  </a:cubicBezTo>
                  <a:cubicBezTo>
                    <a:pt x="10800" y="9206"/>
                    <a:pt x="11700" y="9881"/>
                    <a:pt x="13650" y="10894"/>
                  </a:cubicBezTo>
                  <a:cubicBezTo>
                    <a:pt x="15600" y="11906"/>
                    <a:pt x="18600" y="13256"/>
                    <a:pt x="20100" y="14353"/>
                  </a:cubicBezTo>
                  <a:cubicBezTo>
                    <a:pt x="21600" y="15450"/>
                    <a:pt x="21600" y="16294"/>
                    <a:pt x="19350" y="17475"/>
                  </a:cubicBezTo>
                  <a:cubicBezTo>
                    <a:pt x="17100" y="18656"/>
                    <a:pt x="12600" y="20175"/>
                    <a:pt x="9000" y="20850"/>
                  </a:cubicBezTo>
                  <a:cubicBezTo>
                    <a:pt x="5400" y="21525"/>
                    <a:pt x="2700" y="21356"/>
                    <a:pt x="0" y="211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643382" y="2933689"/>
              <a:ext cx="246368" cy="25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2" fill="norm" stroke="1" extrusionOk="0">
                  <a:moveTo>
                    <a:pt x="21488" y="3988"/>
                  </a:moveTo>
                  <a:cubicBezTo>
                    <a:pt x="21488" y="3088"/>
                    <a:pt x="21488" y="2188"/>
                    <a:pt x="20196" y="1378"/>
                  </a:cubicBezTo>
                  <a:cubicBezTo>
                    <a:pt x="18903" y="568"/>
                    <a:pt x="16319" y="-152"/>
                    <a:pt x="13550" y="28"/>
                  </a:cubicBezTo>
                  <a:cubicBezTo>
                    <a:pt x="10780" y="208"/>
                    <a:pt x="7826" y="1288"/>
                    <a:pt x="6073" y="2278"/>
                  </a:cubicBezTo>
                  <a:cubicBezTo>
                    <a:pt x="4319" y="3268"/>
                    <a:pt x="3765" y="4168"/>
                    <a:pt x="4042" y="5248"/>
                  </a:cubicBezTo>
                  <a:cubicBezTo>
                    <a:pt x="4319" y="6328"/>
                    <a:pt x="5426" y="7588"/>
                    <a:pt x="6442" y="8218"/>
                  </a:cubicBezTo>
                  <a:cubicBezTo>
                    <a:pt x="7457" y="8848"/>
                    <a:pt x="8380" y="8848"/>
                    <a:pt x="9765" y="8938"/>
                  </a:cubicBezTo>
                  <a:cubicBezTo>
                    <a:pt x="11150" y="9028"/>
                    <a:pt x="12996" y="9208"/>
                    <a:pt x="13457" y="9478"/>
                  </a:cubicBezTo>
                  <a:cubicBezTo>
                    <a:pt x="13919" y="9748"/>
                    <a:pt x="12996" y="10108"/>
                    <a:pt x="10873" y="11098"/>
                  </a:cubicBezTo>
                  <a:cubicBezTo>
                    <a:pt x="8750" y="12088"/>
                    <a:pt x="5426" y="13708"/>
                    <a:pt x="3396" y="14878"/>
                  </a:cubicBezTo>
                  <a:cubicBezTo>
                    <a:pt x="1365" y="16048"/>
                    <a:pt x="626" y="16768"/>
                    <a:pt x="257" y="17578"/>
                  </a:cubicBezTo>
                  <a:cubicBezTo>
                    <a:pt x="-112" y="18388"/>
                    <a:pt x="-112" y="19288"/>
                    <a:pt x="442" y="20008"/>
                  </a:cubicBezTo>
                  <a:cubicBezTo>
                    <a:pt x="996" y="20728"/>
                    <a:pt x="2103" y="21268"/>
                    <a:pt x="5519" y="21358"/>
                  </a:cubicBezTo>
                  <a:cubicBezTo>
                    <a:pt x="8934" y="21448"/>
                    <a:pt x="14657" y="21088"/>
                    <a:pt x="20380" y="207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934199" y="315203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737855" y="2709374"/>
              <a:ext cx="145545" cy="11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03" fill="norm" stroke="1" extrusionOk="0">
                  <a:moveTo>
                    <a:pt x="4621" y="5262"/>
                  </a:moveTo>
                  <a:cubicBezTo>
                    <a:pt x="3055" y="9359"/>
                    <a:pt x="1490" y="13455"/>
                    <a:pt x="708" y="16435"/>
                  </a:cubicBezTo>
                  <a:cubicBezTo>
                    <a:pt x="-75" y="19414"/>
                    <a:pt x="-75" y="21276"/>
                    <a:pt x="82" y="21090"/>
                  </a:cubicBezTo>
                  <a:cubicBezTo>
                    <a:pt x="238" y="20904"/>
                    <a:pt x="551" y="18669"/>
                    <a:pt x="1490" y="15504"/>
                  </a:cubicBezTo>
                  <a:cubicBezTo>
                    <a:pt x="2429" y="12338"/>
                    <a:pt x="3995" y="8242"/>
                    <a:pt x="5247" y="5448"/>
                  </a:cubicBezTo>
                  <a:cubicBezTo>
                    <a:pt x="6499" y="2655"/>
                    <a:pt x="7438" y="1166"/>
                    <a:pt x="8690" y="421"/>
                  </a:cubicBezTo>
                  <a:cubicBezTo>
                    <a:pt x="9942" y="-324"/>
                    <a:pt x="11508" y="-324"/>
                    <a:pt x="13699" y="2469"/>
                  </a:cubicBezTo>
                  <a:cubicBezTo>
                    <a:pt x="15890" y="5262"/>
                    <a:pt x="18708" y="10848"/>
                    <a:pt x="21525" y="16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131049" y="303138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131049" y="3164733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480299" y="2910733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133"/>
                    <a:pt x="9000" y="12267"/>
                    <a:pt x="11700" y="15867"/>
                  </a:cubicBezTo>
                  <a:cubicBezTo>
                    <a:pt x="14400" y="19467"/>
                    <a:pt x="15300" y="20533"/>
                    <a:pt x="16650" y="21067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588249" y="2948783"/>
              <a:ext cx="63501" cy="2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459"/>
                  </a:moveTo>
                  <a:cubicBezTo>
                    <a:pt x="18000" y="155"/>
                    <a:pt x="14400" y="-149"/>
                    <a:pt x="12600" y="79"/>
                  </a:cubicBezTo>
                  <a:cubicBezTo>
                    <a:pt x="10800" y="307"/>
                    <a:pt x="10800" y="1068"/>
                    <a:pt x="10080" y="3578"/>
                  </a:cubicBezTo>
                  <a:cubicBezTo>
                    <a:pt x="9360" y="6088"/>
                    <a:pt x="7920" y="10347"/>
                    <a:pt x="6120" y="13617"/>
                  </a:cubicBezTo>
                  <a:cubicBezTo>
                    <a:pt x="4320" y="16888"/>
                    <a:pt x="2160" y="19169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721599" y="3158383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867649" y="311393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204199" y="2974233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280399" y="2986933"/>
              <a:ext cx="133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960"/>
                    <a:pt x="15429" y="1920"/>
                    <a:pt x="12343" y="4400"/>
                  </a:cubicBezTo>
                  <a:cubicBezTo>
                    <a:pt x="9257" y="6880"/>
                    <a:pt x="6171" y="10880"/>
                    <a:pt x="4114" y="14000"/>
                  </a:cubicBezTo>
                  <a:cubicBezTo>
                    <a:pt x="2057" y="17120"/>
                    <a:pt x="1029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394699" y="3196483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221132" y="2749665"/>
              <a:ext cx="135468" cy="11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5400" y="2838"/>
                  </a:moveTo>
                  <a:cubicBezTo>
                    <a:pt x="4050" y="6838"/>
                    <a:pt x="2700" y="10838"/>
                    <a:pt x="1687" y="14238"/>
                  </a:cubicBezTo>
                  <a:cubicBezTo>
                    <a:pt x="675" y="17638"/>
                    <a:pt x="0" y="20438"/>
                    <a:pt x="0" y="20838"/>
                  </a:cubicBezTo>
                  <a:cubicBezTo>
                    <a:pt x="0" y="21238"/>
                    <a:pt x="675" y="19238"/>
                    <a:pt x="1856" y="16238"/>
                  </a:cubicBezTo>
                  <a:cubicBezTo>
                    <a:pt x="3037" y="13238"/>
                    <a:pt x="4725" y="9238"/>
                    <a:pt x="6581" y="5838"/>
                  </a:cubicBezTo>
                  <a:cubicBezTo>
                    <a:pt x="8437" y="2438"/>
                    <a:pt x="10462" y="-362"/>
                    <a:pt x="11981" y="38"/>
                  </a:cubicBezTo>
                  <a:cubicBezTo>
                    <a:pt x="13500" y="438"/>
                    <a:pt x="14512" y="4038"/>
                    <a:pt x="16031" y="8038"/>
                  </a:cubicBezTo>
                  <a:cubicBezTo>
                    <a:pt x="17550" y="12038"/>
                    <a:pt x="19575" y="16438"/>
                    <a:pt x="21600" y="208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705849" y="307583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674099" y="322188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207499" y="3012333"/>
              <a:ext cx="139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351"/>
                    <a:pt x="18514" y="4702"/>
                    <a:pt x="20057" y="8302"/>
                  </a:cubicBezTo>
                  <a:cubicBezTo>
                    <a:pt x="21600" y="11902"/>
                    <a:pt x="15429" y="1675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328149" y="317743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419004" y="3005983"/>
              <a:ext cx="153106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12694" y="0"/>
                  </a:moveTo>
                  <a:cubicBezTo>
                    <a:pt x="9814" y="0"/>
                    <a:pt x="6934" y="0"/>
                    <a:pt x="4774" y="177"/>
                  </a:cubicBezTo>
                  <a:cubicBezTo>
                    <a:pt x="2614" y="354"/>
                    <a:pt x="1174" y="708"/>
                    <a:pt x="454" y="1328"/>
                  </a:cubicBezTo>
                  <a:cubicBezTo>
                    <a:pt x="-266" y="1948"/>
                    <a:pt x="-266" y="2833"/>
                    <a:pt x="1462" y="4338"/>
                  </a:cubicBezTo>
                  <a:cubicBezTo>
                    <a:pt x="3190" y="5843"/>
                    <a:pt x="6646" y="7967"/>
                    <a:pt x="10246" y="10092"/>
                  </a:cubicBezTo>
                  <a:cubicBezTo>
                    <a:pt x="13846" y="12216"/>
                    <a:pt x="17590" y="14341"/>
                    <a:pt x="19462" y="15846"/>
                  </a:cubicBezTo>
                  <a:cubicBezTo>
                    <a:pt x="21334" y="17351"/>
                    <a:pt x="21334" y="18236"/>
                    <a:pt x="19174" y="19298"/>
                  </a:cubicBezTo>
                  <a:cubicBezTo>
                    <a:pt x="17014" y="20361"/>
                    <a:pt x="12694" y="21600"/>
                    <a:pt x="9382" y="21600"/>
                  </a:cubicBezTo>
                  <a:cubicBezTo>
                    <a:pt x="6070" y="21600"/>
                    <a:pt x="3766" y="20361"/>
                    <a:pt x="1462" y="191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423399" y="2974183"/>
              <a:ext cx="273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526" y="11670"/>
                    <a:pt x="11051" y="3363"/>
                    <a:pt x="14651" y="870"/>
                  </a:cubicBezTo>
                  <a:cubicBezTo>
                    <a:pt x="18251" y="-1622"/>
                    <a:pt x="1992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521449" y="3792839"/>
              <a:ext cx="222251" cy="27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19749" y="3034"/>
                  </a:moveTo>
                  <a:cubicBezTo>
                    <a:pt x="19543" y="2203"/>
                    <a:pt x="19337" y="1372"/>
                    <a:pt x="18720" y="791"/>
                  </a:cubicBezTo>
                  <a:cubicBezTo>
                    <a:pt x="18103" y="209"/>
                    <a:pt x="17074" y="-123"/>
                    <a:pt x="15531" y="43"/>
                  </a:cubicBezTo>
                  <a:cubicBezTo>
                    <a:pt x="13989" y="209"/>
                    <a:pt x="11931" y="874"/>
                    <a:pt x="10491" y="2120"/>
                  </a:cubicBezTo>
                  <a:cubicBezTo>
                    <a:pt x="9051" y="3366"/>
                    <a:pt x="8229" y="5194"/>
                    <a:pt x="8331" y="6357"/>
                  </a:cubicBezTo>
                  <a:cubicBezTo>
                    <a:pt x="8434" y="7520"/>
                    <a:pt x="9463" y="8019"/>
                    <a:pt x="11006" y="8351"/>
                  </a:cubicBezTo>
                  <a:cubicBezTo>
                    <a:pt x="12549" y="8683"/>
                    <a:pt x="14606" y="8849"/>
                    <a:pt x="15223" y="9182"/>
                  </a:cubicBezTo>
                  <a:cubicBezTo>
                    <a:pt x="15840" y="9514"/>
                    <a:pt x="15017" y="10012"/>
                    <a:pt x="12857" y="10843"/>
                  </a:cubicBezTo>
                  <a:cubicBezTo>
                    <a:pt x="10697" y="11674"/>
                    <a:pt x="7200" y="12837"/>
                    <a:pt x="5040" y="13668"/>
                  </a:cubicBezTo>
                  <a:cubicBezTo>
                    <a:pt x="2880" y="14499"/>
                    <a:pt x="2057" y="14997"/>
                    <a:pt x="1337" y="15579"/>
                  </a:cubicBezTo>
                  <a:cubicBezTo>
                    <a:pt x="617" y="16160"/>
                    <a:pt x="0" y="16825"/>
                    <a:pt x="0" y="17655"/>
                  </a:cubicBezTo>
                  <a:cubicBezTo>
                    <a:pt x="0" y="18486"/>
                    <a:pt x="617" y="19483"/>
                    <a:pt x="2057" y="20231"/>
                  </a:cubicBezTo>
                  <a:cubicBezTo>
                    <a:pt x="3497" y="20979"/>
                    <a:pt x="5760" y="21477"/>
                    <a:pt x="9154" y="21311"/>
                  </a:cubicBezTo>
                  <a:cubicBezTo>
                    <a:pt x="12549" y="21145"/>
                    <a:pt x="17074" y="20314"/>
                    <a:pt x="21600" y="19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6734085" y="3975089"/>
              <a:ext cx="155666" cy="15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3" fill="norm" stroke="1" extrusionOk="0">
                  <a:moveTo>
                    <a:pt x="4828" y="5591"/>
                  </a:moveTo>
                  <a:cubicBezTo>
                    <a:pt x="4828" y="4131"/>
                    <a:pt x="4828" y="2672"/>
                    <a:pt x="5558" y="1796"/>
                  </a:cubicBezTo>
                  <a:cubicBezTo>
                    <a:pt x="6288" y="921"/>
                    <a:pt x="7747" y="629"/>
                    <a:pt x="9352" y="337"/>
                  </a:cubicBezTo>
                  <a:cubicBezTo>
                    <a:pt x="10958" y="45"/>
                    <a:pt x="12709" y="-247"/>
                    <a:pt x="13731" y="337"/>
                  </a:cubicBezTo>
                  <a:cubicBezTo>
                    <a:pt x="14752" y="921"/>
                    <a:pt x="15044" y="2380"/>
                    <a:pt x="13731" y="4861"/>
                  </a:cubicBezTo>
                  <a:cubicBezTo>
                    <a:pt x="12417" y="7342"/>
                    <a:pt x="9498" y="10845"/>
                    <a:pt x="7309" y="13180"/>
                  </a:cubicBezTo>
                  <a:cubicBezTo>
                    <a:pt x="5120" y="15515"/>
                    <a:pt x="3661" y="16683"/>
                    <a:pt x="2347" y="17850"/>
                  </a:cubicBezTo>
                  <a:cubicBezTo>
                    <a:pt x="1034" y="19018"/>
                    <a:pt x="-134" y="20185"/>
                    <a:pt x="12" y="20769"/>
                  </a:cubicBezTo>
                  <a:cubicBezTo>
                    <a:pt x="158" y="21353"/>
                    <a:pt x="1617" y="21353"/>
                    <a:pt x="5412" y="20039"/>
                  </a:cubicBezTo>
                  <a:cubicBezTo>
                    <a:pt x="9207" y="18726"/>
                    <a:pt x="15336" y="16099"/>
                    <a:pt x="21466" y="134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6590080" y="3579600"/>
              <a:ext cx="153620" cy="11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907" fill="norm" stroke="1" extrusionOk="0">
                  <a:moveTo>
                    <a:pt x="5497" y="785"/>
                  </a:moveTo>
                  <a:cubicBezTo>
                    <a:pt x="4017" y="4713"/>
                    <a:pt x="2538" y="8640"/>
                    <a:pt x="1502" y="12371"/>
                  </a:cubicBezTo>
                  <a:cubicBezTo>
                    <a:pt x="467" y="16102"/>
                    <a:pt x="-125" y="19636"/>
                    <a:pt x="23" y="20618"/>
                  </a:cubicBezTo>
                  <a:cubicBezTo>
                    <a:pt x="171" y="21600"/>
                    <a:pt x="1059" y="20029"/>
                    <a:pt x="2538" y="16691"/>
                  </a:cubicBezTo>
                  <a:cubicBezTo>
                    <a:pt x="4017" y="13353"/>
                    <a:pt x="6089" y="8247"/>
                    <a:pt x="8012" y="4909"/>
                  </a:cubicBezTo>
                  <a:cubicBezTo>
                    <a:pt x="9935" y="1571"/>
                    <a:pt x="11711" y="0"/>
                    <a:pt x="13042" y="0"/>
                  </a:cubicBezTo>
                  <a:cubicBezTo>
                    <a:pt x="14374" y="0"/>
                    <a:pt x="15261" y="1571"/>
                    <a:pt x="16593" y="4909"/>
                  </a:cubicBezTo>
                  <a:cubicBezTo>
                    <a:pt x="17924" y="8247"/>
                    <a:pt x="19700" y="13353"/>
                    <a:pt x="21475" y="184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073899" y="389498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047916" y="3996583"/>
              <a:ext cx="146634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18" fill="norm" stroke="1" extrusionOk="0">
                  <a:moveTo>
                    <a:pt x="1909" y="0"/>
                  </a:moveTo>
                  <a:cubicBezTo>
                    <a:pt x="692" y="7200"/>
                    <a:pt x="-525" y="14400"/>
                    <a:pt x="236" y="18000"/>
                  </a:cubicBezTo>
                  <a:cubicBezTo>
                    <a:pt x="996" y="21600"/>
                    <a:pt x="3734" y="21600"/>
                    <a:pt x="7537" y="20400"/>
                  </a:cubicBezTo>
                  <a:cubicBezTo>
                    <a:pt x="11340" y="19200"/>
                    <a:pt x="16207" y="16800"/>
                    <a:pt x="21075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423149" y="3750661"/>
              <a:ext cx="139701" cy="15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3355"/>
                  </a:moveTo>
                  <a:cubicBezTo>
                    <a:pt x="0" y="1855"/>
                    <a:pt x="0" y="355"/>
                    <a:pt x="655" y="55"/>
                  </a:cubicBezTo>
                  <a:cubicBezTo>
                    <a:pt x="1309" y="-245"/>
                    <a:pt x="2618" y="655"/>
                    <a:pt x="4745" y="3355"/>
                  </a:cubicBezTo>
                  <a:cubicBezTo>
                    <a:pt x="6873" y="6055"/>
                    <a:pt x="9818" y="10555"/>
                    <a:pt x="12764" y="13855"/>
                  </a:cubicBezTo>
                  <a:cubicBezTo>
                    <a:pt x="15709" y="17155"/>
                    <a:pt x="18655" y="19255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512049" y="3799733"/>
              <a:ext cx="1079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0"/>
                    <a:pt x="15671" y="0"/>
                    <a:pt x="13553" y="320"/>
                  </a:cubicBezTo>
                  <a:cubicBezTo>
                    <a:pt x="11435" y="640"/>
                    <a:pt x="10165" y="1280"/>
                    <a:pt x="8894" y="3600"/>
                  </a:cubicBezTo>
                  <a:cubicBezTo>
                    <a:pt x="7624" y="5920"/>
                    <a:pt x="6353" y="9920"/>
                    <a:pt x="4871" y="13200"/>
                  </a:cubicBezTo>
                  <a:cubicBezTo>
                    <a:pt x="3388" y="16480"/>
                    <a:pt x="1694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619999" y="4038124"/>
              <a:ext cx="152401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2746"/>
                  </a:moveTo>
                  <a:cubicBezTo>
                    <a:pt x="3300" y="1629"/>
                    <a:pt x="6600" y="512"/>
                    <a:pt x="9150" y="139"/>
                  </a:cubicBezTo>
                  <a:cubicBezTo>
                    <a:pt x="11700" y="-233"/>
                    <a:pt x="13500" y="139"/>
                    <a:pt x="14400" y="1257"/>
                  </a:cubicBezTo>
                  <a:cubicBezTo>
                    <a:pt x="15300" y="2374"/>
                    <a:pt x="15300" y="4236"/>
                    <a:pt x="13950" y="6843"/>
                  </a:cubicBezTo>
                  <a:cubicBezTo>
                    <a:pt x="12600" y="9450"/>
                    <a:pt x="9900" y="12801"/>
                    <a:pt x="7500" y="15408"/>
                  </a:cubicBezTo>
                  <a:cubicBezTo>
                    <a:pt x="5100" y="18015"/>
                    <a:pt x="3000" y="19877"/>
                    <a:pt x="2850" y="20622"/>
                  </a:cubicBezTo>
                  <a:cubicBezTo>
                    <a:pt x="2700" y="21367"/>
                    <a:pt x="4500" y="20995"/>
                    <a:pt x="7950" y="19505"/>
                  </a:cubicBezTo>
                  <a:cubicBezTo>
                    <a:pt x="11400" y="18015"/>
                    <a:pt x="16500" y="15408"/>
                    <a:pt x="21600" y="128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7924799" y="399023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8064499" y="3825133"/>
              <a:ext cx="177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800"/>
                    <a:pt x="9771" y="9600"/>
                    <a:pt x="13371" y="13200"/>
                  </a:cubicBezTo>
                  <a:cubicBezTo>
                    <a:pt x="16971" y="16800"/>
                    <a:pt x="1928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8178799" y="3856883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400"/>
                    <a:pt x="13846" y="4800"/>
                    <a:pt x="10246" y="8215"/>
                  </a:cubicBezTo>
                  <a:cubicBezTo>
                    <a:pt x="6646" y="11631"/>
                    <a:pt x="3323" y="16062"/>
                    <a:pt x="1662" y="18462"/>
                  </a:cubicBezTo>
                  <a:cubicBezTo>
                    <a:pt x="0" y="20862"/>
                    <a:pt x="0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8280404" y="4046161"/>
              <a:ext cx="88897" cy="11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15" fill="norm" stroke="1" extrusionOk="0">
                  <a:moveTo>
                    <a:pt x="1506" y="1405"/>
                  </a:moveTo>
                  <a:cubicBezTo>
                    <a:pt x="4018" y="619"/>
                    <a:pt x="6530" y="-166"/>
                    <a:pt x="9041" y="30"/>
                  </a:cubicBezTo>
                  <a:cubicBezTo>
                    <a:pt x="11553" y="227"/>
                    <a:pt x="14064" y="1405"/>
                    <a:pt x="14316" y="3369"/>
                  </a:cubicBezTo>
                  <a:cubicBezTo>
                    <a:pt x="14567" y="5332"/>
                    <a:pt x="12557" y="8081"/>
                    <a:pt x="10046" y="10241"/>
                  </a:cubicBezTo>
                  <a:cubicBezTo>
                    <a:pt x="7534" y="12401"/>
                    <a:pt x="4520" y="13972"/>
                    <a:pt x="2511" y="15739"/>
                  </a:cubicBezTo>
                  <a:cubicBezTo>
                    <a:pt x="502" y="17507"/>
                    <a:pt x="-503" y="19470"/>
                    <a:pt x="250" y="20452"/>
                  </a:cubicBezTo>
                  <a:cubicBezTo>
                    <a:pt x="1004" y="21434"/>
                    <a:pt x="3516" y="21434"/>
                    <a:pt x="7283" y="20649"/>
                  </a:cubicBezTo>
                  <a:cubicBezTo>
                    <a:pt x="11050" y="19863"/>
                    <a:pt x="16074" y="18292"/>
                    <a:pt x="21097" y="167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8106055" y="3664267"/>
              <a:ext cx="117196" cy="11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20" fill="norm" stroke="1" extrusionOk="0">
                  <a:moveTo>
                    <a:pt x="6313" y="3857"/>
                  </a:moveTo>
                  <a:cubicBezTo>
                    <a:pt x="5156" y="8100"/>
                    <a:pt x="3999" y="12343"/>
                    <a:pt x="2842" y="15621"/>
                  </a:cubicBezTo>
                  <a:cubicBezTo>
                    <a:pt x="1685" y="18900"/>
                    <a:pt x="527" y="21214"/>
                    <a:pt x="142" y="21407"/>
                  </a:cubicBezTo>
                  <a:cubicBezTo>
                    <a:pt x="-244" y="21600"/>
                    <a:pt x="142" y="19671"/>
                    <a:pt x="1492" y="16393"/>
                  </a:cubicBezTo>
                  <a:cubicBezTo>
                    <a:pt x="2842" y="13114"/>
                    <a:pt x="5156" y="8486"/>
                    <a:pt x="7277" y="5207"/>
                  </a:cubicBezTo>
                  <a:cubicBezTo>
                    <a:pt x="9399" y="1929"/>
                    <a:pt x="11327" y="0"/>
                    <a:pt x="12677" y="0"/>
                  </a:cubicBezTo>
                  <a:cubicBezTo>
                    <a:pt x="14027" y="0"/>
                    <a:pt x="14799" y="1929"/>
                    <a:pt x="16149" y="5593"/>
                  </a:cubicBezTo>
                  <a:cubicBezTo>
                    <a:pt x="17499" y="9257"/>
                    <a:pt x="19427" y="14657"/>
                    <a:pt x="21356" y="20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8705849" y="395848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8693149" y="4079133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136143" y="3916392"/>
              <a:ext cx="128508" cy="17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733" fill="norm" stroke="1" extrusionOk="0">
                  <a:moveTo>
                    <a:pt x="20815" y="463"/>
                  </a:moveTo>
                  <a:cubicBezTo>
                    <a:pt x="19101" y="-28"/>
                    <a:pt x="17387" y="-519"/>
                    <a:pt x="13958" y="1199"/>
                  </a:cubicBezTo>
                  <a:cubicBezTo>
                    <a:pt x="10529" y="2917"/>
                    <a:pt x="5387" y="6845"/>
                    <a:pt x="2644" y="9790"/>
                  </a:cubicBezTo>
                  <a:cubicBezTo>
                    <a:pt x="-99" y="12736"/>
                    <a:pt x="-442" y="14699"/>
                    <a:pt x="415" y="16540"/>
                  </a:cubicBezTo>
                  <a:cubicBezTo>
                    <a:pt x="1272" y="18381"/>
                    <a:pt x="3329" y="20099"/>
                    <a:pt x="6758" y="20590"/>
                  </a:cubicBezTo>
                  <a:cubicBezTo>
                    <a:pt x="10187" y="21081"/>
                    <a:pt x="14987" y="20345"/>
                    <a:pt x="17729" y="17767"/>
                  </a:cubicBezTo>
                  <a:cubicBezTo>
                    <a:pt x="20472" y="15190"/>
                    <a:pt x="21158" y="10772"/>
                    <a:pt x="20472" y="7581"/>
                  </a:cubicBezTo>
                  <a:cubicBezTo>
                    <a:pt x="19787" y="4390"/>
                    <a:pt x="17729" y="2426"/>
                    <a:pt x="15844" y="1322"/>
                  </a:cubicBezTo>
                  <a:cubicBezTo>
                    <a:pt x="13958" y="217"/>
                    <a:pt x="12244" y="-28"/>
                    <a:pt x="11387" y="708"/>
                  </a:cubicBezTo>
                  <a:cubicBezTo>
                    <a:pt x="10529" y="1445"/>
                    <a:pt x="10529" y="3163"/>
                    <a:pt x="10529" y="48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9359899" y="402833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9447448" y="3864323"/>
              <a:ext cx="147100" cy="26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332" fill="norm" stroke="1" extrusionOk="0">
                  <a:moveTo>
                    <a:pt x="14392" y="1421"/>
                  </a:moveTo>
                  <a:cubicBezTo>
                    <a:pt x="11137" y="919"/>
                    <a:pt x="7882" y="416"/>
                    <a:pt x="5515" y="165"/>
                  </a:cubicBezTo>
                  <a:cubicBezTo>
                    <a:pt x="3148" y="-86"/>
                    <a:pt x="1668" y="-86"/>
                    <a:pt x="781" y="416"/>
                  </a:cubicBezTo>
                  <a:cubicBezTo>
                    <a:pt x="-107" y="919"/>
                    <a:pt x="-403" y="1923"/>
                    <a:pt x="781" y="2928"/>
                  </a:cubicBezTo>
                  <a:cubicBezTo>
                    <a:pt x="1964" y="3933"/>
                    <a:pt x="4627" y="4937"/>
                    <a:pt x="8178" y="6695"/>
                  </a:cubicBezTo>
                  <a:cubicBezTo>
                    <a:pt x="11729" y="8454"/>
                    <a:pt x="16167" y="10965"/>
                    <a:pt x="18534" y="12640"/>
                  </a:cubicBezTo>
                  <a:cubicBezTo>
                    <a:pt x="20901" y="14314"/>
                    <a:pt x="21197" y="15151"/>
                    <a:pt x="19422" y="16491"/>
                  </a:cubicBezTo>
                  <a:cubicBezTo>
                    <a:pt x="17646" y="17830"/>
                    <a:pt x="13800" y="19672"/>
                    <a:pt x="10989" y="20593"/>
                  </a:cubicBezTo>
                  <a:cubicBezTo>
                    <a:pt x="8178" y="21514"/>
                    <a:pt x="6402" y="21514"/>
                    <a:pt x="5071" y="20928"/>
                  </a:cubicBezTo>
                  <a:cubicBezTo>
                    <a:pt x="3739" y="20342"/>
                    <a:pt x="2852" y="19170"/>
                    <a:pt x="1964" y="179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9505949" y="3863233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415225" y="4991455"/>
              <a:ext cx="157025" cy="24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99" fill="norm" stroke="1" extrusionOk="0">
                  <a:moveTo>
                    <a:pt x="21365" y="4692"/>
                  </a:moveTo>
                  <a:cubicBezTo>
                    <a:pt x="21077" y="3190"/>
                    <a:pt x="20789" y="1687"/>
                    <a:pt x="19925" y="842"/>
                  </a:cubicBezTo>
                  <a:cubicBezTo>
                    <a:pt x="19061" y="-3"/>
                    <a:pt x="17621" y="-191"/>
                    <a:pt x="15461" y="185"/>
                  </a:cubicBezTo>
                  <a:cubicBezTo>
                    <a:pt x="13301" y="560"/>
                    <a:pt x="10421" y="1499"/>
                    <a:pt x="8405" y="2345"/>
                  </a:cubicBezTo>
                  <a:cubicBezTo>
                    <a:pt x="6389" y="3190"/>
                    <a:pt x="5237" y="3941"/>
                    <a:pt x="5381" y="5068"/>
                  </a:cubicBezTo>
                  <a:cubicBezTo>
                    <a:pt x="5525" y="6195"/>
                    <a:pt x="6965" y="7698"/>
                    <a:pt x="8981" y="8731"/>
                  </a:cubicBezTo>
                  <a:cubicBezTo>
                    <a:pt x="10997" y="9764"/>
                    <a:pt x="13589" y="10327"/>
                    <a:pt x="14453" y="10985"/>
                  </a:cubicBezTo>
                  <a:cubicBezTo>
                    <a:pt x="15317" y="11642"/>
                    <a:pt x="14453" y="12393"/>
                    <a:pt x="12005" y="13520"/>
                  </a:cubicBezTo>
                  <a:cubicBezTo>
                    <a:pt x="9557" y="14647"/>
                    <a:pt x="5525" y="16150"/>
                    <a:pt x="3077" y="17277"/>
                  </a:cubicBezTo>
                  <a:cubicBezTo>
                    <a:pt x="629" y="18404"/>
                    <a:pt x="-235" y="19155"/>
                    <a:pt x="53" y="19812"/>
                  </a:cubicBezTo>
                  <a:cubicBezTo>
                    <a:pt x="341" y="20470"/>
                    <a:pt x="1781" y="21033"/>
                    <a:pt x="5525" y="21221"/>
                  </a:cubicBezTo>
                  <a:cubicBezTo>
                    <a:pt x="9269" y="21409"/>
                    <a:pt x="15317" y="21221"/>
                    <a:pt x="21365" y="210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591299" y="5146728"/>
              <a:ext cx="114846" cy="16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89" fill="norm" stroke="1" extrusionOk="0">
                  <a:moveTo>
                    <a:pt x="8247" y="1578"/>
                  </a:moveTo>
                  <a:cubicBezTo>
                    <a:pt x="10211" y="1017"/>
                    <a:pt x="12175" y="456"/>
                    <a:pt x="14138" y="176"/>
                  </a:cubicBezTo>
                  <a:cubicBezTo>
                    <a:pt x="16102" y="-105"/>
                    <a:pt x="18065" y="-105"/>
                    <a:pt x="19440" y="596"/>
                  </a:cubicBezTo>
                  <a:cubicBezTo>
                    <a:pt x="20815" y="1298"/>
                    <a:pt x="21600" y="2700"/>
                    <a:pt x="21207" y="4103"/>
                  </a:cubicBezTo>
                  <a:cubicBezTo>
                    <a:pt x="20815" y="5505"/>
                    <a:pt x="19244" y="6908"/>
                    <a:pt x="17280" y="8451"/>
                  </a:cubicBezTo>
                  <a:cubicBezTo>
                    <a:pt x="15316" y="9994"/>
                    <a:pt x="12960" y="11677"/>
                    <a:pt x="12764" y="12659"/>
                  </a:cubicBezTo>
                  <a:cubicBezTo>
                    <a:pt x="12567" y="13640"/>
                    <a:pt x="14531" y="13921"/>
                    <a:pt x="15905" y="14763"/>
                  </a:cubicBezTo>
                  <a:cubicBezTo>
                    <a:pt x="17280" y="15604"/>
                    <a:pt x="18065" y="17007"/>
                    <a:pt x="17476" y="18269"/>
                  </a:cubicBezTo>
                  <a:cubicBezTo>
                    <a:pt x="16887" y="19531"/>
                    <a:pt x="14924" y="20653"/>
                    <a:pt x="11782" y="21074"/>
                  </a:cubicBezTo>
                  <a:cubicBezTo>
                    <a:pt x="8640" y="21495"/>
                    <a:pt x="4320" y="21214"/>
                    <a:pt x="0" y="209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481042" y="4733183"/>
              <a:ext cx="1420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3205" y="9257"/>
                  </a:moveTo>
                  <a:cubicBezTo>
                    <a:pt x="2252" y="10971"/>
                    <a:pt x="1299" y="12686"/>
                    <a:pt x="664" y="14743"/>
                  </a:cubicBezTo>
                  <a:cubicBezTo>
                    <a:pt x="29" y="16800"/>
                    <a:pt x="-289" y="19200"/>
                    <a:pt x="346" y="18686"/>
                  </a:cubicBezTo>
                  <a:cubicBezTo>
                    <a:pt x="982" y="18171"/>
                    <a:pt x="2570" y="14743"/>
                    <a:pt x="4317" y="11486"/>
                  </a:cubicBezTo>
                  <a:cubicBezTo>
                    <a:pt x="6064" y="8229"/>
                    <a:pt x="7970" y="5143"/>
                    <a:pt x="9558" y="3086"/>
                  </a:cubicBezTo>
                  <a:cubicBezTo>
                    <a:pt x="11146" y="1029"/>
                    <a:pt x="12417" y="0"/>
                    <a:pt x="13687" y="0"/>
                  </a:cubicBezTo>
                  <a:cubicBezTo>
                    <a:pt x="14958" y="0"/>
                    <a:pt x="16229" y="1029"/>
                    <a:pt x="17499" y="4800"/>
                  </a:cubicBezTo>
                  <a:cubicBezTo>
                    <a:pt x="18770" y="8571"/>
                    <a:pt x="20040" y="15086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902449" y="504433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912704" y="5120533"/>
              <a:ext cx="18024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797" y="0"/>
                  </a:moveTo>
                  <a:cubicBezTo>
                    <a:pt x="793" y="5400"/>
                    <a:pt x="-212" y="10800"/>
                    <a:pt x="39" y="14400"/>
                  </a:cubicBezTo>
                  <a:cubicBezTo>
                    <a:pt x="290" y="18000"/>
                    <a:pt x="1797" y="19800"/>
                    <a:pt x="5565" y="20700"/>
                  </a:cubicBezTo>
                  <a:cubicBezTo>
                    <a:pt x="9332" y="21600"/>
                    <a:pt x="15360" y="21600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339226" y="4866533"/>
              <a:ext cx="1093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64" y="0"/>
                  </a:moveTo>
                  <a:cubicBezTo>
                    <a:pt x="-143" y="1440"/>
                    <a:pt x="-551" y="2880"/>
                    <a:pt x="2913" y="6480"/>
                  </a:cubicBezTo>
                  <a:cubicBezTo>
                    <a:pt x="6377" y="10080"/>
                    <a:pt x="13713" y="15840"/>
                    <a:pt x="210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423149" y="4885583"/>
              <a:ext cx="146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785"/>
                    <a:pt x="16591" y="1571"/>
                    <a:pt x="13617" y="3993"/>
                  </a:cubicBezTo>
                  <a:cubicBezTo>
                    <a:pt x="10643" y="6415"/>
                    <a:pt x="7200" y="10473"/>
                    <a:pt x="4852" y="13680"/>
                  </a:cubicBezTo>
                  <a:cubicBezTo>
                    <a:pt x="2504" y="16887"/>
                    <a:pt x="1252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505699" y="5109013"/>
              <a:ext cx="107082" cy="17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57" fill="norm" stroke="1" extrusionOk="0">
                  <a:moveTo>
                    <a:pt x="6231" y="2943"/>
                  </a:moveTo>
                  <a:cubicBezTo>
                    <a:pt x="7892" y="1914"/>
                    <a:pt x="9554" y="886"/>
                    <a:pt x="11838" y="371"/>
                  </a:cubicBezTo>
                  <a:cubicBezTo>
                    <a:pt x="14123" y="-143"/>
                    <a:pt x="17031" y="-143"/>
                    <a:pt x="18900" y="500"/>
                  </a:cubicBezTo>
                  <a:cubicBezTo>
                    <a:pt x="20769" y="1143"/>
                    <a:pt x="21600" y="2428"/>
                    <a:pt x="20562" y="4100"/>
                  </a:cubicBezTo>
                  <a:cubicBezTo>
                    <a:pt x="19523" y="5771"/>
                    <a:pt x="16615" y="7828"/>
                    <a:pt x="14331" y="9243"/>
                  </a:cubicBezTo>
                  <a:cubicBezTo>
                    <a:pt x="12046" y="10657"/>
                    <a:pt x="10385" y="11428"/>
                    <a:pt x="10800" y="12200"/>
                  </a:cubicBezTo>
                  <a:cubicBezTo>
                    <a:pt x="11215" y="12971"/>
                    <a:pt x="13708" y="13743"/>
                    <a:pt x="14954" y="14771"/>
                  </a:cubicBezTo>
                  <a:cubicBezTo>
                    <a:pt x="16200" y="15800"/>
                    <a:pt x="16200" y="17086"/>
                    <a:pt x="14954" y="18243"/>
                  </a:cubicBezTo>
                  <a:cubicBezTo>
                    <a:pt x="13708" y="19400"/>
                    <a:pt x="11215" y="20428"/>
                    <a:pt x="8515" y="20943"/>
                  </a:cubicBezTo>
                  <a:cubicBezTo>
                    <a:pt x="5815" y="21457"/>
                    <a:pt x="2908" y="21457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791449" y="508878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077199" y="4904633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121649" y="4898283"/>
              <a:ext cx="133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857"/>
                    <a:pt x="15429" y="5714"/>
                    <a:pt x="11829" y="8686"/>
                  </a:cubicBezTo>
                  <a:cubicBezTo>
                    <a:pt x="8229" y="11657"/>
                    <a:pt x="4114" y="14743"/>
                    <a:pt x="2057" y="16914"/>
                  </a:cubicBezTo>
                  <a:cubicBezTo>
                    <a:pt x="0" y="19086"/>
                    <a:pt x="0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204199" y="5178960"/>
              <a:ext cx="90364" cy="1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170" fill="norm" stroke="1" extrusionOk="0">
                  <a:moveTo>
                    <a:pt x="2945" y="2356"/>
                  </a:moveTo>
                  <a:cubicBezTo>
                    <a:pt x="4909" y="1514"/>
                    <a:pt x="6873" y="673"/>
                    <a:pt x="10064" y="252"/>
                  </a:cubicBezTo>
                  <a:cubicBezTo>
                    <a:pt x="13255" y="-169"/>
                    <a:pt x="17673" y="-169"/>
                    <a:pt x="19636" y="1093"/>
                  </a:cubicBezTo>
                  <a:cubicBezTo>
                    <a:pt x="21600" y="2356"/>
                    <a:pt x="21109" y="4880"/>
                    <a:pt x="19882" y="6563"/>
                  </a:cubicBezTo>
                  <a:cubicBezTo>
                    <a:pt x="18655" y="8247"/>
                    <a:pt x="16691" y="9088"/>
                    <a:pt x="14482" y="9789"/>
                  </a:cubicBezTo>
                  <a:cubicBezTo>
                    <a:pt x="12273" y="10491"/>
                    <a:pt x="9818" y="11052"/>
                    <a:pt x="10309" y="11473"/>
                  </a:cubicBezTo>
                  <a:cubicBezTo>
                    <a:pt x="10800" y="11893"/>
                    <a:pt x="14236" y="12174"/>
                    <a:pt x="16200" y="13015"/>
                  </a:cubicBezTo>
                  <a:cubicBezTo>
                    <a:pt x="18164" y="13857"/>
                    <a:pt x="18655" y="15260"/>
                    <a:pt x="16936" y="16802"/>
                  </a:cubicBezTo>
                  <a:cubicBezTo>
                    <a:pt x="15218" y="18345"/>
                    <a:pt x="11291" y="20028"/>
                    <a:pt x="8100" y="20730"/>
                  </a:cubicBezTo>
                  <a:cubicBezTo>
                    <a:pt x="4909" y="21431"/>
                    <a:pt x="2455" y="21150"/>
                    <a:pt x="0" y="20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8121914" y="4642054"/>
              <a:ext cx="139436" cy="12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70" fill="norm" stroke="1" extrusionOk="0">
                  <a:moveTo>
                    <a:pt x="4868" y="3502"/>
                  </a:moveTo>
                  <a:cubicBezTo>
                    <a:pt x="3559" y="4547"/>
                    <a:pt x="2250" y="5593"/>
                    <a:pt x="1432" y="6986"/>
                  </a:cubicBezTo>
                  <a:cubicBezTo>
                    <a:pt x="614" y="8380"/>
                    <a:pt x="286" y="10122"/>
                    <a:pt x="123" y="12212"/>
                  </a:cubicBezTo>
                  <a:cubicBezTo>
                    <a:pt x="-41" y="14302"/>
                    <a:pt x="-41" y="16741"/>
                    <a:pt x="123" y="17089"/>
                  </a:cubicBezTo>
                  <a:cubicBezTo>
                    <a:pt x="286" y="17438"/>
                    <a:pt x="614" y="15696"/>
                    <a:pt x="1432" y="13083"/>
                  </a:cubicBezTo>
                  <a:cubicBezTo>
                    <a:pt x="2250" y="10470"/>
                    <a:pt x="3559" y="6986"/>
                    <a:pt x="4704" y="4547"/>
                  </a:cubicBezTo>
                  <a:cubicBezTo>
                    <a:pt x="5850" y="2109"/>
                    <a:pt x="6832" y="715"/>
                    <a:pt x="8141" y="193"/>
                  </a:cubicBezTo>
                  <a:cubicBezTo>
                    <a:pt x="9450" y="-330"/>
                    <a:pt x="11086" y="18"/>
                    <a:pt x="13377" y="3676"/>
                  </a:cubicBezTo>
                  <a:cubicBezTo>
                    <a:pt x="15668" y="7335"/>
                    <a:pt x="18614" y="14302"/>
                    <a:pt x="21559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616949" y="5076083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635999" y="521578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131299" y="512688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9429797" y="4944850"/>
              <a:ext cx="215853" cy="29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8" fill="norm" stroke="1" extrusionOk="0">
                  <a:moveTo>
                    <a:pt x="625" y="3955"/>
                  </a:moveTo>
                  <a:cubicBezTo>
                    <a:pt x="625" y="3194"/>
                    <a:pt x="625" y="2434"/>
                    <a:pt x="1254" y="1825"/>
                  </a:cubicBezTo>
                  <a:cubicBezTo>
                    <a:pt x="1883" y="1217"/>
                    <a:pt x="3141" y="761"/>
                    <a:pt x="4504" y="456"/>
                  </a:cubicBezTo>
                  <a:cubicBezTo>
                    <a:pt x="5868" y="152"/>
                    <a:pt x="7336" y="0"/>
                    <a:pt x="8594" y="0"/>
                  </a:cubicBezTo>
                  <a:cubicBezTo>
                    <a:pt x="9852" y="0"/>
                    <a:pt x="10901" y="152"/>
                    <a:pt x="10586" y="2358"/>
                  </a:cubicBezTo>
                  <a:cubicBezTo>
                    <a:pt x="10271" y="4563"/>
                    <a:pt x="8594" y="8823"/>
                    <a:pt x="6706" y="12017"/>
                  </a:cubicBezTo>
                  <a:cubicBezTo>
                    <a:pt x="4819" y="15211"/>
                    <a:pt x="2722" y="17341"/>
                    <a:pt x="1464" y="18786"/>
                  </a:cubicBezTo>
                  <a:cubicBezTo>
                    <a:pt x="205" y="20231"/>
                    <a:pt x="-214" y="20992"/>
                    <a:pt x="101" y="21296"/>
                  </a:cubicBezTo>
                  <a:cubicBezTo>
                    <a:pt x="415" y="21600"/>
                    <a:pt x="1464" y="21448"/>
                    <a:pt x="4609" y="21068"/>
                  </a:cubicBezTo>
                  <a:cubicBezTo>
                    <a:pt x="7755" y="20687"/>
                    <a:pt x="12998" y="20079"/>
                    <a:pt x="16143" y="19927"/>
                  </a:cubicBezTo>
                  <a:cubicBezTo>
                    <a:pt x="19289" y="19775"/>
                    <a:pt x="20337" y="20079"/>
                    <a:pt x="21386" y="20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023349" y="1481983"/>
              <a:ext cx="32321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0" y="545"/>
                    <a:pt x="820" y="1091"/>
                    <a:pt x="1273" y="1364"/>
                  </a:cubicBezTo>
                  <a:cubicBezTo>
                    <a:pt x="1726" y="1636"/>
                    <a:pt x="2221" y="1636"/>
                    <a:pt x="2716" y="1691"/>
                  </a:cubicBezTo>
                  <a:cubicBezTo>
                    <a:pt x="3211" y="1745"/>
                    <a:pt x="3706" y="1855"/>
                    <a:pt x="4251" y="1964"/>
                  </a:cubicBezTo>
                  <a:cubicBezTo>
                    <a:pt x="4795" y="2073"/>
                    <a:pt x="5389" y="2182"/>
                    <a:pt x="5934" y="2400"/>
                  </a:cubicBezTo>
                  <a:cubicBezTo>
                    <a:pt x="6479" y="2618"/>
                    <a:pt x="6974" y="2945"/>
                    <a:pt x="7469" y="3327"/>
                  </a:cubicBezTo>
                  <a:cubicBezTo>
                    <a:pt x="7964" y="3709"/>
                    <a:pt x="8459" y="4145"/>
                    <a:pt x="8975" y="4582"/>
                  </a:cubicBezTo>
                  <a:cubicBezTo>
                    <a:pt x="9492" y="5018"/>
                    <a:pt x="10029" y="5455"/>
                    <a:pt x="10538" y="5891"/>
                  </a:cubicBezTo>
                  <a:cubicBezTo>
                    <a:pt x="11048" y="6327"/>
                    <a:pt x="11528" y="6764"/>
                    <a:pt x="12031" y="7200"/>
                  </a:cubicBezTo>
                  <a:cubicBezTo>
                    <a:pt x="12533" y="7636"/>
                    <a:pt x="13056" y="8073"/>
                    <a:pt x="13664" y="8618"/>
                  </a:cubicBezTo>
                  <a:cubicBezTo>
                    <a:pt x="14273" y="9164"/>
                    <a:pt x="14966" y="9818"/>
                    <a:pt x="15560" y="10473"/>
                  </a:cubicBezTo>
                  <a:cubicBezTo>
                    <a:pt x="16154" y="11127"/>
                    <a:pt x="16649" y="11782"/>
                    <a:pt x="17208" y="12600"/>
                  </a:cubicBezTo>
                  <a:cubicBezTo>
                    <a:pt x="17767" y="13418"/>
                    <a:pt x="18389" y="14400"/>
                    <a:pt x="19026" y="15600"/>
                  </a:cubicBezTo>
                  <a:cubicBezTo>
                    <a:pt x="19662" y="16800"/>
                    <a:pt x="20313" y="18218"/>
                    <a:pt x="20744" y="19255"/>
                  </a:cubicBezTo>
                  <a:cubicBezTo>
                    <a:pt x="21176" y="20291"/>
                    <a:pt x="21388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837083" y="1643105"/>
              <a:ext cx="138518" cy="26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19" fill="norm" stroke="1" extrusionOk="0">
                  <a:moveTo>
                    <a:pt x="21097" y="2324"/>
                  </a:moveTo>
                  <a:cubicBezTo>
                    <a:pt x="18518" y="1319"/>
                    <a:pt x="15939" y="314"/>
                    <a:pt x="12876" y="63"/>
                  </a:cubicBezTo>
                  <a:cubicBezTo>
                    <a:pt x="9813" y="-188"/>
                    <a:pt x="6267" y="314"/>
                    <a:pt x="3688" y="1403"/>
                  </a:cubicBezTo>
                  <a:cubicBezTo>
                    <a:pt x="1109" y="2491"/>
                    <a:pt x="-503" y="4165"/>
                    <a:pt x="142" y="5840"/>
                  </a:cubicBezTo>
                  <a:cubicBezTo>
                    <a:pt x="787" y="7514"/>
                    <a:pt x="3688" y="9189"/>
                    <a:pt x="6751" y="10863"/>
                  </a:cubicBezTo>
                  <a:cubicBezTo>
                    <a:pt x="9813" y="12538"/>
                    <a:pt x="13037" y="14212"/>
                    <a:pt x="14810" y="15552"/>
                  </a:cubicBezTo>
                  <a:cubicBezTo>
                    <a:pt x="16584" y="16891"/>
                    <a:pt x="16906" y="17896"/>
                    <a:pt x="15616" y="18817"/>
                  </a:cubicBezTo>
                  <a:cubicBezTo>
                    <a:pt x="14327" y="19738"/>
                    <a:pt x="11425" y="20575"/>
                    <a:pt x="9169" y="20993"/>
                  </a:cubicBezTo>
                  <a:cubicBezTo>
                    <a:pt x="6912" y="21412"/>
                    <a:pt x="5300" y="21412"/>
                    <a:pt x="3849" y="21077"/>
                  </a:cubicBezTo>
                  <a:cubicBezTo>
                    <a:pt x="2398" y="20742"/>
                    <a:pt x="1109" y="20072"/>
                    <a:pt x="787" y="19319"/>
                  </a:cubicBezTo>
                  <a:cubicBezTo>
                    <a:pt x="464" y="18565"/>
                    <a:pt x="1109" y="17728"/>
                    <a:pt x="1754" y="168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022514" y="1633864"/>
              <a:ext cx="101623" cy="23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40" fill="norm" stroke="1" extrusionOk="0">
                  <a:moveTo>
                    <a:pt x="18937" y="4594"/>
                  </a:moveTo>
                  <a:cubicBezTo>
                    <a:pt x="18937" y="3646"/>
                    <a:pt x="18937" y="2699"/>
                    <a:pt x="18289" y="1846"/>
                  </a:cubicBezTo>
                  <a:cubicBezTo>
                    <a:pt x="17641" y="994"/>
                    <a:pt x="16345" y="236"/>
                    <a:pt x="14617" y="46"/>
                  </a:cubicBezTo>
                  <a:cubicBezTo>
                    <a:pt x="12889" y="-143"/>
                    <a:pt x="10729" y="236"/>
                    <a:pt x="8137" y="1373"/>
                  </a:cubicBezTo>
                  <a:cubicBezTo>
                    <a:pt x="5545" y="2510"/>
                    <a:pt x="2521" y="4404"/>
                    <a:pt x="1009" y="5920"/>
                  </a:cubicBezTo>
                  <a:cubicBezTo>
                    <a:pt x="-503" y="7436"/>
                    <a:pt x="-503" y="8573"/>
                    <a:pt x="2305" y="9994"/>
                  </a:cubicBezTo>
                  <a:cubicBezTo>
                    <a:pt x="5113" y="11415"/>
                    <a:pt x="10729" y="13120"/>
                    <a:pt x="14401" y="14352"/>
                  </a:cubicBezTo>
                  <a:cubicBezTo>
                    <a:pt x="18073" y="15583"/>
                    <a:pt x="19801" y="16341"/>
                    <a:pt x="20449" y="17194"/>
                  </a:cubicBezTo>
                  <a:cubicBezTo>
                    <a:pt x="21097" y="18046"/>
                    <a:pt x="20665" y="18994"/>
                    <a:pt x="19153" y="19752"/>
                  </a:cubicBezTo>
                  <a:cubicBezTo>
                    <a:pt x="17641" y="20510"/>
                    <a:pt x="15049" y="21078"/>
                    <a:pt x="12673" y="21268"/>
                  </a:cubicBezTo>
                  <a:cubicBezTo>
                    <a:pt x="10297" y="21457"/>
                    <a:pt x="8137" y="21268"/>
                    <a:pt x="6841" y="20794"/>
                  </a:cubicBezTo>
                  <a:cubicBezTo>
                    <a:pt x="5545" y="20320"/>
                    <a:pt x="5113" y="19562"/>
                    <a:pt x="4681" y="188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195363" y="1638288"/>
              <a:ext cx="154888" cy="24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46" fill="norm" stroke="1" extrusionOk="0">
                  <a:moveTo>
                    <a:pt x="21359" y="1299"/>
                  </a:moveTo>
                  <a:cubicBezTo>
                    <a:pt x="20191" y="573"/>
                    <a:pt x="19024" y="-153"/>
                    <a:pt x="16835" y="29"/>
                  </a:cubicBezTo>
                  <a:cubicBezTo>
                    <a:pt x="14645" y="210"/>
                    <a:pt x="11435" y="1299"/>
                    <a:pt x="8954" y="3386"/>
                  </a:cubicBezTo>
                  <a:cubicBezTo>
                    <a:pt x="6473" y="5474"/>
                    <a:pt x="4721" y="8560"/>
                    <a:pt x="3262" y="11282"/>
                  </a:cubicBezTo>
                  <a:cubicBezTo>
                    <a:pt x="1802" y="14005"/>
                    <a:pt x="635" y="16365"/>
                    <a:pt x="197" y="17998"/>
                  </a:cubicBezTo>
                  <a:cubicBezTo>
                    <a:pt x="-241" y="19632"/>
                    <a:pt x="51" y="20539"/>
                    <a:pt x="1073" y="20993"/>
                  </a:cubicBezTo>
                  <a:cubicBezTo>
                    <a:pt x="2094" y="21447"/>
                    <a:pt x="3845" y="21447"/>
                    <a:pt x="6618" y="21084"/>
                  </a:cubicBezTo>
                  <a:cubicBezTo>
                    <a:pt x="9391" y="20721"/>
                    <a:pt x="13186" y="19995"/>
                    <a:pt x="16981" y="192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8216899" y="1774083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8432799" y="1761383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8458199" y="184393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718549" y="1663583"/>
              <a:ext cx="114301" cy="22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2691"/>
                  </a:moveTo>
                  <a:cubicBezTo>
                    <a:pt x="1200" y="1876"/>
                    <a:pt x="2400" y="1061"/>
                    <a:pt x="5200" y="551"/>
                  </a:cubicBezTo>
                  <a:cubicBezTo>
                    <a:pt x="8000" y="42"/>
                    <a:pt x="12400" y="-162"/>
                    <a:pt x="15200" y="144"/>
                  </a:cubicBezTo>
                  <a:cubicBezTo>
                    <a:pt x="18000" y="449"/>
                    <a:pt x="19200" y="1264"/>
                    <a:pt x="17600" y="3913"/>
                  </a:cubicBezTo>
                  <a:cubicBezTo>
                    <a:pt x="16000" y="6563"/>
                    <a:pt x="11600" y="11046"/>
                    <a:pt x="8600" y="13695"/>
                  </a:cubicBezTo>
                  <a:cubicBezTo>
                    <a:pt x="5600" y="16344"/>
                    <a:pt x="4000" y="17159"/>
                    <a:pt x="2800" y="18178"/>
                  </a:cubicBezTo>
                  <a:cubicBezTo>
                    <a:pt x="1600" y="19196"/>
                    <a:pt x="800" y="20419"/>
                    <a:pt x="1600" y="20929"/>
                  </a:cubicBezTo>
                  <a:cubicBezTo>
                    <a:pt x="2400" y="21438"/>
                    <a:pt x="4800" y="21234"/>
                    <a:pt x="8400" y="20929"/>
                  </a:cubicBezTo>
                  <a:cubicBezTo>
                    <a:pt x="12000" y="20623"/>
                    <a:pt x="16800" y="20215"/>
                    <a:pt x="21600" y="198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8915399" y="183123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994684" y="1656519"/>
              <a:ext cx="117566" cy="15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3" fill="norm" stroke="1" extrusionOk="0">
                  <a:moveTo>
                    <a:pt x="1752" y="2263"/>
                  </a:moveTo>
                  <a:cubicBezTo>
                    <a:pt x="2909" y="1063"/>
                    <a:pt x="4066" y="-137"/>
                    <a:pt x="5416" y="13"/>
                  </a:cubicBezTo>
                  <a:cubicBezTo>
                    <a:pt x="6766" y="163"/>
                    <a:pt x="8309" y="1663"/>
                    <a:pt x="8887" y="3913"/>
                  </a:cubicBezTo>
                  <a:cubicBezTo>
                    <a:pt x="9466" y="6163"/>
                    <a:pt x="9080" y="9163"/>
                    <a:pt x="7923" y="11413"/>
                  </a:cubicBezTo>
                  <a:cubicBezTo>
                    <a:pt x="6766" y="13663"/>
                    <a:pt x="4837" y="15163"/>
                    <a:pt x="3102" y="16513"/>
                  </a:cubicBezTo>
                  <a:cubicBezTo>
                    <a:pt x="1366" y="17863"/>
                    <a:pt x="-177" y="19063"/>
                    <a:pt x="16" y="19963"/>
                  </a:cubicBezTo>
                  <a:cubicBezTo>
                    <a:pt x="209" y="20863"/>
                    <a:pt x="2137" y="21463"/>
                    <a:pt x="5994" y="21463"/>
                  </a:cubicBezTo>
                  <a:cubicBezTo>
                    <a:pt x="9852" y="21463"/>
                    <a:pt x="15637" y="20863"/>
                    <a:pt x="21423" y="202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149839" y="1659783"/>
              <a:ext cx="12657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13895" y="0"/>
                  </a:moveTo>
                  <a:cubicBezTo>
                    <a:pt x="9646" y="635"/>
                    <a:pt x="5397" y="1271"/>
                    <a:pt x="2918" y="2118"/>
                  </a:cubicBezTo>
                  <a:cubicBezTo>
                    <a:pt x="439" y="2965"/>
                    <a:pt x="-269" y="4024"/>
                    <a:pt x="85" y="4871"/>
                  </a:cubicBezTo>
                  <a:cubicBezTo>
                    <a:pt x="439" y="5718"/>
                    <a:pt x="1856" y="6353"/>
                    <a:pt x="5042" y="7624"/>
                  </a:cubicBezTo>
                  <a:cubicBezTo>
                    <a:pt x="8229" y="8894"/>
                    <a:pt x="13187" y="10800"/>
                    <a:pt x="16374" y="12706"/>
                  </a:cubicBezTo>
                  <a:cubicBezTo>
                    <a:pt x="19561" y="14612"/>
                    <a:pt x="20977" y="16518"/>
                    <a:pt x="21154" y="18000"/>
                  </a:cubicBezTo>
                  <a:cubicBezTo>
                    <a:pt x="21331" y="19482"/>
                    <a:pt x="20269" y="20541"/>
                    <a:pt x="1920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169399" y="1640733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537699" y="181218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9626599" y="1742333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736073" y="1729127"/>
              <a:ext cx="111103" cy="13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781" fill="norm" stroke="1" extrusionOk="0">
                  <a:moveTo>
                    <a:pt x="18568" y="77"/>
                  </a:moveTo>
                  <a:cubicBezTo>
                    <a:pt x="13855" y="1367"/>
                    <a:pt x="9142" y="2656"/>
                    <a:pt x="6001" y="5074"/>
                  </a:cubicBezTo>
                  <a:cubicBezTo>
                    <a:pt x="2859" y="7492"/>
                    <a:pt x="1288" y="11039"/>
                    <a:pt x="502" y="13618"/>
                  </a:cubicBezTo>
                  <a:cubicBezTo>
                    <a:pt x="-283" y="16197"/>
                    <a:pt x="-283" y="17809"/>
                    <a:pt x="1484" y="19098"/>
                  </a:cubicBezTo>
                  <a:cubicBezTo>
                    <a:pt x="3252" y="20388"/>
                    <a:pt x="6786" y="21355"/>
                    <a:pt x="10517" y="20388"/>
                  </a:cubicBezTo>
                  <a:cubicBezTo>
                    <a:pt x="14248" y="19421"/>
                    <a:pt x="18175" y="16519"/>
                    <a:pt x="19746" y="12973"/>
                  </a:cubicBezTo>
                  <a:cubicBezTo>
                    <a:pt x="21317" y="9427"/>
                    <a:pt x="20532" y="5236"/>
                    <a:pt x="19157" y="2818"/>
                  </a:cubicBezTo>
                  <a:cubicBezTo>
                    <a:pt x="17782" y="400"/>
                    <a:pt x="15819" y="-245"/>
                    <a:pt x="14248" y="77"/>
                  </a:cubicBezTo>
                  <a:cubicBezTo>
                    <a:pt x="12677" y="400"/>
                    <a:pt x="11499" y="1689"/>
                    <a:pt x="10321" y="29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9963149" y="180583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0058399" y="1680650"/>
              <a:ext cx="158751" cy="16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3916"/>
                  </a:moveTo>
                  <a:cubicBezTo>
                    <a:pt x="576" y="2531"/>
                    <a:pt x="1152" y="1147"/>
                    <a:pt x="2448" y="454"/>
                  </a:cubicBezTo>
                  <a:cubicBezTo>
                    <a:pt x="3744" y="-238"/>
                    <a:pt x="5760" y="-238"/>
                    <a:pt x="7776" y="1147"/>
                  </a:cubicBezTo>
                  <a:cubicBezTo>
                    <a:pt x="9792" y="2531"/>
                    <a:pt x="11808" y="5300"/>
                    <a:pt x="11952" y="7931"/>
                  </a:cubicBezTo>
                  <a:cubicBezTo>
                    <a:pt x="12096" y="10562"/>
                    <a:pt x="10368" y="13054"/>
                    <a:pt x="8928" y="14854"/>
                  </a:cubicBezTo>
                  <a:cubicBezTo>
                    <a:pt x="7488" y="16654"/>
                    <a:pt x="6336" y="17762"/>
                    <a:pt x="5040" y="18731"/>
                  </a:cubicBezTo>
                  <a:cubicBezTo>
                    <a:pt x="3744" y="19700"/>
                    <a:pt x="2304" y="20531"/>
                    <a:pt x="2304" y="20947"/>
                  </a:cubicBezTo>
                  <a:cubicBezTo>
                    <a:pt x="2304" y="21362"/>
                    <a:pt x="3744" y="21362"/>
                    <a:pt x="7200" y="20393"/>
                  </a:cubicBezTo>
                  <a:cubicBezTo>
                    <a:pt x="10656" y="19424"/>
                    <a:pt x="16128" y="17485"/>
                    <a:pt x="21600" y="15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0213886" y="1704233"/>
              <a:ext cx="10254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fill="norm" stroke="1" extrusionOk="0">
                  <a:moveTo>
                    <a:pt x="17171" y="0"/>
                  </a:moveTo>
                  <a:cubicBezTo>
                    <a:pt x="12512" y="411"/>
                    <a:pt x="7853" y="823"/>
                    <a:pt x="4677" y="1337"/>
                  </a:cubicBezTo>
                  <a:cubicBezTo>
                    <a:pt x="1500" y="1851"/>
                    <a:pt x="-194" y="2469"/>
                    <a:pt x="18" y="3909"/>
                  </a:cubicBezTo>
                  <a:cubicBezTo>
                    <a:pt x="230" y="5349"/>
                    <a:pt x="2347" y="7611"/>
                    <a:pt x="5947" y="9669"/>
                  </a:cubicBezTo>
                  <a:cubicBezTo>
                    <a:pt x="9547" y="11726"/>
                    <a:pt x="14630" y="13577"/>
                    <a:pt x="17594" y="15223"/>
                  </a:cubicBezTo>
                  <a:cubicBezTo>
                    <a:pt x="20559" y="16869"/>
                    <a:pt x="21406" y="18309"/>
                    <a:pt x="19500" y="19337"/>
                  </a:cubicBezTo>
                  <a:cubicBezTo>
                    <a:pt x="17594" y="20366"/>
                    <a:pt x="12935" y="20983"/>
                    <a:pt x="82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0217149" y="169153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0426699" y="179313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0509249" y="1729633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0687049" y="1666133"/>
              <a:ext cx="57151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19200" y="0"/>
                  </a:moveTo>
                  <a:cubicBezTo>
                    <a:pt x="12800" y="4747"/>
                    <a:pt x="6400" y="9495"/>
                    <a:pt x="3200" y="12462"/>
                  </a:cubicBezTo>
                  <a:cubicBezTo>
                    <a:pt x="0" y="15429"/>
                    <a:pt x="0" y="16615"/>
                    <a:pt x="0" y="17921"/>
                  </a:cubicBezTo>
                  <a:cubicBezTo>
                    <a:pt x="0" y="19226"/>
                    <a:pt x="0" y="20651"/>
                    <a:pt x="3600" y="21125"/>
                  </a:cubicBezTo>
                  <a:cubicBezTo>
                    <a:pt x="7200" y="21600"/>
                    <a:pt x="14400" y="21125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0699749" y="1824883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0915649" y="188203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0915649" y="1958233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1218079" y="1789486"/>
              <a:ext cx="150867" cy="24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11" fill="norm" stroke="1" extrusionOk="0">
                  <a:moveTo>
                    <a:pt x="18973" y="3672"/>
                  </a:moveTo>
                  <a:cubicBezTo>
                    <a:pt x="20156" y="1996"/>
                    <a:pt x="21340" y="321"/>
                    <a:pt x="21044" y="41"/>
                  </a:cubicBezTo>
                  <a:cubicBezTo>
                    <a:pt x="20748" y="-238"/>
                    <a:pt x="18973" y="879"/>
                    <a:pt x="15570" y="3672"/>
                  </a:cubicBezTo>
                  <a:cubicBezTo>
                    <a:pt x="12167" y="6465"/>
                    <a:pt x="7137" y="10934"/>
                    <a:pt x="4326" y="13634"/>
                  </a:cubicBezTo>
                  <a:cubicBezTo>
                    <a:pt x="1515" y="16334"/>
                    <a:pt x="924" y="17265"/>
                    <a:pt x="480" y="18196"/>
                  </a:cubicBezTo>
                  <a:cubicBezTo>
                    <a:pt x="36" y="19128"/>
                    <a:pt x="-260" y="20059"/>
                    <a:pt x="332" y="20617"/>
                  </a:cubicBezTo>
                  <a:cubicBezTo>
                    <a:pt x="924" y="21176"/>
                    <a:pt x="2403" y="21362"/>
                    <a:pt x="4918" y="21083"/>
                  </a:cubicBezTo>
                  <a:cubicBezTo>
                    <a:pt x="7433" y="20803"/>
                    <a:pt x="10984" y="20059"/>
                    <a:pt x="13203" y="19314"/>
                  </a:cubicBezTo>
                  <a:cubicBezTo>
                    <a:pt x="15422" y="18569"/>
                    <a:pt x="16310" y="17824"/>
                    <a:pt x="16310" y="17079"/>
                  </a:cubicBezTo>
                  <a:cubicBezTo>
                    <a:pt x="16310" y="16334"/>
                    <a:pt x="15422" y="15590"/>
                    <a:pt x="14239" y="15217"/>
                  </a:cubicBezTo>
                  <a:cubicBezTo>
                    <a:pt x="13055" y="14845"/>
                    <a:pt x="11576" y="14845"/>
                    <a:pt x="9800" y="15590"/>
                  </a:cubicBezTo>
                  <a:cubicBezTo>
                    <a:pt x="8025" y="16334"/>
                    <a:pt x="5954" y="17824"/>
                    <a:pt x="3882" y="19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1379199" y="200268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1544299" y="1844929"/>
              <a:ext cx="127001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078" fill="norm" stroke="1" extrusionOk="0">
                  <a:moveTo>
                    <a:pt x="21246" y="471"/>
                  </a:moveTo>
                  <a:cubicBezTo>
                    <a:pt x="17705" y="98"/>
                    <a:pt x="14164" y="-274"/>
                    <a:pt x="10800" y="285"/>
                  </a:cubicBezTo>
                  <a:cubicBezTo>
                    <a:pt x="7436" y="843"/>
                    <a:pt x="4249" y="2333"/>
                    <a:pt x="2656" y="3543"/>
                  </a:cubicBezTo>
                  <a:cubicBezTo>
                    <a:pt x="1062" y="4754"/>
                    <a:pt x="1062" y="5685"/>
                    <a:pt x="2656" y="6895"/>
                  </a:cubicBezTo>
                  <a:cubicBezTo>
                    <a:pt x="4249" y="8105"/>
                    <a:pt x="7436" y="9595"/>
                    <a:pt x="10623" y="10992"/>
                  </a:cubicBezTo>
                  <a:cubicBezTo>
                    <a:pt x="13810" y="12388"/>
                    <a:pt x="16997" y="13692"/>
                    <a:pt x="18944" y="14809"/>
                  </a:cubicBezTo>
                  <a:cubicBezTo>
                    <a:pt x="20892" y="15926"/>
                    <a:pt x="21600" y="16857"/>
                    <a:pt x="20892" y="17974"/>
                  </a:cubicBezTo>
                  <a:cubicBezTo>
                    <a:pt x="20184" y="19092"/>
                    <a:pt x="18059" y="20395"/>
                    <a:pt x="14341" y="20860"/>
                  </a:cubicBezTo>
                  <a:cubicBezTo>
                    <a:pt x="10623" y="21326"/>
                    <a:pt x="5311" y="20954"/>
                    <a:pt x="0" y="20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1588749" y="1875683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45" name="Drawing"/>
          <p:cNvGrpSpPr/>
          <p:nvPr/>
        </p:nvGrpSpPr>
        <p:grpSpPr>
          <a:xfrm>
            <a:off x="2551941" y="1371600"/>
            <a:ext cx="7596118" cy="1560211"/>
            <a:chOff x="0" y="0"/>
            <a:chExt cx="7596116" cy="1560210"/>
          </a:xfrm>
        </p:grpSpPr>
        <p:sp>
          <p:nvSpPr>
            <p:cNvPr id="999" name="Line"/>
            <p:cNvSpPr/>
            <p:nvPr/>
          </p:nvSpPr>
          <p:spPr>
            <a:xfrm>
              <a:off x="44854" y="847631"/>
              <a:ext cx="169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110"/>
                    <a:pt x="0" y="4221"/>
                    <a:pt x="0" y="7821"/>
                  </a:cubicBezTo>
                  <a:cubicBezTo>
                    <a:pt x="0" y="11421"/>
                    <a:pt x="10800" y="16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0" y="821792"/>
              <a:ext cx="242743" cy="40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90" fill="norm" stroke="1" extrusionOk="0">
                  <a:moveTo>
                    <a:pt x="3696" y="8618"/>
                  </a:moveTo>
                  <a:cubicBezTo>
                    <a:pt x="2415" y="6745"/>
                    <a:pt x="1133" y="4871"/>
                    <a:pt x="493" y="3439"/>
                  </a:cubicBezTo>
                  <a:cubicBezTo>
                    <a:pt x="-148" y="2006"/>
                    <a:pt x="-148" y="1014"/>
                    <a:pt x="401" y="463"/>
                  </a:cubicBezTo>
                  <a:cubicBezTo>
                    <a:pt x="950" y="-88"/>
                    <a:pt x="2049" y="-198"/>
                    <a:pt x="4428" y="408"/>
                  </a:cubicBezTo>
                  <a:cubicBezTo>
                    <a:pt x="6808" y="1014"/>
                    <a:pt x="10469" y="2337"/>
                    <a:pt x="13855" y="4541"/>
                  </a:cubicBezTo>
                  <a:cubicBezTo>
                    <a:pt x="17242" y="6745"/>
                    <a:pt x="20354" y="9831"/>
                    <a:pt x="20903" y="12475"/>
                  </a:cubicBezTo>
                  <a:cubicBezTo>
                    <a:pt x="21452" y="15120"/>
                    <a:pt x="19438" y="17324"/>
                    <a:pt x="16052" y="18757"/>
                  </a:cubicBezTo>
                  <a:cubicBezTo>
                    <a:pt x="12666" y="20190"/>
                    <a:pt x="7906" y="20851"/>
                    <a:pt x="5069" y="21126"/>
                  </a:cubicBezTo>
                  <a:cubicBezTo>
                    <a:pt x="2232" y="21402"/>
                    <a:pt x="1316" y="21292"/>
                    <a:pt x="1316" y="21071"/>
                  </a:cubicBezTo>
                  <a:cubicBezTo>
                    <a:pt x="1316" y="20851"/>
                    <a:pt x="2232" y="20520"/>
                    <a:pt x="3330" y="20245"/>
                  </a:cubicBezTo>
                  <a:cubicBezTo>
                    <a:pt x="4428" y="19969"/>
                    <a:pt x="5710" y="19749"/>
                    <a:pt x="6991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30087" y="98733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49137" y="116513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031030" y="705562"/>
              <a:ext cx="135658" cy="54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84" fill="norm" stroke="1" extrusionOk="0">
                  <a:moveTo>
                    <a:pt x="21298" y="2835"/>
                  </a:moveTo>
                  <a:cubicBezTo>
                    <a:pt x="19969" y="1921"/>
                    <a:pt x="18640" y="1007"/>
                    <a:pt x="17144" y="509"/>
                  </a:cubicBezTo>
                  <a:cubicBezTo>
                    <a:pt x="15649" y="10"/>
                    <a:pt x="13987" y="-73"/>
                    <a:pt x="11661" y="52"/>
                  </a:cubicBezTo>
                  <a:cubicBezTo>
                    <a:pt x="9335" y="176"/>
                    <a:pt x="6344" y="509"/>
                    <a:pt x="4184" y="1298"/>
                  </a:cubicBezTo>
                  <a:cubicBezTo>
                    <a:pt x="2024" y="2087"/>
                    <a:pt x="695" y="3333"/>
                    <a:pt x="1360" y="4579"/>
                  </a:cubicBezTo>
                  <a:cubicBezTo>
                    <a:pt x="2024" y="5825"/>
                    <a:pt x="4683" y="7072"/>
                    <a:pt x="6510" y="7944"/>
                  </a:cubicBezTo>
                  <a:cubicBezTo>
                    <a:pt x="8338" y="8816"/>
                    <a:pt x="9335" y="9315"/>
                    <a:pt x="9833" y="9772"/>
                  </a:cubicBezTo>
                  <a:cubicBezTo>
                    <a:pt x="10332" y="10229"/>
                    <a:pt x="10332" y="10644"/>
                    <a:pt x="9667" y="11018"/>
                  </a:cubicBezTo>
                  <a:cubicBezTo>
                    <a:pt x="9003" y="11392"/>
                    <a:pt x="7673" y="11724"/>
                    <a:pt x="6178" y="11890"/>
                  </a:cubicBezTo>
                  <a:cubicBezTo>
                    <a:pt x="4683" y="12056"/>
                    <a:pt x="3021" y="12056"/>
                    <a:pt x="2024" y="11849"/>
                  </a:cubicBezTo>
                  <a:cubicBezTo>
                    <a:pt x="1027" y="11641"/>
                    <a:pt x="695" y="11225"/>
                    <a:pt x="1360" y="10976"/>
                  </a:cubicBezTo>
                  <a:cubicBezTo>
                    <a:pt x="2024" y="10727"/>
                    <a:pt x="3686" y="10644"/>
                    <a:pt x="5181" y="10769"/>
                  </a:cubicBezTo>
                  <a:cubicBezTo>
                    <a:pt x="6676" y="10893"/>
                    <a:pt x="8006" y="11225"/>
                    <a:pt x="9169" y="11765"/>
                  </a:cubicBezTo>
                  <a:cubicBezTo>
                    <a:pt x="10332" y="12305"/>
                    <a:pt x="11329" y="13053"/>
                    <a:pt x="10332" y="14299"/>
                  </a:cubicBezTo>
                  <a:cubicBezTo>
                    <a:pt x="9335" y="15545"/>
                    <a:pt x="6344" y="17290"/>
                    <a:pt x="4350" y="18329"/>
                  </a:cubicBezTo>
                  <a:cubicBezTo>
                    <a:pt x="2356" y="19367"/>
                    <a:pt x="1360" y="19699"/>
                    <a:pt x="695" y="20115"/>
                  </a:cubicBezTo>
                  <a:cubicBezTo>
                    <a:pt x="30" y="20530"/>
                    <a:pt x="-302" y="21029"/>
                    <a:pt x="363" y="21278"/>
                  </a:cubicBezTo>
                  <a:cubicBezTo>
                    <a:pt x="1027" y="21527"/>
                    <a:pt x="2689" y="21527"/>
                    <a:pt x="6012" y="21402"/>
                  </a:cubicBezTo>
                  <a:cubicBezTo>
                    <a:pt x="9335" y="21278"/>
                    <a:pt x="14320" y="21029"/>
                    <a:pt x="19304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348402" y="801815"/>
              <a:ext cx="123086" cy="43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0" fill="norm" stroke="1" extrusionOk="0">
                  <a:moveTo>
                    <a:pt x="21289" y="3167"/>
                  </a:moveTo>
                  <a:cubicBezTo>
                    <a:pt x="21289" y="2650"/>
                    <a:pt x="21289" y="2134"/>
                    <a:pt x="21289" y="1565"/>
                  </a:cubicBezTo>
                  <a:cubicBezTo>
                    <a:pt x="21289" y="997"/>
                    <a:pt x="21289" y="377"/>
                    <a:pt x="20374" y="118"/>
                  </a:cubicBezTo>
                  <a:cubicBezTo>
                    <a:pt x="19458" y="-140"/>
                    <a:pt x="17628" y="-37"/>
                    <a:pt x="14882" y="1049"/>
                  </a:cubicBezTo>
                  <a:cubicBezTo>
                    <a:pt x="12136" y="2134"/>
                    <a:pt x="8475" y="4201"/>
                    <a:pt x="5547" y="7043"/>
                  </a:cubicBezTo>
                  <a:cubicBezTo>
                    <a:pt x="2618" y="9885"/>
                    <a:pt x="421" y="13502"/>
                    <a:pt x="55" y="15931"/>
                  </a:cubicBezTo>
                  <a:cubicBezTo>
                    <a:pt x="-311" y="18360"/>
                    <a:pt x="1153" y="19600"/>
                    <a:pt x="4265" y="20323"/>
                  </a:cubicBezTo>
                  <a:cubicBezTo>
                    <a:pt x="7377" y="21047"/>
                    <a:pt x="12136" y="21253"/>
                    <a:pt x="1689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675632" y="825142"/>
              <a:ext cx="183206" cy="36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3" fill="norm" stroke="1" extrusionOk="0">
                  <a:moveTo>
                    <a:pt x="21489" y="577"/>
                  </a:moveTo>
                  <a:cubicBezTo>
                    <a:pt x="17517" y="328"/>
                    <a:pt x="13544" y="78"/>
                    <a:pt x="10689" y="15"/>
                  </a:cubicBezTo>
                  <a:cubicBezTo>
                    <a:pt x="7834" y="-47"/>
                    <a:pt x="6096" y="78"/>
                    <a:pt x="4730" y="390"/>
                  </a:cubicBezTo>
                  <a:cubicBezTo>
                    <a:pt x="3365" y="702"/>
                    <a:pt x="2372" y="1202"/>
                    <a:pt x="1875" y="2200"/>
                  </a:cubicBezTo>
                  <a:cubicBezTo>
                    <a:pt x="1379" y="3199"/>
                    <a:pt x="1379" y="4698"/>
                    <a:pt x="1503" y="6133"/>
                  </a:cubicBezTo>
                  <a:cubicBezTo>
                    <a:pt x="1627" y="7569"/>
                    <a:pt x="1875" y="8943"/>
                    <a:pt x="1999" y="9941"/>
                  </a:cubicBezTo>
                  <a:cubicBezTo>
                    <a:pt x="2123" y="10940"/>
                    <a:pt x="2123" y="11565"/>
                    <a:pt x="2620" y="11565"/>
                  </a:cubicBezTo>
                  <a:cubicBezTo>
                    <a:pt x="3117" y="11565"/>
                    <a:pt x="4110" y="10940"/>
                    <a:pt x="5848" y="10628"/>
                  </a:cubicBezTo>
                  <a:cubicBezTo>
                    <a:pt x="7586" y="10316"/>
                    <a:pt x="10068" y="10316"/>
                    <a:pt x="12179" y="10940"/>
                  </a:cubicBezTo>
                  <a:cubicBezTo>
                    <a:pt x="14289" y="11565"/>
                    <a:pt x="16027" y="12813"/>
                    <a:pt x="16772" y="14124"/>
                  </a:cubicBezTo>
                  <a:cubicBezTo>
                    <a:pt x="17517" y="15435"/>
                    <a:pt x="17268" y="16808"/>
                    <a:pt x="15655" y="18057"/>
                  </a:cubicBezTo>
                  <a:cubicBezTo>
                    <a:pt x="14041" y="19306"/>
                    <a:pt x="11061" y="20429"/>
                    <a:pt x="8455" y="20991"/>
                  </a:cubicBezTo>
                  <a:cubicBezTo>
                    <a:pt x="5848" y="21553"/>
                    <a:pt x="3613" y="21553"/>
                    <a:pt x="2123" y="21303"/>
                  </a:cubicBezTo>
                  <a:cubicBezTo>
                    <a:pt x="634" y="21054"/>
                    <a:pt x="-111" y="20554"/>
                    <a:pt x="13" y="20117"/>
                  </a:cubicBezTo>
                  <a:cubicBezTo>
                    <a:pt x="137" y="19680"/>
                    <a:pt x="1130" y="19306"/>
                    <a:pt x="2123" y="1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935037" y="1184181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655"/>
                    <a:pt x="16062" y="1309"/>
                    <a:pt x="12462" y="4909"/>
                  </a:cubicBezTo>
                  <a:cubicBezTo>
                    <a:pt x="8862" y="8509"/>
                    <a:pt x="4431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2254937" y="866681"/>
              <a:ext cx="111901" cy="22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94" fill="norm" stroke="1" extrusionOk="0">
                  <a:moveTo>
                    <a:pt x="11546" y="0"/>
                  </a:moveTo>
                  <a:cubicBezTo>
                    <a:pt x="9546" y="2019"/>
                    <a:pt x="7546" y="4037"/>
                    <a:pt x="5346" y="7368"/>
                  </a:cubicBezTo>
                  <a:cubicBezTo>
                    <a:pt x="3146" y="10699"/>
                    <a:pt x="746" y="15342"/>
                    <a:pt x="146" y="18067"/>
                  </a:cubicBezTo>
                  <a:cubicBezTo>
                    <a:pt x="-454" y="20793"/>
                    <a:pt x="746" y="21600"/>
                    <a:pt x="4546" y="21196"/>
                  </a:cubicBezTo>
                  <a:cubicBezTo>
                    <a:pt x="8346" y="20793"/>
                    <a:pt x="14746" y="19178"/>
                    <a:pt x="21146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356254" y="1019081"/>
              <a:ext cx="169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08"/>
                    <a:pt x="0" y="9415"/>
                    <a:pt x="0" y="13015"/>
                  </a:cubicBezTo>
                  <a:cubicBezTo>
                    <a:pt x="0" y="16615"/>
                    <a:pt x="10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531937" y="828581"/>
              <a:ext cx="93150" cy="3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48" fill="norm" stroke="1" extrusionOk="0">
                  <a:moveTo>
                    <a:pt x="5760" y="0"/>
                  </a:moveTo>
                  <a:cubicBezTo>
                    <a:pt x="11040" y="3484"/>
                    <a:pt x="16320" y="6968"/>
                    <a:pt x="18960" y="9987"/>
                  </a:cubicBezTo>
                  <a:cubicBezTo>
                    <a:pt x="21600" y="13006"/>
                    <a:pt x="21600" y="15561"/>
                    <a:pt x="20160" y="17303"/>
                  </a:cubicBezTo>
                  <a:cubicBezTo>
                    <a:pt x="18720" y="19045"/>
                    <a:pt x="15840" y="19974"/>
                    <a:pt x="12960" y="20613"/>
                  </a:cubicBezTo>
                  <a:cubicBezTo>
                    <a:pt x="10080" y="21252"/>
                    <a:pt x="7200" y="21600"/>
                    <a:pt x="5040" y="21542"/>
                  </a:cubicBezTo>
                  <a:cubicBezTo>
                    <a:pt x="2880" y="21484"/>
                    <a:pt x="1440" y="21019"/>
                    <a:pt x="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039937" y="1038131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893887" y="1184181"/>
              <a:ext cx="171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4680"/>
                    <a:pt x="12533" y="9360"/>
                    <a:pt x="8933" y="12960"/>
                  </a:cubicBezTo>
                  <a:cubicBezTo>
                    <a:pt x="5333" y="16560"/>
                    <a:pt x="2667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609208" y="806044"/>
              <a:ext cx="141930" cy="42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57" fill="norm" stroke="1" extrusionOk="0">
                  <a:moveTo>
                    <a:pt x="20991" y="492"/>
                  </a:moveTo>
                  <a:cubicBezTo>
                    <a:pt x="19739" y="175"/>
                    <a:pt x="18487" y="-143"/>
                    <a:pt x="16921" y="69"/>
                  </a:cubicBezTo>
                  <a:cubicBezTo>
                    <a:pt x="15356" y="281"/>
                    <a:pt x="13478" y="1022"/>
                    <a:pt x="10504" y="3192"/>
                  </a:cubicBezTo>
                  <a:cubicBezTo>
                    <a:pt x="7530" y="5363"/>
                    <a:pt x="3461" y="8963"/>
                    <a:pt x="1426" y="12192"/>
                  </a:cubicBezTo>
                  <a:cubicBezTo>
                    <a:pt x="-609" y="15422"/>
                    <a:pt x="-609" y="18281"/>
                    <a:pt x="2365" y="19763"/>
                  </a:cubicBezTo>
                  <a:cubicBezTo>
                    <a:pt x="5339" y="21245"/>
                    <a:pt x="11287" y="21351"/>
                    <a:pt x="1723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868899" y="899156"/>
              <a:ext cx="193389" cy="24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49" fill="norm" stroke="1" extrusionOk="0">
                  <a:moveTo>
                    <a:pt x="3104" y="3260"/>
                  </a:moveTo>
                  <a:cubicBezTo>
                    <a:pt x="3568" y="2337"/>
                    <a:pt x="4033" y="1414"/>
                    <a:pt x="4962" y="860"/>
                  </a:cubicBezTo>
                  <a:cubicBezTo>
                    <a:pt x="5891" y="306"/>
                    <a:pt x="7285" y="122"/>
                    <a:pt x="8910" y="29"/>
                  </a:cubicBezTo>
                  <a:cubicBezTo>
                    <a:pt x="10536" y="-63"/>
                    <a:pt x="12394" y="-63"/>
                    <a:pt x="12510" y="2060"/>
                  </a:cubicBezTo>
                  <a:cubicBezTo>
                    <a:pt x="12626" y="4183"/>
                    <a:pt x="11001" y="8429"/>
                    <a:pt x="8794" y="11568"/>
                  </a:cubicBezTo>
                  <a:cubicBezTo>
                    <a:pt x="6588" y="14706"/>
                    <a:pt x="3801" y="16737"/>
                    <a:pt x="2059" y="18214"/>
                  </a:cubicBezTo>
                  <a:cubicBezTo>
                    <a:pt x="317" y="19691"/>
                    <a:pt x="-380" y="20614"/>
                    <a:pt x="201" y="21075"/>
                  </a:cubicBezTo>
                  <a:cubicBezTo>
                    <a:pt x="781" y="21537"/>
                    <a:pt x="2639" y="21537"/>
                    <a:pt x="6355" y="21260"/>
                  </a:cubicBezTo>
                  <a:cubicBezTo>
                    <a:pt x="10072" y="20983"/>
                    <a:pt x="15646" y="20429"/>
                    <a:pt x="21220" y="1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4113087" y="1196881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396192" y="942403"/>
              <a:ext cx="155758" cy="20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0840" fill="norm" stroke="1" extrusionOk="0">
                  <a:moveTo>
                    <a:pt x="14657" y="2033"/>
                  </a:moveTo>
                  <a:cubicBezTo>
                    <a:pt x="13815" y="1151"/>
                    <a:pt x="12974" y="270"/>
                    <a:pt x="11852" y="49"/>
                  </a:cubicBezTo>
                  <a:cubicBezTo>
                    <a:pt x="10730" y="-171"/>
                    <a:pt x="9327" y="270"/>
                    <a:pt x="7223" y="2805"/>
                  </a:cubicBezTo>
                  <a:cubicBezTo>
                    <a:pt x="5119" y="5339"/>
                    <a:pt x="2314" y="9968"/>
                    <a:pt x="912" y="13274"/>
                  </a:cubicBezTo>
                  <a:cubicBezTo>
                    <a:pt x="-491" y="16580"/>
                    <a:pt x="-491" y="18564"/>
                    <a:pt x="2454" y="19776"/>
                  </a:cubicBezTo>
                  <a:cubicBezTo>
                    <a:pt x="5400" y="20988"/>
                    <a:pt x="11291" y="21429"/>
                    <a:pt x="15218" y="19666"/>
                  </a:cubicBezTo>
                  <a:cubicBezTo>
                    <a:pt x="19145" y="17902"/>
                    <a:pt x="21109" y="13935"/>
                    <a:pt x="20548" y="10739"/>
                  </a:cubicBezTo>
                  <a:cubicBezTo>
                    <a:pt x="19987" y="7543"/>
                    <a:pt x="16901" y="5119"/>
                    <a:pt x="13815" y="2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881437" y="844371"/>
              <a:ext cx="82555" cy="35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542" fill="norm" stroke="1" extrusionOk="0">
                  <a:moveTo>
                    <a:pt x="1580" y="1340"/>
                  </a:moveTo>
                  <a:cubicBezTo>
                    <a:pt x="2107" y="704"/>
                    <a:pt x="2634" y="69"/>
                    <a:pt x="3688" y="6"/>
                  </a:cubicBezTo>
                  <a:cubicBezTo>
                    <a:pt x="4741" y="-58"/>
                    <a:pt x="6322" y="450"/>
                    <a:pt x="9746" y="2610"/>
                  </a:cubicBezTo>
                  <a:cubicBezTo>
                    <a:pt x="13171" y="4770"/>
                    <a:pt x="18439" y="8582"/>
                    <a:pt x="20020" y="11631"/>
                  </a:cubicBezTo>
                  <a:cubicBezTo>
                    <a:pt x="21600" y="14681"/>
                    <a:pt x="19493" y="16968"/>
                    <a:pt x="15541" y="18493"/>
                  </a:cubicBezTo>
                  <a:cubicBezTo>
                    <a:pt x="11590" y="20017"/>
                    <a:pt x="5795" y="20780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5281487" y="96193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224337" y="1171481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6034875" y="792322"/>
              <a:ext cx="167364" cy="41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04" fill="norm" stroke="1" extrusionOk="0">
                  <a:moveTo>
                    <a:pt x="21349" y="1233"/>
                  </a:moveTo>
                  <a:cubicBezTo>
                    <a:pt x="20539" y="790"/>
                    <a:pt x="19729" y="347"/>
                    <a:pt x="18649" y="126"/>
                  </a:cubicBezTo>
                  <a:cubicBezTo>
                    <a:pt x="17569" y="-96"/>
                    <a:pt x="16219" y="-96"/>
                    <a:pt x="13924" y="735"/>
                  </a:cubicBezTo>
                  <a:cubicBezTo>
                    <a:pt x="11629" y="1566"/>
                    <a:pt x="8389" y="3227"/>
                    <a:pt x="5419" y="5830"/>
                  </a:cubicBezTo>
                  <a:cubicBezTo>
                    <a:pt x="2449" y="8433"/>
                    <a:pt x="-251" y="11978"/>
                    <a:pt x="19" y="14581"/>
                  </a:cubicBezTo>
                  <a:cubicBezTo>
                    <a:pt x="289" y="17184"/>
                    <a:pt x="3529" y="18846"/>
                    <a:pt x="7039" y="19842"/>
                  </a:cubicBezTo>
                  <a:cubicBezTo>
                    <a:pt x="10549" y="20839"/>
                    <a:pt x="14329" y="21172"/>
                    <a:pt x="18109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6500687" y="822231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328"/>
                    <a:pt x="2880" y="10656"/>
                    <a:pt x="6480" y="14256"/>
                  </a:cubicBezTo>
                  <a:cubicBezTo>
                    <a:pt x="10080" y="17856"/>
                    <a:pt x="15840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6551487" y="1184181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995987" y="835742"/>
              <a:ext cx="130616" cy="30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97" fill="norm" stroke="1" extrusionOk="0">
                  <a:moveTo>
                    <a:pt x="0" y="2589"/>
                  </a:moveTo>
                  <a:cubicBezTo>
                    <a:pt x="0" y="1854"/>
                    <a:pt x="0" y="1119"/>
                    <a:pt x="1029" y="605"/>
                  </a:cubicBezTo>
                  <a:cubicBezTo>
                    <a:pt x="2057" y="91"/>
                    <a:pt x="4114" y="-203"/>
                    <a:pt x="6686" y="164"/>
                  </a:cubicBezTo>
                  <a:cubicBezTo>
                    <a:pt x="9257" y="532"/>
                    <a:pt x="12343" y="1560"/>
                    <a:pt x="14229" y="2442"/>
                  </a:cubicBezTo>
                  <a:cubicBezTo>
                    <a:pt x="16114" y="3324"/>
                    <a:pt x="16800" y="4058"/>
                    <a:pt x="16800" y="4866"/>
                  </a:cubicBezTo>
                  <a:cubicBezTo>
                    <a:pt x="16800" y="5675"/>
                    <a:pt x="16114" y="6556"/>
                    <a:pt x="14914" y="7217"/>
                  </a:cubicBezTo>
                  <a:cubicBezTo>
                    <a:pt x="13714" y="7879"/>
                    <a:pt x="12000" y="8319"/>
                    <a:pt x="10286" y="8687"/>
                  </a:cubicBezTo>
                  <a:cubicBezTo>
                    <a:pt x="8571" y="9054"/>
                    <a:pt x="6857" y="9348"/>
                    <a:pt x="6686" y="9715"/>
                  </a:cubicBezTo>
                  <a:cubicBezTo>
                    <a:pt x="6514" y="10083"/>
                    <a:pt x="7886" y="10524"/>
                    <a:pt x="10629" y="11479"/>
                  </a:cubicBezTo>
                  <a:cubicBezTo>
                    <a:pt x="13371" y="12434"/>
                    <a:pt x="17486" y="13903"/>
                    <a:pt x="19543" y="15152"/>
                  </a:cubicBezTo>
                  <a:cubicBezTo>
                    <a:pt x="21600" y="16401"/>
                    <a:pt x="21600" y="17430"/>
                    <a:pt x="20057" y="18385"/>
                  </a:cubicBezTo>
                  <a:cubicBezTo>
                    <a:pt x="18514" y="19340"/>
                    <a:pt x="15429" y="20221"/>
                    <a:pt x="13029" y="20736"/>
                  </a:cubicBezTo>
                  <a:cubicBezTo>
                    <a:pt x="10629" y="21250"/>
                    <a:pt x="8914" y="21397"/>
                    <a:pt x="7200" y="21397"/>
                  </a:cubicBezTo>
                  <a:cubicBezTo>
                    <a:pt x="5486" y="21397"/>
                    <a:pt x="3771" y="21250"/>
                    <a:pt x="2914" y="20442"/>
                  </a:cubicBezTo>
                  <a:cubicBezTo>
                    <a:pt x="2057" y="19634"/>
                    <a:pt x="2057" y="18164"/>
                    <a:pt x="2057" y="16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224587" y="777218"/>
              <a:ext cx="123963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23" fill="norm" stroke="1" extrusionOk="0">
                  <a:moveTo>
                    <a:pt x="0" y="344"/>
                  </a:moveTo>
                  <a:cubicBezTo>
                    <a:pt x="1800" y="134"/>
                    <a:pt x="3600" y="-77"/>
                    <a:pt x="5220" y="28"/>
                  </a:cubicBezTo>
                  <a:cubicBezTo>
                    <a:pt x="6840" y="134"/>
                    <a:pt x="8280" y="555"/>
                    <a:pt x="10980" y="1978"/>
                  </a:cubicBezTo>
                  <a:cubicBezTo>
                    <a:pt x="13680" y="3400"/>
                    <a:pt x="17640" y="5823"/>
                    <a:pt x="19620" y="8510"/>
                  </a:cubicBezTo>
                  <a:cubicBezTo>
                    <a:pt x="21600" y="11197"/>
                    <a:pt x="21600" y="14147"/>
                    <a:pt x="19440" y="16360"/>
                  </a:cubicBezTo>
                  <a:cubicBezTo>
                    <a:pt x="17280" y="18573"/>
                    <a:pt x="12960" y="20048"/>
                    <a:pt x="9900" y="20785"/>
                  </a:cubicBezTo>
                  <a:cubicBezTo>
                    <a:pt x="6840" y="21523"/>
                    <a:pt x="5040" y="21523"/>
                    <a:pt x="324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465887" y="675098"/>
              <a:ext cx="130230" cy="64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6" fill="norm" stroke="1" extrusionOk="0">
                  <a:moveTo>
                    <a:pt x="5226" y="878"/>
                  </a:moveTo>
                  <a:cubicBezTo>
                    <a:pt x="6271" y="597"/>
                    <a:pt x="7316" y="317"/>
                    <a:pt x="8710" y="141"/>
                  </a:cubicBezTo>
                  <a:cubicBezTo>
                    <a:pt x="10103" y="-34"/>
                    <a:pt x="11845" y="-104"/>
                    <a:pt x="13935" y="282"/>
                  </a:cubicBezTo>
                  <a:cubicBezTo>
                    <a:pt x="16026" y="667"/>
                    <a:pt x="18465" y="1509"/>
                    <a:pt x="19335" y="2631"/>
                  </a:cubicBezTo>
                  <a:cubicBezTo>
                    <a:pt x="20206" y="3753"/>
                    <a:pt x="19510" y="5156"/>
                    <a:pt x="17245" y="6488"/>
                  </a:cubicBezTo>
                  <a:cubicBezTo>
                    <a:pt x="14981" y="7821"/>
                    <a:pt x="11148" y="9083"/>
                    <a:pt x="9232" y="9925"/>
                  </a:cubicBezTo>
                  <a:cubicBezTo>
                    <a:pt x="7316" y="10766"/>
                    <a:pt x="7316" y="11187"/>
                    <a:pt x="8884" y="11748"/>
                  </a:cubicBezTo>
                  <a:cubicBezTo>
                    <a:pt x="10452" y="12309"/>
                    <a:pt x="13587" y="13010"/>
                    <a:pt x="16374" y="14062"/>
                  </a:cubicBezTo>
                  <a:cubicBezTo>
                    <a:pt x="19161" y="15114"/>
                    <a:pt x="21600" y="16517"/>
                    <a:pt x="21426" y="17709"/>
                  </a:cubicBezTo>
                  <a:cubicBezTo>
                    <a:pt x="21252" y="18901"/>
                    <a:pt x="18465" y="19883"/>
                    <a:pt x="14458" y="20479"/>
                  </a:cubicBezTo>
                  <a:cubicBezTo>
                    <a:pt x="10452" y="21075"/>
                    <a:pt x="5226" y="2128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189668" y="1318368"/>
              <a:ext cx="263877" cy="2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91" y="11918"/>
                    <a:pt x="9781" y="3818"/>
                    <a:pt x="13381" y="1118"/>
                  </a:cubicBezTo>
                  <a:cubicBezTo>
                    <a:pt x="16981" y="-1582"/>
                    <a:pt x="192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2194647" y="1377828"/>
              <a:ext cx="263876" cy="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5600"/>
                    <a:pt x="8423" y="9600"/>
                    <a:pt x="12023" y="6000"/>
                  </a:cubicBezTo>
                  <a:cubicBezTo>
                    <a:pt x="15623" y="2400"/>
                    <a:pt x="1861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335524" y="1297726"/>
              <a:ext cx="293749" cy="1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49" y="11375"/>
                    <a:pt x="8298" y="2735"/>
                    <a:pt x="11898" y="575"/>
                  </a:cubicBezTo>
                  <a:cubicBezTo>
                    <a:pt x="15498" y="-1585"/>
                    <a:pt x="1854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375354" y="1362892"/>
              <a:ext cx="243961" cy="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4400"/>
                    <a:pt x="9698" y="7200"/>
                    <a:pt x="13298" y="3600"/>
                  </a:cubicBezTo>
                  <a:cubicBezTo>
                    <a:pt x="16898" y="0"/>
                    <a:pt x="192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894619" y="1303147"/>
              <a:ext cx="263877" cy="1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0800"/>
                    <a:pt x="7608" y="0"/>
                    <a:pt x="11208" y="0"/>
                  </a:cubicBezTo>
                  <a:cubicBezTo>
                    <a:pt x="14808" y="0"/>
                    <a:pt x="1820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914535" y="1377828"/>
              <a:ext cx="119491" cy="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544752" y="511922"/>
              <a:ext cx="457341" cy="80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43" fill="norm" stroke="1" extrusionOk="0">
                  <a:moveTo>
                    <a:pt x="12440" y="4802"/>
                  </a:moveTo>
                  <a:cubicBezTo>
                    <a:pt x="12639" y="3900"/>
                    <a:pt x="12837" y="2997"/>
                    <a:pt x="12936" y="2349"/>
                  </a:cubicBezTo>
                  <a:cubicBezTo>
                    <a:pt x="13035" y="1700"/>
                    <a:pt x="13035" y="1306"/>
                    <a:pt x="12440" y="1052"/>
                  </a:cubicBezTo>
                  <a:cubicBezTo>
                    <a:pt x="11846" y="798"/>
                    <a:pt x="10657" y="685"/>
                    <a:pt x="9220" y="995"/>
                  </a:cubicBezTo>
                  <a:cubicBezTo>
                    <a:pt x="7784" y="1306"/>
                    <a:pt x="6099" y="2039"/>
                    <a:pt x="4662" y="3167"/>
                  </a:cubicBezTo>
                  <a:cubicBezTo>
                    <a:pt x="3226" y="4295"/>
                    <a:pt x="2037" y="5817"/>
                    <a:pt x="1244" y="7566"/>
                  </a:cubicBezTo>
                  <a:cubicBezTo>
                    <a:pt x="451" y="9314"/>
                    <a:pt x="55" y="11288"/>
                    <a:pt x="6" y="13205"/>
                  </a:cubicBezTo>
                  <a:cubicBezTo>
                    <a:pt x="-44" y="15123"/>
                    <a:pt x="253" y="16984"/>
                    <a:pt x="897" y="18366"/>
                  </a:cubicBezTo>
                  <a:cubicBezTo>
                    <a:pt x="1541" y="19747"/>
                    <a:pt x="2532" y="20650"/>
                    <a:pt x="3771" y="21101"/>
                  </a:cubicBezTo>
                  <a:cubicBezTo>
                    <a:pt x="5009" y="21552"/>
                    <a:pt x="6495" y="21552"/>
                    <a:pt x="8378" y="21129"/>
                  </a:cubicBezTo>
                  <a:cubicBezTo>
                    <a:pt x="10261" y="20706"/>
                    <a:pt x="12539" y="19860"/>
                    <a:pt x="14472" y="18845"/>
                  </a:cubicBezTo>
                  <a:cubicBezTo>
                    <a:pt x="16404" y="17830"/>
                    <a:pt x="17989" y="16645"/>
                    <a:pt x="19178" y="15095"/>
                  </a:cubicBezTo>
                  <a:cubicBezTo>
                    <a:pt x="20367" y="13544"/>
                    <a:pt x="21160" y="11626"/>
                    <a:pt x="21358" y="9709"/>
                  </a:cubicBezTo>
                  <a:cubicBezTo>
                    <a:pt x="21556" y="7791"/>
                    <a:pt x="21160" y="5874"/>
                    <a:pt x="20417" y="4323"/>
                  </a:cubicBezTo>
                  <a:cubicBezTo>
                    <a:pt x="19673" y="2772"/>
                    <a:pt x="18584" y="1588"/>
                    <a:pt x="17494" y="883"/>
                  </a:cubicBezTo>
                  <a:cubicBezTo>
                    <a:pt x="16404" y="178"/>
                    <a:pt x="15314" y="-48"/>
                    <a:pt x="14571" y="8"/>
                  </a:cubicBezTo>
                  <a:cubicBezTo>
                    <a:pt x="13828" y="65"/>
                    <a:pt x="13431" y="403"/>
                    <a:pt x="13035" y="7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899408" y="88900"/>
              <a:ext cx="146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6730" y="3600"/>
                  </a:cubicBezTo>
                  <a:cubicBezTo>
                    <a:pt x="10330" y="7200"/>
                    <a:pt x="1596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033263" y="69850"/>
              <a:ext cx="69346" cy="38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46" fill="norm" stroke="1" extrusionOk="0">
                  <a:moveTo>
                    <a:pt x="21444" y="0"/>
                  </a:moveTo>
                  <a:cubicBezTo>
                    <a:pt x="17517" y="2018"/>
                    <a:pt x="13589" y="4035"/>
                    <a:pt x="9989" y="7062"/>
                  </a:cubicBezTo>
                  <a:cubicBezTo>
                    <a:pt x="6389" y="10088"/>
                    <a:pt x="3117" y="14123"/>
                    <a:pt x="1480" y="16497"/>
                  </a:cubicBezTo>
                  <a:cubicBezTo>
                    <a:pt x="-156" y="18870"/>
                    <a:pt x="-156" y="19582"/>
                    <a:pt x="171" y="20235"/>
                  </a:cubicBezTo>
                  <a:cubicBezTo>
                    <a:pt x="499" y="20888"/>
                    <a:pt x="1153" y="21481"/>
                    <a:pt x="4099" y="21541"/>
                  </a:cubicBezTo>
                  <a:cubicBezTo>
                    <a:pt x="7044" y="21600"/>
                    <a:pt x="12280" y="21125"/>
                    <a:pt x="17517" y="20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172458" y="3238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779136" y="692149"/>
              <a:ext cx="421691" cy="61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51" fill="norm" stroke="1" extrusionOk="0">
                  <a:moveTo>
                    <a:pt x="15635" y="3096"/>
                  </a:moveTo>
                  <a:cubicBezTo>
                    <a:pt x="15529" y="2359"/>
                    <a:pt x="15422" y="1622"/>
                    <a:pt x="15210" y="1106"/>
                  </a:cubicBezTo>
                  <a:cubicBezTo>
                    <a:pt x="14997" y="590"/>
                    <a:pt x="14678" y="295"/>
                    <a:pt x="13720" y="258"/>
                  </a:cubicBezTo>
                  <a:cubicBezTo>
                    <a:pt x="12762" y="221"/>
                    <a:pt x="11166" y="442"/>
                    <a:pt x="9304" y="1180"/>
                  </a:cubicBezTo>
                  <a:cubicBezTo>
                    <a:pt x="7442" y="1917"/>
                    <a:pt x="5314" y="3170"/>
                    <a:pt x="3718" y="4755"/>
                  </a:cubicBezTo>
                  <a:cubicBezTo>
                    <a:pt x="2122" y="6340"/>
                    <a:pt x="1058" y="8257"/>
                    <a:pt x="473" y="10210"/>
                  </a:cubicBezTo>
                  <a:cubicBezTo>
                    <a:pt x="-113" y="12164"/>
                    <a:pt x="-219" y="14154"/>
                    <a:pt x="526" y="16071"/>
                  </a:cubicBezTo>
                  <a:cubicBezTo>
                    <a:pt x="1271" y="17988"/>
                    <a:pt x="2867" y="19831"/>
                    <a:pt x="4835" y="20715"/>
                  </a:cubicBezTo>
                  <a:cubicBezTo>
                    <a:pt x="6804" y="21600"/>
                    <a:pt x="9145" y="21526"/>
                    <a:pt x="11432" y="20715"/>
                  </a:cubicBezTo>
                  <a:cubicBezTo>
                    <a:pt x="13720" y="19904"/>
                    <a:pt x="15954" y="18356"/>
                    <a:pt x="17604" y="16550"/>
                  </a:cubicBezTo>
                  <a:cubicBezTo>
                    <a:pt x="19253" y="14744"/>
                    <a:pt x="20317" y="12680"/>
                    <a:pt x="20849" y="10616"/>
                  </a:cubicBezTo>
                  <a:cubicBezTo>
                    <a:pt x="21381" y="8552"/>
                    <a:pt x="21381" y="6487"/>
                    <a:pt x="20317" y="4718"/>
                  </a:cubicBezTo>
                  <a:cubicBezTo>
                    <a:pt x="19253" y="2949"/>
                    <a:pt x="17125" y="1474"/>
                    <a:pt x="149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096508" y="114300"/>
              <a:ext cx="1968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1878"/>
                    <a:pt x="7432" y="3757"/>
                    <a:pt x="11032" y="7357"/>
                  </a:cubicBezTo>
                  <a:cubicBezTo>
                    <a:pt x="14632" y="10957"/>
                    <a:pt x="18116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255258" y="88900"/>
              <a:ext cx="1016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1800"/>
                    <a:pt x="13500" y="3600"/>
                    <a:pt x="9900" y="6412"/>
                  </a:cubicBezTo>
                  <a:cubicBezTo>
                    <a:pt x="6300" y="9225"/>
                    <a:pt x="3150" y="13050"/>
                    <a:pt x="1575" y="15750"/>
                  </a:cubicBezTo>
                  <a:cubicBezTo>
                    <a:pt x="0" y="18450"/>
                    <a:pt x="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355139" y="375658"/>
              <a:ext cx="173170" cy="16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26" fill="norm" stroke="1" extrusionOk="0">
                  <a:moveTo>
                    <a:pt x="992" y="6514"/>
                  </a:moveTo>
                  <a:cubicBezTo>
                    <a:pt x="732" y="5130"/>
                    <a:pt x="472" y="3745"/>
                    <a:pt x="1252" y="2637"/>
                  </a:cubicBezTo>
                  <a:cubicBezTo>
                    <a:pt x="2033" y="1530"/>
                    <a:pt x="3855" y="699"/>
                    <a:pt x="5416" y="283"/>
                  </a:cubicBezTo>
                  <a:cubicBezTo>
                    <a:pt x="6978" y="-132"/>
                    <a:pt x="8279" y="-132"/>
                    <a:pt x="9060" y="560"/>
                  </a:cubicBezTo>
                  <a:cubicBezTo>
                    <a:pt x="9840" y="1253"/>
                    <a:pt x="10101" y="2637"/>
                    <a:pt x="8799" y="5268"/>
                  </a:cubicBezTo>
                  <a:cubicBezTo>
                    <a:pt x="7498" y="7899"/>
                    <a:pt x="4636" y="11776"/>
                    <a:pt x="2684" y="14683"/>
                  </a:cubicBezTo>
                  <a:cubicBezTo>
                    <a:pt x="732" y="17591"/>
                    <a:pt x="-309" y="19530"/>
                    <a:pt x="81" y="20499"/>
                  </a:cubicBezTo>
                  <a:cubicBezTo>
                    <a:pt x="472" y="21468"/>
                    <a:pt x="2293" y="21468"/>
                    <a:pt x="6067" y="20499"/>
                  </a:cubicBezTo>
                  <a:cubicBezTo>
                    <a:pt x="9840" y="19530"/>
                    <a:pt x="15566" y="17591"/>
                    <a:pt x="21291" y="156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299497" y="648733"/>
              <a:ext cx="434926" cy="57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79" fill="norm" stroke="1" extrusionOk="0">
                  <a:moveTo>
                    <a:pt x="12860" y="3496"/>
                  </a:moveTo>
                  <a:cubicBezTo>
                    <a:pt x="13063" y="2396"/>
                    <a:pt x="13267" y="1297"/>
                    <a:pt x="13114" y="668"/>
                  </a:cubicBezTo>
                  <a:cubicBezTo>
                    <a:pt x="12961" y="40"/>
                    <a:pt x="12452" y="-117"/>
                    <a:pt x="11586" y="79"/>
                  </a:cubicBezTo>
                  <a:cubicBezTo>
                    <a:pt x="10720" y="276"/>
                    <a:pt x="9497" y="826"/>
                    <a:pt x="7867" y="2357"/>
                  </a:cubicBezTo>
                  <a:cubicBezTo>
                    <a:pt x="6237" y="3889"/>
                    <a:pt x="4199" y="6402"/>
                    <a:pt x="2722" y="8798"/>
                  </a:cubicBezTo>
                  <a:cubicBezTo>
                    <a:pt x="1244" y="11194"/>
                    <a:pt x="327" y="13471"/>
                    <a:pt x="73" y="15356"/>
                  </a:cubicBezTo>
                  <a:cubicBezTo>
                    <a:pt x="-182" y="17242"/>
                    <a:pt x="226" y="18734"/>
                    <a:pt x="1346" y="19794"/>
                  </a:cubicBezTo>
                  <a:cubicBezTo>
                    <a:pt x="2467" y="20855"/>
                    <a:pt x="4301" y="21483"/>
                    <a:pt x="6543" y="21365"/>
                  </a:cubicBezTo>
                  <a:cubicBezTo>
                    <a:pt x="8784" y="21247"/>
                    <a:pt x="11433" y="20383"/>
                    <a:pt x="13878" y="18773"/>
                  </a:cubicBezTo>
                  <a:cubicBezTo>
                    <a:pt x="16324" y="17163"/>
                    <a:pt x="18565" y="14807"/>
                    <a:pt x="19839" y="12804"/>
                  </a:cubicBezTo>
                  <a:cubicBezTo>
                    <a:pt x="21112" y="10801"/>
                    <a:pt x="21418" y="9151"/>
                    <a:pt x="19992" y="7148"/>
                  </a:cubicBezTo>
                  <a:cubicBezTo>
                    <a:pt x="18565" y="5146"/>
                    <a:pt x="15407" y="2789"/>
                    <a:pt x="12248" y="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484108" y="44450"/>
              <a:ext cx="1778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1500"/>
                    <a:pt x="5657" y="3000"/>
                    <a:pt x="9257" y="6600"/>
                  </a:cubicBezTo>
                  <a:cubicBezTo>
                    <a:pt x="12857" y="10200"/>
                    <a:pt x="17229" y="15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579358" y="0"/>
              <a:ext cx="1651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086"/>
                    <a:pt x="13846" y="6171"/>
                    <a:pt x="10246" y="9257"/>
                  </a:cubicBezTo>
                  <a:cubicBezTo>
                    <a:pt x="6646" y="12343"/>
                    <a:pt x="3323" y="15429"/>
                    <a:pt x="1662" y="17486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693658" y="273607"/>
              <a:ext cx="128882" cy="24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50" fill="norm" stroke="1" extrusionOk="0">
                  <a:moveTo>
                    <a:pt x="7316" y="3361"/>
                  </a:moveTo>
                  <a:cubicBezTo>
                    <a:pt x="8013" y="2413"/>
                    <a:pt x="8710" y="1466"/>
                    <a:pt x="9929" y="897"/>
                  </a:cubicBezTo>
                  <a:cubicBezTo>
                    <a:pt x="11148" y="329"/>
                    <a:pt x="12890" y="139"/>
                    <a:pt x="14806" y="45"/>
                  </a:cubicBezTo>
                  <a:cubicBezTo>
                    <a:pt x="16723" y="-50"/>
                    <a:pt x="18813" y="-50"/>
                    <a:pt x="20032" y="613"/>
                  </a:cubicBezTo>
                  <a:cubicBezTo>
                    <a:pt x="21252" y="1276"/>
                    <a:pt x="21600" y="2603"/>
                    <a:pt x="20729" y="3834"/>
                  </a:cubicBezTo>
                  <a:cubicBezTo>
                    <a:pt x="19858" y="5066"/>
                    <a:pt x="17768" y="6203"/>
                    <a:pt x="16026" y="7055"/>
                  </a:cubicBezTo>
                  <a:cubicBezTo>
                    <a:pt x="14284" y="7908"/>
                    <a:pt x="12890" y="8476"/>
                    <a:pt x="12890" y="9139"/>
                  </a:cubicBezTo>
                  <a:cubicBezTo>
                    <a:pt x="12890" y="9803"/>
                    <a:pt x="14284" y="10561"/>
                    <a:pt x="16026" y="11318"/>
                  </a:cubicBezTo>
                  <a:cubicBezTo>
                    <a:pt x="17768" y="12076"/>
                    <a:pt x="19858" y="12834"/>
                    <a:pt x="20381" y="14255"/>
                  </a:cubicBezTo>
                  <a:cubicBezTo>
                    <a:pt x="20903" y="15676"/>
                    <a:pt x="19858" y="17761"/>
                    <a:pt x="16200" y="19087"/>
                  </a:cubicBezTo>
                  <a:cubicBezTo>
                    <a:pt x="12542" y="20413"/>
                    <a:pt x="6271" y="20982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178808" y="812800"/>
              <a:ext cx="19051" cy="74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0"/>
                  </a:moveTo>
                  <a:cubicBezTo>
                    <a:pt x="14400" y="549"/>
                    <a:pt x="7200" y="1098"/>
                    <a:pt x="3600" y="2685"/>
                  </a:cubicBezTo>
                  <a:cubicBezTo>
                    <a:pt x="0" y="4271"/>
                    <a:pt x="0" y="6895"/>
                    <a:pt x="0" y="9519"/>
                  </a:cubicBezTo>
                  <a:cubicBezTo>
                    <a:pt x="0" y="12142"/>
                    <a:pt x="0" y="14766"/>
                    <a:pt x="0" y="16658"/>
                  </a:cubicBezTo>
                  <a:cubicBezTo>
                    <a:pt x="0" y="18549"/>
                    <a:pt x="0" y="19708"/>
                    <a:pt x="0" y="20471"/>
                  </a:cubicBezTo>
                  <a:cubicBezTo>
                    <a:pt x="0" y="21234"/>
                    <a:pt x="0" y="21600"/>
                    <a:pt x="3600" y="21539"/>
                  </a:cubicBezTo>
                  <a:cubicBezTo>
                    <a:pt x="7200" y="21478"/>
                    <a:pt x="14400" y="20990"/>
                    <a:pt x="21600" y="20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147058" y="701955"/>
              <a:ext cx="353484" cy="66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349"/>
                  </a:moveTo>
                  <a:cubicBezTo>
                    <a:pt x="0" y="2008"/>
                    <a:pt x="0" y="1666"/>
                    <a:pt x="905" y="1290"/>
                  </a:cubicBezTo>
                  <a:cubicBezTo>
                    <a:pt x="1811" y="914"/>
                    <a:pt x="3622" y="504"/>
                    <a:pt x="6402" y="265"/>
                  </a:cubicBezTo>
                  <a:cubicBezTo>
                    <a:pt x="9183" y="25"/>
                    <a:pt x="12934" y="-43"/>
                    <a:pt x="15456" y="25"/>
                  </a:cubicBezTo>
                  <a:cubicBezTo>
                    <a:pt x="17978" y="94"/>
                    <a:pt x="19272" y="299"/>
                    <a:pt x="20177" y="709"/>
                  </a:cubicBezTo>
                  <a:cubicBezTo>
                    <a:pt x="21083" y="1119"/>
                    <a:pt x="21600" y="1734"/>
                    <a:pt x="21600" y="2794"/>
                  </a:cubicBezTo>
                  <a:cubicBezTo>
                    <a:pt x="21600" y="3853"/>
                    <a:pt x="21083" y="5357"/>
                    <a:pt x="20695" y="7339"/>
                  </a:cubicBezTo>
                  <a:cubicBezTo>
                    <a:pt x="20307" y="9322"/>
                    <a:pt x="20048" y="11782"/>
                    <a:pt x="19983" y="14038"/>
                  </a:cubicBezTo>
                  <a:cubicBezTo>
                    <a:pt x="19919" y="16294"/>
                    <a:pt x="20048" y="18344"/>
                    <a:pt x="20113" y="19541"/>
                  </a:cubicBezTo>
                  <a:cubicBezTo>
                    <a:pt x="20177" y="20737"/>
                    <a:pt x="20177" y="21079"/>
                    <a:pt x="19854" y="21284"/>
                  </a:cubicBezTo>
                  <a:cubicBezTo>
                    <a:pt x="19531" y="21489"/>
                    <a:pt x="18884" y="21557"/>
                    <a:pt x="16103" y="21557"/>
                  </a:cubicBezTo>
                  <a:cubicBezTo>
                    <a:pt x="13322" y="21557"/>
                    <a:pt x="8407" y="21489"/>
                    <a:pt x="5497" y="21420"/>
                  </a:cubicBezTo>
                  <a:cubicBezTo>
                    <a:pt x="2587" y="21352"/>
                    <a:pt x="1681" y="21284"/>
                    <a:pt x="776" y="212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" name="Drawing"/>
          <p:cNvGrpSpPr/>
          <p:nvPr/>
        </p:nvGrpSpPr>
        <p:grpSpPr>
          <a:xfrm>
            <a:off x="241300" y="1581149"/>
            <a:ext cx="12706350" cy="7469202"/>
            <a:chOff x="0" y="0"/>
            <a:chExt cx="12706350" cy="7469201"/>
          </a:xfrm>
        </p:grpSpPr>
        <p:sp>
          <p:nvSpPr>
            <p:cNvPr id="1047" name="Line"/>
            <p:cNvSpPr/>
            <p:nvPr/>
          </p:nvSpPr>
          <p:spPr>
            <a:xfrm>
              <a:off x="1432345" y="897204"/>
              <a:ext cx="246368" cy="25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2" fill="norm" stroke="1" extrusionOk="0">
                  <a:moveTo>
                    <a:pt x="21488" y="3988"/>
                  </a:moveTo>
                  <a:cubicBezTo>
                    <a:pt x="21488" y="3088"/>
                    <a:pt x="21488" y="2188"/>
                    <a:pt x="20196" y="1378"/>
                  </a:cubicBezTo>
                  <a:cubicBezTo>
                    <a:pt x="18903" y="568"/>
                    <a:pt x="16319" y="-152"/>
                    <a:pt x="13550" y="28"/>
                  </a:cubicBezTo>
                  <a:cubicBezTo>
                    <a:pt x="10780" y="208"/>
                    <a:pt x="7826" y="1288"/>
                    <a:pt x="6073" y="2278"/>
                  </a:cubicBezTo>
                  <a:cubicBezTo>
                    <a:pt x="4319" y="3268"/>
                    <a:pt x="3765" y="4168"/>
                    <a:pt x="4042" y="5248"/>
                  </a:cubicBezTo>
                  <a:cubicBezTo>
                    <a:pt x="4319" y="6328"/>
                    <a:pt x="5426" y="7588"/>
                    <a:pt x="6442" y="8218"/>
                  </a:cubicBezTo>
                  <a:cubicBezTo>
                    <a:pt x="7457" y="8848"/>
                    <a:pt x="8380" y="8848"/>
                    <a:pt x="9765" y="8938"/>
                  </a:cubicBezTo>
                  <a:cubicBezTo>
                    <a:pt x="11150" y="9028"/>
                    <a:pt x="12996" y="9208"/>
                    <a:pt x="13457" y="9478"/>
                  </a:cubicBezTo>
                  <a:cubicBezTo>
                    <a:pt x="13919" y="9748"/>
                    <a:pt x="12996" y="10108"/>
                    <a:pt x="10873" y="11098"/>
                  </a:cubicBezTo>
                  <a:cubicBezTo>
                    <a:pt x="8750" y="12088"/>
                    <a:pt x="5426" y="13708"/>
                    <a:pt x="3396" y="14878"/>
                  </a:cubicBezTo>
                  <a:cubicBezTo>
                    <a:pt x="1365" y="16048"/>
                    <a:pt x="626" y="16768"/>
                    <a:pt x="257" y="17578"/>
                  </a:cubicBezTo>
                  <a:cubicBezTo>
                    <a:pt x="-112" y="18388"/>
                    <a:pt x="-112" y="19288"/>
                    <a:pt x="442" y="20008"/>
                  </a:cubicBezTo>
                  <a:cubicBezTo>
                    <a:pt x="996" y="20728"/>
                    <a:pt x="2103" y="21268"/>
                    <a:pt x="5519" y="21358"/>
                  </a:cubicBezTo>
                  <a:cubicBezTo>
                    <a:pt x="8934" y="21448"/>
                    <a:pt x="14657" y="21088"/>
                    <a:pt x="20380" y="207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723162" y="111554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526817" y="672889"/>
              <a:ext cx="145546" cy="11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03" fill="norm" stroke="1" extrusionOk="0">
                  <a:moveTo>
                    <a:pt x="4621" y="5262"/>
                  </a:moveTo>
                  <a:cubicBezTo>
                    <a:pt x="3055" y="9359"/>
                    <a:pt x="1490" y="13455"/>
                    <a:pt x="708" y="16435"/>
                  </a:cubicBezTo>
                  <a:cubicBezTo>
                    <a:pt x="-75" y="19414"/>
                    <a:pt x="-75" y="21276"/>
                    <a:pt x="82" y="21090"/>
                  </a:cubicBezTo>
                  <a:cubicBezTo>
                    <a:pt x="238" y="20904"/>
                    <a:pt x="551" y="18669"/>
                    <a:pt x="1490" y="15504"/>
                  </a:cubicBezTo>
                  <a:cubicBezTo>
                    <a:pt x="2429" y="12338"/>
                    <a:pt x="3995" y="8242"/>
                    <a:pt x="5247" y="5448"/>
                  </a:cubicBezTo>
                  <a:cubicBezTo>
                    <a:pt x="6499" y="2655"/>
                    <a:pt x="7438" y="1166"/>
                    <a:pt x="8690" y="421"/>
                  </a:cubicBezTo>
                  <a:cubicBezTo>
                    <a:pt x="9942" y="-324"/>
                    <a:pt x="11508" y="-324"/>
                    <a:pt x="13699" y="2469"/>
                  </a:cubicBezTo>
                  <a:cubicBezTo>
                    <a:pt x="15890" y="5262"/>
                    <a:pt x="18708" y="10848"/>
                    <a:pt x="21525" y="16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920012" y="994898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920012" y="1128248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269262" y="874248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133"/>
                    <a:pt x="9000" y="12267"/>
                    <a:pt x="11700" y="15867"/>
                  </a:cubicBezTo>
                  <a:cubicBezTo>
                    <a:pt x="14400" y="19467"/>
                    <a:pt x="15300" y="20533"/>
                    <a:pt x="16650" y="21067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377212" y="912297"/>
              <a:ext cx="63501" cy="2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459"/>
                  </a:moveTo>
                  <a:cubicBezTo>
                    <a:pt x="18000" y="155"/>
                    <a:pt x="14400" y="-149"/>
                    <a:pt x="12600" y="79"/>
                  </a:cubicBezTo>
                  <a:cubicBezTo>
                    <a:pt x="10800" y="307"/>
                    <a:pt x="10800" y="1068"/>
                    <a:pt x="10080" y="3578"/>
                  </a:cubicBezTo>
                  <a:cubicBezTo>
                    <a:pt x="9360" y="6088"/>
                    <a:pt x="7920" y="10347"/>
                    <a:pt x="6120" y="13617"/>
                  </a:cubicBezTo>
                  <a:cubicBezTo>
                    <a:pt x="4320" y="16888"/>
                    <a:pt x="2160" y="19169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510562" y="1121898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656612" y="1077448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993162" y="937748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069362" y="950448"/>
              <a:ext cx="133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960"/>
                    <a:pt x="15429" y="1920"/>
                    <a:pt x="12343" y="4400"/>
                  </a:cubicBezTo>
                  <a:cubicBezTo>
                    <a:pt x="9257" y="6880"/>
                    <a:pt x="6171" y="10880"/>
                    <a:pt x="4114" y="14000"/>
                  </a:cubicBezTo>
                  <a:cubicBezTo>
                    <a:pt x="2057" y="17120"/>
                    <a:pt x="1029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183662" y="1159998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010095" y="713179"/>
              <a:ext cx="135468" cy="11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5400" y="2838"/>
                  </a:moveTo>
                  <a:cubicBezTo>
                    <a:pt x="4050" y="6838"/>
                    <a:pt x="2700" y="10838"/>
                    <a:pt x="1687" y="14238"/>
                  </a:cubicBezTo>
                  <a:cubicBezTo>
                    <a:pt x="675" y="17638"/>
                    <a:pt x="0" y="20438"/>
                    <a:pt x="0" y="20838"/>
                  </a:cubicBezTo>
                  <a:cubicBezTo>
                    <a:pt x="0" y="21238"/>
                    <a:pt x="675" y="19238"/>
                    <a:pt x="1856" y="16238"/>
                  </a:cubicBezTo>
                  <a:cubicBezTo>
                    <a:pt x="3037" y="13238"/>
                    <a:pt x="4725" y="9238"/>
                    <a:pt x="6581" y="5838"/>
                  </a:cubicBezTo>
                  <a:cubicBezTo>
                    <a:pt x="8437" y="2438"/>
                    <a:pt x="10462" y="-362"/>
                    <a:pt x="11981" y="38"/>
                  </a:cubicBezTo>
                  <a:cubicBezTo>
                    <a:pt x="13500" y="438"/>
                    <a:pt x="14512" y="4038"/>
                    <a:pt x="16031" y="8038"/>
                  </a:cubicBezTo>
                  <a:cubicBezTo>
                    <a:pt x="17550" y="12038"/>
                    <a:pt x="19575" y="16438"/>
                    <a:pt x="21600" y="208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494812" y="1039348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463062" y="118539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996462" y="975848"/>
              <a:ext cx="139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351"/>
                    <a:pt x="18514" y="4702"/>
                    <a:pt x="20057" y="8302"/>
                  </a:cubicBezTo>
                  <a:cubicBezTo>
                    <a:pt x="21600" y="11902"/>
                    <a:pt x="15429" y="1675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117112" y="1140948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207966" y="969498"/>
              <a:ext cx="153107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12694" y="0"/>
                  </a:moveTo>
                  <a:cubicBezTo>
                    <a:pt x="9814" y="0"/>
                    <a:pt x="6934" y="0"/>
                    <a:pt x="4774" y="177"/>
                  </a:cubicBezTo>
                  <a:cubicBezTo>
                    <a:pt x="2614" y="354"/>
                    <a:pt x="1174" y="708"/>
                    <a:pt x="454" y="1328"/>
                  </a:cubicBezTo>
                  <a:cubicBezTo>
                    <a:pt x="-266" y="1948"/>
                    <a:pt x="-266" y="2833"/>
                    <a:pt x="1462" y="4338"/>
                  </a:cubicBezTo>
                  <a:cubicBezTo>
                    <a:pt x="3190" y="5843"/>
                    <a:pt x="6646" y="7967"/>
                    <a:pt x="10246" y="10092"/>
                  </a:cubicBezTo>
                  <a:cubicBezTo>
                    <a:pt x="13846" y="12216"/>
                    <a:pt x="17590" y="14341"/>
                    <a:pt x="19462" y="15846"/>
                  </a:cubicBezTo>
                  <a:cubicBezTo>
                    <a:pt x="21334" y="17351"/>
                    <a:pt x="21334" y="18236"/>
                    <a:pt x="19174" y="19298"/>
                  </a:cubicBezTo>
                  <a:cubicBezTo>
                    <a:pt x="17014" y="20361"/>
                    <a:pt x="12694" y="21600"/>
                    <a:pt x="9382" y="21600"/>
                  </a:cubicBezTo>
                  <a:cubicBezTo>
                    <a:pt x="6070" y="21600"/>
                    <a:pt x="3766" y="20361"/>
                    <a:pt x="1462" y="191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212362" y="937697"/>
              <a:ext cx="2730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526" y="11670"/>
                    <a:pt x="11051" y="3363"/>
                    <a:pt x="14651" y="870"/>
                  </a:cubicBezTo>
                  <a:cubicBezTo>
                    <a:pt x="18251" y="-1622"/>
                    <a:pt x="1992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310412" y="1756353"/>
              <a:ext cx="222251" cy="27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19749" y="3034"/>
                  </a:moveTo>
                  <a:cubicBezTo>
                    <a:pt x="19543" y="2203"/>
                    <a:pt x="19337" y="1372"/>
                    <a:pt x="18720" y="791"/>
                  </a:cubicBezTo>
                  <a:cubicBezTo>
                    <a:pt x="18103" y="209"/>
                    <a:pt x="17074" y="-123"/>
                    <a:pt x="15531" y="43"/>
                  </a:cubicBezTo>
                  <a:cubicBezTo>
                    <a:pt x="13989" y="209"/>
                    <a:pt x="11931" y="874"/>
                    <a:pt x="10491" y="2120"/>
                  </a:cubicBezTo>
                  <a:cubicBezTo>
                    <a:pt x="9051" y="3366"/>
                    <a:pt x="8229" y="5194"/>
                    <a:pt x="8331" y="6357"/>
                  </a:cubicBezTo>
                  <a:cubicBezTo>
                    <a:pt x="8434" y="7520"/>
                    <a:pt x="9463" y="8019"/>
                    <a:pt x="11006" y="8351"/>
                  </a:cubicBezTo>
                  <a:cubicBezTo>
                    <a:pt x="12549" y="8683"/>
                    <a:pt x="14606" y="8849"/>
                    <a:pt x="15223" y="9182"/>
                  </a:cubicBezTo>
                  <a:cubicBezTo>
                    <a:pt x="15840" y="9514"/>
                    <a:pt x="15017" y="10012"/>
                    <a:pt x="12857" y="10843"/>
                  </a:cubicBezTo>
                  <a:cubicBezTo>
                    <a:pt x="10697" y="11674"/>
                    <a:pt x="7200" y="12837"/>
                    <a:pt x="5040" y="13668"/>
                  </a:cubicBezTo>
                  <a:cubicBezTo>
                    <a:pt x="2880" y="14499"/>
                    <a:pt x="2057" y="14997"/>
                    <a:pt x="1337" y="15579"/>
                  </a:cubicBezTo>
                  <a:cubicBezTo>
                    <a:pt x="617" y="16160"/>
                    <a:pt x="0" y="16825"/>
                    <a:pt x="0" y="17655"/>
                  </a:cubicBezTo>
                  <a:cubicBezTo>
                    <a:pt x="0" y="18486"/>
                    <a:pt x="617" y="19483"/>
                    <a:pt x="2057" y="20231"/>
                  </a:cubicBezTo>
                  <a:cubicBezTo>
                    <a:pt x="3497" y="20979"/>
                    <a:pt x="5760" y="21477"/>
                    <a:pt x="9154" y="21311"/>
                  </a:cubicBezTo>
                  <a:cubicBezTo>
                    <a:pt x="12549" y="21145"/>
                    <a:pt x="17074" y="20314"/>
                    <a:pt x="21600" y="19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523047" y="1938604"/>
              <a:ext cx="155666" cy="15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3" fill="norm" stroke="1" extrusionOk="0">
                  <a:moveTo>
                    <a:pt x="4828" y="5591"/>
                  </a:moveTo>
                  <a:cubicBezTo>
                    <a:pt x="4828" y="4131"/>
                    <a:pt x="4828" y="2672"/>
                    <a:pt x="5558" y="1796"/>
                  </a:cubicBezTo>
                  <a:cubicBezTo>
                    <a:pt x="6288" y="921"/>
                    <a:pt x="7747" y="629"/>
                    <a:pt x="9352" y="337"/>
                  </a:cubicBezTo>
                  <a:cubicBezTo>
                    <a:pt x="10958" y="45"/>
                    <a:pt x="12709" y="-247"/>
                    <a:pt x="13731" y="337"/>
                  </a:cubicBezTo>
                  <a:cubicBezTo>
                    <a:pt x="14752" y="921"/>
                    <a:pt x="15044" y="2380"/>
                    <a:pt x="13731" y="4861"/>
                  </a:cubicBezTo>
                  <a:cubicBezTo>
                    <a:pt x="12417" y="7342"/>
                    <a:pt x="9498" y="10845"/>
                    <a:pt x="7309" y="13180"/>
                  </a:cubicBezTo>
                  <a:cubicBezTo>
                    <a:pt x="5120" y="15515"/>
                    <a:pt x="3661" y="16683"/>
                    <a:pt x="2347" y="17850"/>
                  </a:cubicBezTo>
                  <a:cubicBezTo>
                    <a:pt x="1034" y="19018"/>
                    <a:pt x="-134" y="20185"/>
                    <a:pt x="12" y="20769"/>
                  </a:cubicBezTo>
                  <a:cubicBezTo>
                    <a:pt x="158" y="21353"/>
                    <a:pt x="1617" y="21353"/>
                    <a:pt x="5412" y="20039"/>
                  </a:cubicBezTo>
                  <a:cubicBezTo>
                    <a:pt x="9207" y="18726"/>
                    <a:pt x="15336" y="16099"/>
                    <a:pt x="21466" y="134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379042" y="1543115"/>
              <a:ext cx="153621" cy="11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907" fill="norm" stroke="1" extrusionOk="0">
                  <a:moveTo>
                    <a:pt x="5497" y="785"/>
                  </a:moveTo>
                  <a:cubicBezTo>
                    <a:pt x="4017" y="4713"/>
                    <a:pt x="2538" y="8640"/>
                    <a:pt x="1502" y="12371"/>
                  </a:cubicBezTo>
                  <a:cubicBezTo>
                    <a:pt x="467" y="16102"/>
                    <a:pt x="-125" y="19636"/>
                    <a:pt x="23" y="20618"/>
                  </a:cubicBezTo>
                  <a:cubicBezTo>
                    <a:pt x="171" y="21600"/>
                    <a:pt x="1059" y="20029"/>
                    <a:pt x="2538" y="16691"/>
                  </a:cubicBezTo>
                  <a:cubicBezTo>
                    <a:pt x="4017" y="13353"/>
                    <a:pt x="6089" y="8247"/>
                    <a:pt x="8012" y="4909"/>
                  </a:cubicBezTo>
                  <a:cubicBezTo>
                    <a:pt x="9935" y="1571"/>
                    <a:pt x="11711" y="0"/>
                    <a:pt x="13042" y="0"/>
                  </a:cubicBezTo>
                  <a:cubicBezTo>
                    <a:pt x="14374" y="0"/>
                    <a:pt x="15261" y="1571"/>
                    <a:pt x="16593" y="4909"/>
                  </a:cubicBezTo>
                  <a:cubicBezTo>
                    <a:pt x="17924" y="8247"/>
                    <a:pt x="19700" y="13353"/>
                    <a:pt x="21475" y="184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862862" y="185849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836878" y="1960098"/>
              <a:ext cx="146635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18" fill="norm" stroke="1" extrusionOk="0">
                  <a:moveTo>
                    <a:pt x="1909" y="0"/>
                  </a:moveTo>
                  <a:cubicBezTo>
                    <a:pt x="692" y="7200"/>
                    <a:pt x="-525" y="14400"/>
                    <a:pt x="236" y="18000"/>
                  </a:cubicBezTo>
                  <a:cubicBezTo>
                    <a:pt x="996" y="21600"/>
                    <a:pt x="3734" y="21600"/>
                    <a:pt x="7537" y="20400"/>
                  </a:cubicBezTo>
                  <a:cubicBezTo>
                    <a:pt x="11340" y="19200"/>
                    <a:pt x="16207" y="16800"/>
                    <a:pt x="21075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212112" y="1714175"/>
              <a:ext cx="139701" cy="15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3355"/>
                  </a:moveTo>
                  <a:cubicBezTo>
                    <a:pt x="0" y="1855"/>
                    <a:pt x="0" y="355"/>
                    <a:pt x="655" y="55"/>
                  </a:cubicBezTo>
                  <a:cubicBezTo>
                    <a:pt x="1309" y="-245"/>
                    <a:pt x="2618" y="655"/>
                    <a:pt x="4745" y="3355"/>
                  </a:cubicBezTo>
                  <a:cubicBezTo>
                    <a:pt x="6873" y="6055"/>
                    <a:pt x="9818" y="10555"/>
                    <a:pt x="12764" y="13855"/>
                  </a:cubicBezTo>
                  <a:cubicBezTo>
                    <a:pt x="15709" y="17155"/>
                    <a:pt x="18655" y="19255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301012" y="1763248"/>
              <a:ext cx="1079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0"/>
                    <a:pt x="15671" y="0"/>
                    <a:pt x="13553" y="320"/>
                  </a:cubicBezTo>
                  <a:cubicBezTo>
                    <a:pt x="11435" y="640"/>
                    <a:pt x="10165" y="1280"/>
                    <a:pt x="8894" y="3600"/>
                  </a:cubicBezTo>
                  <a:cubicBezTo>
                    <a:pt x="7624" y="5920"/>
                    <a:pt x="6353" y="9920"/>
                    <a:pt x="4871" y="13200"/>
                  </a:cubicBezTo>
                  <a:cubicBezTo>
                    <a:pt x="3388" y="16480"/>
                    <a:pt x="1694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408962" y="2001638"/>
              <a:ext cx="152401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2746"/>
                  </a:moveTo>
                  <a:cubicBezTo>
                    <a:pt x="3300" y="1629"/>
                    <a:pt x="6600" y="512"/>
                    <a:pt x="9150" y="139"/>
                  </a:cubicBezTo>
                  <a:cubicBezTo>
                    <a:pt x="11700" y="-233"/>
                    <a:pt x="13500" y="139"/>
                    <a:pt x="14400" y="1257"/>
                  </a:cubicBezTo>
                  <a:cubicBezTo>
                    <a:pt x="15300" y="2374"/>
                    <a:pt x="15300" y="4236"/>
                    <a:pt x="13950" y="6843"/>
                  </a:cubicBezTo>
                  <a:cubicBezTo>
                    <a:pt x="12600" y="9450"/>
                    <a:pt x="9900" y="12801"/>
                    <a:pt x="7500" y="15408"/>
                  </a:cubicBezTo>
                  <a:cubicBezTo>
                    <a:pt x="5100" y="18015"/>
                    <a:pt x="3000" y="19877"/>
                    <a:pt x="2850" y="20622"/>
                  </a:cubicBezTo>
                  <a:cubicBezTo>
                    <a:pt x="2700" y="21367"/>
                    <a:pt x="4500" y="20995"/>
                    <a:pt x="7950" y="19505"/>
                  </a:cubicBezTo>
                  <a:cubicBezTo>
                    <a:pt x="11400" y="18015"/>
                    <a:pt x="16500" y="15408"/>
                    <a:pt x="21600" y="128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713762" y="1953748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853462" y="1788648"/>
              <a:ext cx="177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800"/>
                    <a:pt x="9771" y="9600"/>
                    <a:pt x="13371" y="13200"/>
                  </a:cubicBezTo>
                  <a:cubicBezTo>
                    <a:pt x="16971" y="16800"/>
                    <a:pt x="1928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967762" y="1820398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400"/>
                    <a:pt x="13846" y="4800"/>
                    <a:pt x="10246" y="8215"/>
                  </a:cubicBezTo>
                  <a:cubicBezTo>
                    <a:pt x="6646" y="11631"/>
                    <a:pt x="3323" y="16062"/>
                    <a:pt x="1662" y="18462"/>
                  </a:cubicBezTo>
                  <a:cubicBezTo>
                    <a:pt x="0" y="20862"/>
                    <a:pt x="0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069366" y="2009675"/>
              <a:ext cx="88897" cy="11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15" fill="norm" stroke="1" extrusionOk="0">
                  <a:moveTo>
                    <a:pt x="1506" y="1405"/>
                  </a:moveTo>
                  <a:cubicBezTo>
                    <a:pt x="4018" y="619"/>
                    <a:pt x="6530" y="-166"/>
                    <a:pt x="9041" y="30"/>
                  </a:cubicBezTo>
                  <a:cubicBezTo>
                    <a:pt x="11553" y="227"/>
                    <a:pt x="14064" y="1405"/>
                    <a:pt x="14316" y="3369"/>
                  </a:cubicBezTo>
                  <a:cubicBezTo>
                    <a:pt x="14567" y="5332"/>
                    <a:pt x="12557" y="8081"/>
                    <a:pt x="10046" y="10241"/>
                  </a:cubicBezTo>
                  <a:cubicBezTo>
                    <a:pt x="7534" y="12401"/>
                    <a:pt x="4520" y="13972"/>
                    <a:pt x="2511" y="15739"/>
                  </a:cubicBezTo>
                  <a:cubicBezTo>
                    <a:pt x="502" y="17507"/>
                    <a:pt x="-503" y="19470"/>
                    <a:pt x="250" y="20452"/>
                  </a:cubicBezTo>
                  <a:cubicBezTo>
                    <a:pt x="1004" y="21434"/>
                    <a:pt x="3516" y="21434"/>
                    <a:pt x="7283" y="20649"/>
                  </a:cubicBezTo>
                  <a:cubicBezTo>
                    <a:pt x="11050" y="19863"/>
                    <a:pt x="16074" y="18292"/>
                    <a:pt x="21097" y="167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895017" y="1627782"/>
              <a:ext cx="117196" cy="11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20" fill="norm" stroke="1" extrusionOk="0">
                  <a:moveTo>
                    <a:pt x="6313" y="3857"/>
                  </a:moveTo>
                  <a:cubicBezTo>
                    <a:pt x="5156" y="8100"/>
                    <a:pt x="3999" y="12343"/>
                    <a:pt x="2842" y="15621"/>
                  </a:cubicBezTo>
                  <a:cubicBezTo>
                    <a:pt x="1685" y="18900"/>
                    <a:pt x="527" y="21214"/>
                    <a:pt x="142" y="21407"/>
                  </a:cubicBezTo>
                  <a:cubicBezTo>
                    <a:pt x="-244" y="21600"/>
                    <a:pt x="142" y="19671"/>
                    <a:pt x="1492" y="16393"/>
                  </a:cubicBezTo>
                  <a:cubicBezTo>
                    <a:pt x="2842" y="13114"/>
                    <a:pt x="5156" y="8486"/>
                    <a:pt x="7277" y="5207"/>
                  </a:cubicBezTo>
                  <a:cubicBezTo>
                    <a:pt x="9399" y="1929"/>
                    <a:pt x="11327" y="0"/>
                    <a:pt x="12677" y="0"/>
                  </a:cubicBezTo>
                  <a:cubicBezTo>
                    <a:pt x="14027" y="0"/>
                    <a:pt x="14799" y="1929"/>
                    <a:pt x="16149" y="5593"/>
                  </a:cubicBezTo>
                  <a:cubicBezTo>
                    <a:pt x="17499" y="9257"/>
                    <a:pt x="19427" y="14657"/>
                    <a:pt x="21356" y="20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494812" y="192199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482112" y="2042648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925106" y="1879906"/>
              <a:ext cx="128507" cy="17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733" fill="norm" stroke="1" extrusionOk="0">
                  <a:moveTo>
                    <a:pt x="20815" y="463"/>
                  </a:moveTo>
                  <a:cubicBezTo>
                    <a:pt x="19101" y="-28"/>
                    <a:pt x="17387" y="-519"/>
                    <a:pt x="13958" y="1199"/>
                  </a:cubicBezTo>
                  <a:cubicBezTo>
                    <a:pt x="10529" y="2917"/>
                    <a:pt x="5387" y="6845"/>
                    <a:pt x="2644" y="9790"/>
                  </a:cubicBezTo>
                  <a:cubicBezTo>
                    <a:pt x="-99" y="12736"/>
                    <a:pt x="-442" y="14699"/>
                    <a:pt x="415" y="16540"/>
                  </a:cubicBezTo>
                  <a:cubicBezTo>
                    <a:pt x="1272" y="18381"/>
                    <a:pt x="3329" y="20099"/>
                    <a:pt x="6758" y="20590"/>
                  </a:cubicBezTo>
                  <a:cubicBezTo>
                    <a:pt x="10187" y="21081"/>
                    <a:pt x="14987" y="20345"/>
                    <a:pt x="17729" y="17767"/>
                  </a:cubicBezTo>
                  <a:cubicBezTo>
                    <a:pt x="20472" y="15190"/>
                    <a:pt x="21158" y="10772"/>
                    <a:pt x="20472" y="7581"/>
                  </a:cubicBezTo>
                  <a:cubicBezTo>
                    <a:pt x="19787" y="4390"/>
                    <a:pt x="17729" y="2426"/>
                    <a:pt x="15844" y="1322"/>
                  </a:cubicBezTo>
                  <a:cubicBezTo>
                    <a:pt x="13958" y="217"/>
                    <a:pt x="12244" y="-28"/>
                    <a:pt x="11387" y="708"/>
                  </a:cubicBezTo>
                  <a:cubicBezTo>
                    <a:pt x="10529" y="1445"/>
                    <a:pt x="10529" y="3163"/>
                    <a:pt x="10529" y="48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148862" y="199184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236411" y="1827838"/>
              <a:ext cx="147099" cy="26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332" fill="norm" stroke="1" extrusionOk="0">
                  <a:moveTo>
                    <a:pt x="14392" y="1421"/>
                  </a:moveTo>
                  <a:cubicBezTo>
                    <a:pt x="11137" y="919"/>
                    <a:pt x="7882" y="416"/>
                    <a:pt x="5515" y="165"/>
                  </a:cubicBezTo>
                  <a:cubicBezTo>
                    <a:pt x="3148" y="-86"/>
                    <a:pt x="1668" y="-86"/>
                    <a:pt x="781" y="416"/>
                  </a:cubicBezTo>
                  <a:cubicBezTo>
                    <a:pt x="-107" y="919"/>
                    <a:pt x="-403" y="1923"/>
                    <a:pt x="781" y="2928"/>
                  </a:cubicBezTo>
                  <a:cubicBezTo>
                    <a:pt x="1964" y="3933"/>
                    <a:pt x="4627" y="4937"/>
                    <a:pt x="8178" y="6695"/>
                  </a:cubicBezTo>
                  <a:cubicBezTo>
                    <a:pt x="11729" y="8454"/>
                    <a:pt x="16167" y="10965"/>
                    <a:pt x="18534" y="12640"/>
                  </a:cubicBezTo>
                  <a:cubicBezTo>
                    <a:pt x="20901" y="14314"/>
                    <a:pt x="21197" y="15151"/>
                    <a:pt x="19422" y="16491"/>
                  </a:cubicBezTo>
                  <a:cubicBezTo>
                    <a:pt x="17646" y="17830"/>
                    <a:pt x="13800" y="19672"/>
                    <a:pt x="10989" y="20593"/>
                  </a:cubicBezTo>
                  <a:cubicBezTo>
                    <a:pt x="8178" y="21514"/>
                    <a:pt x="6402" y="21514"/>
                    <a:pt x="5071" y="20928"/>
                  </a:cubicBezTo>
                  <a:cubicBezTo>
                    <a:pt x="3739" y="20342"/>
                    <a:pt x="2852" y="19170"/>
                    <a:pt x="1964" y="179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294912" y="1826748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204188" y="2954969"/>
              <a:ext cx="157025" cy="24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99" fill="norm" stroke="1" extrusionOk="0">
                  <a:moveTo>
                    <a:pt x="21365" y="4692"/>
                  </a:moveTo>
                  <a:cubicBezTo>
                    <a:pt x="21077" y="3190"/>
                    <a:pt x="20789" y="1687"/>
                    <a:pt x="19925" y="842"/>
                  </a:cubicBezTo>
                  <a:cubicBezTo>
                    <a:pt x="19061" y="-3"/>
                    <a:pt x="17621" y="-191"/>
                    <a:pt x="15461" y="185"/>
                  </a:cubicBezTo>
                  <a:cubicBezTo>
                    <a:pt x="13301" y="560"/>
                    <a:pt x="10421" y="1499"/>
                    <a:pt x="8405" y="2345"/>
                  </a:cubicBezTo>
                  <a:cubicBezTo>
                    <a:pt x="6389" y="3190"/>
                    <a:pt x="5237" y="3941"/>
                    <a:pt x="5381" y="5068"/>
                  </a:cubicBezTo>
                  <a:cubicBezTo>
                    <a:pt x="5525" y="6195"/>
                    <a:pt x="6965" y="7698"/>
                    <a:pt x="8981" y="8731"/>
                  </a:cubicBezTo>
                  <a:cubicBezTo>
                    <a:pt x="10997" y="9764"/>
                    <a:pt x="13589" y="10327"/>
                    <a:pt x="14453" y="10985"/>
                  </a:cubicBezTo>
                  <a:cubicBezTo>
                    <a:pt x="15317" y="11642"/>
                    <a:pt x="14453" y="12393"/>
                    <a:pt x="12005" y="13520"/>
                  </a:cubicBezTo>
                  <a:cubicBezTo>
                    <a:pt x="9557" y="14647"/>
                    <a:pt x="5525" y="16150"/>
                    <a:pt x="3077" y="17277"/>
                  </a:cubicBezTo>
                  <a:cubicBezTo>
                    <a:pt x="629" y="18404"/>
                    <a:pt x="-235" y="19155"/>
                    <a:pt x="53" y="19812"/>
                  </a:cubicBezTo>
                  <a:cubicBezTo>
                    <a:pt x="341" y="20470"/>
                    <a:pt x="1781" y="21033"/>
                    <a:pt x="5525" y="21221"/>
                  </a:cubicBezTo>
                  <a:cubicBezTo>
                    <a:pt x="9269" y="21409"/>
                    <a:pt x="15317" y="21221"/>
                    <a:pt x="21365" y="210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380262" y="3110242"/>
              <a:ext cx="114846" cy="16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89" fill="norm" stroke="1" extrusionOk="0">
                  <a:moveTo>
                    <a:pt x="8247" y="1578"/>
                  </a:moveTo>
                  <a:cubicBezTo>
                    <a:pt x="10211" y="1017"/>
                    <a:pt x="12175" y="456"/>
                    <a:pt x="14138" y="176"/>
                  </a:cubicBezTo>
                  <a:cubicBezTo>
                    <a:pt x="16102" y="-105"/>
                    <a:pt x="18065" y="-105"/>
                    <a:pt x="19440" y="596"/>
                  </a:cubicBezTo>
                  <a:cubicBezTo>
                    <a:pt x="20815" y="1298"/>
                    <a:pt x="21600" y="2700"/>
                    <a:pt x="21207" y="4103"/>
                  </a:cubicBezTo>
                  <a:cubicBezTo>
                    <a:pt x="20815" y="5505"/>
                    <a:pt x="19244" y="6908"/>
                    <a:pt x="17280" y="8451"/>
                  </a:cubicBezTo>
                  <a:cubicBezTo>
                    <a:pt x="15316" y="9994"/>
                    <a:pt x="12960" y="11677"/>
                    <a:pt x="12764" y="12659"/>
                  </a:cubicBezTo>
                  <a:cubicBezTo>
                    <a:pt x="12567" y="13640"/>
                    <a:pt x="14531" y="13921"/>
                    <a:pt x="15905" y="14763"/>
                  </a:cubicBezTo>
                  <a:cubicBezTo>
                    <a:pt x="17280" y="15604"/>
                    <a:pt x="18065" y="17007"/>
                    <a:pt x="17476" y="18269"/>
                  </a:cubicBezTo>
                  <a:cubicBezTo>
                    <a:pt x="16887" y="19531"/>
                    <a:pt x="14924" y="20653"/>
                    <a:pt x="11782" y="21074"/>
                  </a:cubicBezTo>
                  <a:cubicBezTo>
                    <a:pt x="8640" y="21495"/>
                    <a:pt x="4320" y="21214"/>
                    <a:pt x="0" y="209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270004" y="2696698"/>
              <a:ext cx="1420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3205" y="9257"/>
                  </a:moveTo>
                  <a:cubicBezTo>
                    <a:pt x="2252" y="10971"/>
                    <a:pt x="1299" y="12686"/>
                    <a:pt x="664" y="14743"/>
                  </a:cubicBezTo>
                  <a:cubicBezTo>
                    <a:pt x="29" y="16800"/>
                    <a:pt x="-289" y="19200"/>
                    <a:pt x="346" y="18686"/>
                  </a:cubicBezTo>
                  <a:cubicBezTo>
                    <a:pt x="982" y="18171"/>
                    <a:pt x="2570" y="14743"/>
                    <a:pt x="4317" y="11486"/>
                  </a:cubicBezTo>
                  <a:cubicBezTo>
                    <a:pt x="6064" y="8229"/>
                    <a:pt x="7970" y="5143"/>
                    <a:pt x="9558" y="3086"/>
                  </a:cubicBezTo>
                  <a:cubicBezTo>
                    <a:pt x="11146" y="1029"/>
                    <a:pt x="12417" y="0"/>
                    <a:pt x="13687" y="0"/>
                  </a:cubicBezTo>
                  <a:cubicBezTo>
                    <a:pt x="14958" y="0"/>
                    <a:pt x="16229" y="1029"/>
                    <a:pt x="17499" y="4800"/>
                  </a:cubicBezTo>
                  <a:cubicBezTo>
                    <a:pt x="18770" y="8571"/>
                    <a:pt x="20040" y="15086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691412" y="3007848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701666" y="3084048"/>
              <a:ext cx="18024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797" y="0"/>
                  </a:moveTo>
                  <a:cubicBezTo>
                    <a:pt x="793" y="5400"/>
                    <a:pt x="-212" y="10800"/>
                    <a:pt x="39" y="14400"/>
                  </a:cubicBezTo>
                  <a:cubicBezTo>
                    <a:pt x="290" y="18000"/>
                    <a:pt x="1797" y="19800"/>
                    <a:pt x="5565" y="20700"/>
                  </a:cubicBezTo>
                  <a:cubicBezTo>
                    <a:pt x="9332" y="21600"/>
                    <a:pt x="15360" y="21600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2128188" y="2830048"/>
              <a:ext cx="10932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64" y="0"/>
                  </a:moveTo>
                  <a:cubicBezTo>
                    <a:pt x="-143" y="1440"/>
                    <a:pt x="-551" y="2880"/>
                    <a:pt x="2913" y="6480"/>
                  </a:cubicBezTo>
                  <a:cubicBezTo>
                    <a:pt x="6377" y="10080"/>
                    <a:pt x="13713" y="15840"/>
                    <a:pt x="210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2212112" y="2849098"/>
              <a:ext cx="146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785"/>
                    <a:pt x="16591" y="1571"/>
                    <a:pt x="13617" y="3993"/>
                  </a:cubicBezTo>
                  <a:cubicBezTo>
                    <a:pt x="10643" y="6415"/>
                    <a:pt x="7200" y="10473"/>
                    <a:pt x="4852" y="13680"/>
                  </a:cubicBezTo>
                  <a:cubicBezTo>
                    <a:pt x="2504" y="16887"/>
                    <a:pt x="1252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294662" y="3072527"/>
              <a:ext cx="107081" cy="17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57" fill="norm" stroke="1" extrusionOk="0">
                  <a:moveTo>
                    <a:pt x="6231" y="2943"/>
                  </a:moveTo>
                  <a:cubicBezTo>
                    <a:pt x="7892" y="1914"/>
                    <a:pt x="9554" y="886"/>
                    <a:pt x="11838" y="371"/>
                  </a:cubicBezTo>
                  <a:cubicBezTo>
                    <a:pt x="14123" y="-143"/>
                    <a:pt x="17031" y="-143"/>
                    <a:pt x="18900" y="500"/>
                  </a:cubicBezTo>
                  <a:cubicBezTo>
                    <a:pt x="20769" y="1143"/>
                    <a:pt x="21600" y="2428"/>
                    <a:pt x="20562" y="4100"/>
                  </a:cubicBezTo>
                  <a:cubicBezTo>
                    <a:pt x="19523" y="5771"/>
                    <a:pt x="16615" y="7828"/>
                    <a:pt x="14331" y="9243"/>
                  </a:cubicBezTo>
                  <a:cubicBezTo>
                    <a:pt x="12046" y="10657"/>
                    <a:pt x="10385" y="11428"/>
                    <a:pt x="10800" y="12200"/>
                  </a:cubicBezTo>
                  <a:cubicBezTo>
                    <a:pt x="11215" y="12971"/>
                    <a:pt x="13708" y="13743"/>
                    <a:pt x="14954" y="14771"/>
                  </a:cubicBezTo>
                  <a:cubicBezTo>
                    <a:pt x="16200" y="15800"/>
                    <a:pt x="16200" y="17086"/>
                    <a:pt x="14954" y="18243"/>
                  </a:cubicBezTo>
                  <a:cubicBezTo>
                    <a:pt x="13708" y="19400"/>
                    <a:pt x="11215" y="20428"/>
                    <a:pt x="8515" y="20943"/>
                  </a:cubicBezTo>
                  <a:cubicBezTo>
                    <a:pt x="5815" y="21457"/>
                    <a:pt x="2908" y="21457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580412" y="3052298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866162" y="2868148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910612" y="2861798"/>
              <a:ext cx="133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857"/>
                    <a:pt x="15429" y="5714"/>
                    <a:pt x="11829" y="8686"/>
                  </a:cubicBezTo>
                  <a:cubicBezTo>
                    <a:pt x="8229" y="11657"/>
                    <a:pt x="4114" y="14743"/>
                    <a:pt x="2057" y="16914"/>
                  </a:cubicBezTo>
                  <a:cubicBezTo>
                    <a:pt x="0" y="19086"/>
                    <a:pt x="0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993162" y="3142474"/>
              <a:ext cx="90364" cy="1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170" fill="norm" stroke="1" extrusionOk="0">
                  <a:moveTo>
                    <a:pt x="2945" y="2356"/>
                  </a:moveTo>
                  <a:cubicBezTo>
                    <a:pt x="4909" y="1514"/>
                    <a:pt x="6873" y="673"/>
                    <a:pt x="10064" y="252"/>
                  </a:cubicBezTo>
                  <a:cubicBezTo>
                    <a:pt x="13255" y="-169"/>
                    <a:pt x="17673" y="-169"/>
                    <a:pt x="19636" y="1093"/>
                  </a:cubicBezTo>
                  <a:cubicBezTo>
                    <a:pt x="21600" y="2356"/>
                    <a:pt x="21109" y="4880"/>
                    <a:pt x="19882" y="6563"/>
                  </a:cubicBezTo>
                  <a:cubicBezTo>
                    <a:pt x="18655" y="8247"/>
                    <a:pt x="16691" y="9088"/>
                    <a:pt x="14482" y="9789"/>
                  </a:cubicBezTo>
                  <a:cubicBezTo>
                    <a:pt x="12273" y="10491"/>
                    <a:pt x="9818" y="11052"/>
                    <a:pt x="10309" y="11473"/>
                  </a:cubicBezTo>
                  <a:cubicBezTo>
                    <a:pt x="10800" y="11893"/>
                    <a:pt x="14236" y="12174"/>
                    <a:pt x="16200" y="13015"/>
                  </a:cubicBezTo>
                  <a:cubicBezTo>
                    <a:pt x="18164" y="13857"/>
                    <a:pt x="18655" y="15260"/>
                    <a:pt x="16936" y="16802"/>
                  </a:cubicBezTo>
                  <a:cubicBezTo>
                    <a:pt x="15218" y="18345"/>
                    <a:pt x="11291" y="20028"/>
                    <a:pt x="8100" y="20730"/>
                  </a:cubicBezTo>
                  <a:cubicBezTo>
                    <a:pt x="4909" y="21431"/>
                    <a:pt x="2455" y="21150"/>
                    <a:pt x="0" y="20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910876" y="2605568"/>
              <a:ext cx="139437" cy="1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70" fill="norm" stroke="1" extrusionOk="0">
                  <a:moveTo>
                    <a:pt x="4868" y="3502"/>
                  </a:moveTo>
                  <a:cubicBezTo>
                    <a:pt x="3559" y="4547"/>
                    <a:pt x="2250" y="5593"/>
                    <a:pt x="1432" y="6986"/>
                  </a:cubicBezTo>
                  <a:cubicBezTo>
                    <a:pt x="614" y="8380"/>
                    <a:pt x="286" y="10122"/>
                    <a:pt x="123" y="12212"/>
                  </a:cubicBezTo>
                  <a:cubicBezTo>
                    <a:pt x="-41" y="14302"/>
                    <a:pt x="-41" y="16741"/>
                    <a:pt x="123" y="17089"/>
                  </a:cubicBezTo>
                  <a:cubicBezTo>
                    <a:pt x="286" y="17438"/>
                    <a:pt x="614" y="15696"/>
                    <a:pt x="1432" y="13083"/>
                  </a:cubicBezTo>
                  <a:cubicBezTo>
                    <a:pt x="2250" y="10470"/>
                    <a:pt x="3559" y="6986"/>
                    <a:pt x="4704" y="4547"/>
                  </a:cubicBezTo>
                  <a:cubicBezTo>
                    <a:pt x="5850" y="2109"/>
                    <a:pt x="6832" y="715"/>
                    <a:pt x="8141" y="193"/>
                  </a:cubicBezTo>
                  <a:cubicBezTo>
                    <a:pt x="9450" y="-330"/>
                    <a:pt x="11086" y="18"/>
                    <a:pt x="13377" y="3676"/>
                  </a:cubicBezTo>
                  <a:cubicBezTo>
                    <a:pt x="15668" y="7335"/>
                    <a:pt x="18614" y="14302"/>
                    <a:pt x="21559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405912" y="303959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424962" y="3179298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920262" y="3090398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218760" y="2908365"/>
              <a:ext cx="215853" cy="29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8" fill="norm" stroke="1" extrusionOk="0">
                  <a:moveTo>
                    <a:pt x="625" y="3955"/>
                  </a:moveTo>
                  <a:cubicBezTo>
                    <a:pt x="625" y="3194"/>
                    <a:pt x="625" y="2434"/>
                    <a:pt x="1254" y="1825"/>
                  </a:cubicBezTo>
                  <a:cubicBezTo>
                    <a:pt x="1883" y="1217"/>
                    <a:pt x="3141" y="761"/>
                    <a:pt x="4504" y="456"/>
                  </a:cubicBezTo>
                  <a:cubicBezTo>
                    <a:pt x="5868" y="152"/>
                    <a:pt x="7336" y="0"/>
                    <a:pt x="8594" y="0"/>
                  </a:cubicBezTo>
                  <a:cubicBezTo>
                    <a:pt x="9852" y="0"/>
                    <a:pt x="10901" y="152"/>
                    <a:pt x="10586" y="2358"/>
                  </a:cubicBezTo>
                  <a:cubicBezTo>
                    <a:pt x="10271" y="4563"/>
                    <a:pt x="8594" y="8823"/>
                    <a:pt x="6706" y="12017"/>
                  </a:cubicBezTo>
                  <a:cubicBezTo>
                    <a:pt x="4819" y="15211"/>
                    <a:pt x="2722" y="17341"/>
                    <a:pt x="1464" y="18786"/>
                  </a:cubicBezTo>
                  <a:cubicBezTo>
                    <a:pt x="205" y="20231"/>
                    <a:pt x="-214" y="20992"/>
                    <a:pt x="101" y="21296"/>
                  </a:cubicBezTo>
                  <a:cubicBezTo>
                    <a:pt x="415" y="21600"/>
                    <a:pt x="1464" y="21448"/>
                    <a:pt x="4609" y="21068"/>
                  </a:cubicBezTo>
                  <a:cubicBezTo>
                    <a:pt x="7755" y="20687"/>
                    <a:pt x="12998" y="20079"/>
                    <a:pt x="16143" y="19927"/>
                  </a:cubicBezTo>
                  <a:cubicBezTo>
                    <a:pt x="19289" y="19775"/>
                    <a:pt x="20337" y="20079"/>
                    <a:pt x="21386" y="20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04850" y="3746500"/>
              <a:ext cx="93281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00"/>
                  </a:moveTo>
                  <a:cubicBezTo>
                    <a:pt x="206" y="15200"/>
                    <a:pt x="412" y="15200"/>
                    <a:pt x="620" y="15200"/>
                  </a:cubicBezTo>
                  <a:cubicBezTo>
                    <a:pt x="828" y="15200"/>
                    <a:pt x="1039" y="15200"/>
                    <a:pt x="1245" y="15067"/>
                  </a:cubicBezTo>
                  <a:cubicBezTo>
                    <a:pt x="1451" y="14933"/>
                    <a:pt x="1652" y="14667"/>
                    <a:pt x="1828" y="14267"/>
                  </a:cubicBezTo>
                  <a:cubicBezTo>
                    <a:pt x="2005" y="13867"/>
                    <a:pt x="2157" y="13333"/>
                    <a:pt x="2321" y="12800"/>
                  </a:cubicBezTo>
                  <a:cubicBezTo>
                    <a:pt x="2485" y="12267"/>
                    <a:pt x="2661" y="11733"/>
                    <a:pt x="2840" y="11333"/>
                  </a:cubicBezTo>
                  <a:cubicBezTo>
                    <a:pt x="3019" y="10933"/>
                    <a:pt x="3201" y="10667"/>
                    <a:pt x="3397" y="10533"/>
                  </a:cubicBezTo>
                  <a:cubicBezTo>
                    <a:pt x="3593" y="10400"/>
                    <a:pt x="3803" y="10400"/>
                    <a:pt x="3965" y="10267"/>
                  </a:cubicBezTo>
                  <a:cubicBezTo>
                    <a:pt x="4127" y="10133"/>
                    <a:pt x="4240" y="9867"/>
                    <a:pt x="4352" y="9733"/>
                  </a:cubicBezTo>
                  <a:cubicBezTo>
                    <a:pt x="4465" y="9600"/>
                    <a:pt x="4578" y="9600"/>
                    <a:pt x="4693" y="9467"/>
                  </a:cubicBezTo>
                  <a:cubicBezTo>
                    <a:pt x="4808" y="9333"/>
                    <a:pt x="4926" y="9067"/>
                    <a:pt x="5061" y="8800"/>
                  </a:cubicBezTo>
                  <a:cubicBezTo>
                    <a:pt x="5195" y="8533"/>
                    <a:pt x="5347" y="8267"/>
                    <a:pt x="5487" y="8133"/>
                  </a:cubicBezTo>
                  <a:cubicBezTo>
                    <a:pt x="5627" y="8000"/>
                    <a:pt x="5754" y="8000"/>
                    <a:pt x="5894" y="7867"/>
                  </a:cubicBezTo>
                  <a:cubicBezTo>
                    <a:pt x="6033" y="7733"/>
                    <a:pt x="6185" y="7467"/>
                    <a:pt x="6335" y="7200"/>
                  </a:cubicBezTo>
                  <a:cubicBezTo>
                    <a:pt x="6484" y="6933"/>
                    <a:pt x="6631" y="6667"/>
                    <a:pt x="6788" y="6400"/>
                  </a:cubicBezTo>
                  <a:cubicBezTo>
                    <a:pt x="6945" y="6133"/>
                    <a:pt x="7112" y="5867"/>
                    <a:pt x="7271" y="5600"/>
                  </a:cubicBezTo>
                  <a:cubicBezTo>
                    <a:pt x="7430" y="5333"/>
                    <a:pt x="7582" y="5067"/>
                    <a:pt x="7749" y="4800"/>
                  </a:cubicBezTo>
                  <a:cubicBezTo>
                    <a:pt x="7916" y="4533"/>
                    <a:pt x="8097" y="4267"/>
                    <a:pt x="8276" y="4000"/>
                  </a:cubicBezTo>
                  <a:cubicBezTo>
                    <a:pt x="8455" y="3733"/>
                    <a:pt x="8631" y="3467"/>
                    <a:pt x="8810" y="3200"/>
                  </a:cubicBezTo>
                  <a:cubicBezTo>
                    <a:pt x="8989" y="2933"/>
                    <a:pt x="9170" y="2667"/>
                    <a:pt x="9347" y="2400"/>
                  </a:cubicBezTo>
                  <a:cubicBezTo>
                    <a:pt x="9523" y="2133"/>
                    <a:pt x="9695" y="1867"/>
                    <a:pt x="9881" y="1733"/>
                  </a:cubicBezTo>
                  <a:cubicBezTo>
                    <a:pt x="10067" y="1600"/>
                    <a:pt x="10268" y="1600"/>
                    <a:pt x="10462" y="1467"/>
                  </a:cubicBezTo>
                  <a:cubicBezTo>
                    <a:pt x="10655" y="1333"/>
                    <a:pt x="10842" y="1067"/>
                    <a:pt x="11033" y="933"/>
                  </a:cubicBezTo>
                  <a:cubicBezTo>
                    <a:pt x="11224" y="800"/>
                    <a:pt x="11420" y="800"/>
                    <a:pt x="11609" y="800"/>
                  </a:cubicBezTo>
                  <a:cubicBezTo>
                    <a:pt x="11797" y="800"/>
                    <a:pt x="11979" y="800"/>
                    <a:pt x="12170" y="667"/>
                  </a:cubicBezTo>
                  <a:cubicBezTo>
                    <a:pt x="12361" y="533"/>
                    <a:pt x="12562" y="267"/>
                    <a:pt x="12761" y="133"/>
                  </a:cubicBezTo>
                  <a:cubicBezTo>
                    <a:pt x="12959" y="0"/>
                    <a:pt x="13155" y="0"/>
                    <a:pt x="13351" y="0"/>
                  </a:cubicBezTo>
                  <a:cubicBezTo>
                    <a:pt x="13547" y="0"/>
                    <a:pt x="13743" y="0"/>
                    <a:pt x="13929" y="133"/>
                  </a:cubicBezTo>
                  <a:cubicBezTo>
                    <a:pt x="14116" y="267"/>
                    <a:pt x="14292" y="533"/>
                    <a:pt x="14483" y="800"/>
                  </a:cubicBezTo>
                  <a:cubicBezTo>
                    <a:pt x="14674" y="1067"/>
                    <a:pt x="14880" y="1333"/>
                    <a:pt x="15076" y="1600"/>
                  </a:cubicBezTo>
                  <a:cubicBezTo>
                    <a:pt x="15272" y="1867"/>
                    <a:pt x="15459" y="2133"/>
                    <a:pt x="15650" y="2400"/>
                  </a:cubicBezTo>
                  <a:cubicBezTo>
                    <a:pt x="15841" y="2667"/>
                    <a:pt x="16037" y="2933"/>
                    <a:pt x="16221" y="3200"/>
                  </a:cubicBezTo>
                  <a:cubicBezTo>
                    <a:pt x="16405" y="3467"/>
                    <a:pt x="16576" y="3733"/>
                    <a:pt x="16760" y="4133"/>
                  </a:cubicBezTo>
                  <a:cubicBezTo>
                    <a:pt x="16944" y="4533"/>
                    <a:pt x="17140" y="5067"/>
                    <a:pt x="17414" y="5867"/>
                  </a:cubicBezTo>
                  <a:cubicBezTo>
                    <a:pt x="17689" y="6667"/>
                    <a:pt x="18042" y="7733"/>
                    <a:pt x="18297" y="8533"/>
                  </a:cubicBezTo>
                  <a:cubicBezTo>
                    <a:pt x="18551" y="9333"/>
                    <a:pt x="18708" y="9867"/>
                    <a:pt x="18953" y="10800"/>
                  </a:cubicBezTo>
                  <a:cubicBezTo>
                    <a:pt x="19198" y="11733"/>
                    <a:pt x="19532" y="13067"/>
                    <a:pt x="19777" y="14000"/>
                  </a:cubicBezTo>
                  <a:cubicBezTo>
                    <a:pt x="20022" y="14933"/>
                    <a:pt x="20179" y="15467"/>
                    <a:pt x="20399" y="16267"/>
                  </a:cubicBezTo>
                  <a:cubicBezTo>
                    <a:pt x="20620" y="17067"/>
                    <a:pt x="20904" y="18133"/>
                    <a:pt x="21115" y="19067"/>
                  </a:cubicBezTo>
                  <a:cubicBezTo>
                    <a:pt x="21326" y="20000"/>
                    <a:pt x="21463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06400" y="4424819"/>
              <a:ext cx="221339" cy="33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60" fill="norm" stroke="1" extrusionOk="0">
                  <a:moveTo>
                    <a:pt x="0" y="8224"/>
                  </a:moveTo>
                  <a:cubicBezTo>
                    <a:pt x="206" y="7409"/>
                    <a:pt x="411" y="6594"/>
                    <a:pt x="617" y="6594"/>
                  </a:cubicBezTo>
                  <a:cubicBezTo>
                    <a:pt x="823" y="6594"/>
                    <a:pt x="1029" y="7409"/>
                    <a:pt x="1131" y="9514"/>
                  </a:cubicBezTo>
                  <a:cubicBezTo>
                    <a:pt x="1234" y="11620"/>
                    <a:pt x="1234" y="15016"/>
                    <a:pt x="1029" y="17394"/>
                  </a:cubicBezTo>
                  <a:cubicBezTo>
                    <a:pt x="823" y="19771"/>
                    <a:pt x="411" y="21129"/>
                    <a:pt x="206" y="21333"/>
                  </a:cubicBezTo>
                  <a:cubicBezTo>
                    <a:pt x="0" y="21537"/>
                    <a:pt x="0" y="20586"/>
                    <a:pt x="309" y="17869"/>
                  </a:cubicBezTo>
                  <a:cubicBezTo>
                    <a:pt x="617" y="15152"/>
                    <a:pt x="1234" y="10669"/>
                    <a:pt x="1749" y="7680"/>
                  </a:cubicBezTo>
                  <a:cubicBezTo>
                    <a:pt x="2263" y="4692"/>
                    <a:pt x="2674" y="3197"/>
                    <a:pt x="2983" y="2043"/>
                  </a:cubicBezTo>
                  <a:cubicBezTo>
                    <a:pt x="3291" y="888"/>
                    <a:pt x="3497" y="73"/>
                    <a:pt x="3909" y="5"/>
                  </a:cubicBezTo>
                  <a:cubicBezTo>
                    <a:pt x="4320" y="-63"/>
                    <a:pt x="4937" y="616"/>
                    <a:pt x="5966" y="1567"/>
                  </a:cubicBezTo>
                  <a:cubicBezTo>
                    <a:pt x="6994" y="2518"/>
                    <a:pt x="8434" y="3741"/>
                    <a:pt x="10286" y="4284"/>
                  </a:cubicBezTo>
                  <a:cubicBezTo>
                    <a:pt x="12137" y="4828"/>
                    <a:pt x="14400" y="4692"/>
                    <a:pt x="15943" y="4284"/>
                  </a:cubicBezTo>
                  <a:cubicBezTo>
                    <a:pt x="17486" y="3877"/>
                    <a:pt x="18309" y="3197"/>
                    <a:pt x="19131" y="2450"/>
                  </a:cubicBezTo>
                  <a:cubicBezTo>
                    <a:pt x="19954" y="1703"/>
                    <a:pt x="20777" y="888"/>
                    <a:pt x="21189" y="888"/>
                  </a:cubicBezTo>
                  <a:cubicBezTo>
                    <a:pt x="21600" y="888"/>
                    <a:pt x="21600" y="1703"/>
                    <a:pt x="21291" y="4284"/>
                  </a:cubicBezTo>
                  <a:cubicBezTo>
                    <a:pt x="20983" y="6865"/>
                    <a:pt x="20366" y="11212"/>
                    <a:pt x="20263" y="14201"/>
                  </a:cubicBezTo>
                  <a:cubicBezTo>
                    <a:pt x="20160" y="17190"/>
                    <a:pt x="20571" y="18820"/>
                    <a:pt x="20983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30613" y="4390563"/>
              <a:ext cx="139338" cy="37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34" fill="norm" stroke="1" extrusionOk="0">
                  <a:moveTo>
                    <a:pt x="6817" y="6800"/>
                  </a:moveTo>
                  <a:cubicBezTo>
                    <a:pt x="4853" y="8020"/>
                    <a:pt x="2889" y="9241"/>
                    <a:pt x="1744" y="11437"/>
                  </a:cubicBezTo>
                  <a:cubicBezTo>
                    <a:pt x="599" y="13634"/>
                    <a:pt x="271" y="16807"/>
                    <a:pt x="108" y="18759"/>
                  </a:cubicBezTo>
                  <a:cubicBezTo>
                    <a:pt x="-56" y="20712"/>
                    <a:pt x="-56" y="21444"/>
                    <a:pt x="271" y="21322"/>
                  </a:cubicBezTo>
                  <a:cubicBezTo>
                    <a:pt x="599" y="21200"/>
                    <a:pt x="1253" y="20224"/>
                    <a:pt x="2562" y="17661"/>
                  </a:cubicBezTo>
                  <a:cubicBezTo>
                    <a:pt x="3871" y="15098"/>
                    <a:pt x="5835" y="10949"/>
                    <a:pt x="7308" y="8142"/>
                  </a:cubicBezTo>
                  <a:cubicBezTo>
                    <a:pt x="8780" y="5336"/>
                    <a:pt x="9762" y="3871"/>
                    <a:pt x="10744" y="2590"/>
                  </a:cubicBezTo>
                  <a:cubicBezTo>
                    <a:pt x="11726" y="1308"/>
                    <a:pt x="12708" y="210"/>
                    <a:pt x="13526" y="27"/>
                  </a:cubicBezTo>
                  <a:cubicBezTo>
                    <a:pt x="14344" y="-156"/>
                    <a:pt x="14999" y="576"/>
                    <a:pt x="15980" y="3139"/>
                  </a:cubicBezTo>
                  <a:cubicBezTo>
                    <a:pt x="16962" y="5702"/>
                    <a:pt x="18271" y="10095"/>
                    <a:pt x="19253" y="13146"/>
                  </a:cubicBezTo>
                  <a:cubicBezTo>
                    <a:pt x="20235" y="16197"/>
                    <a:pt x="20889" y="17905"/>
                    <a:pt x="21544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49300" y="458470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954616" y="4372328"/>
              <a:ext cx="106351" cy="35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515" fill="norm" stroke="1" extrusionOk="0">
                  <a:moveTo>
                    <a:pt x="8308" y="5506"/>
                  </a:moveTo>
                  <a:cubicBezTo>
                    <a:pt x="6646" y="7411"/>
                    <a:pt x="4985" y="9317"/>
                    <a:pt x="4362" y="11604"/>
                  </a:cubicBezTo>
                  <a:cubicBezTo>
                    <a:pt x="3738" y="13891"/>
                    <a:pt x="4154" y="16560"/>
                    <a:pt x="4362" y="18466"/>
                  </a:cubicBezTo>
                  <a:cubicBezTo>
                    <a:pt x="4569" y="20371"/>
                    <a:pt x="4569" y="21515"/>
                    <a:pt x="3946" y="21515"/>
                  </a:cubicBezTo>
                  <a:cubicBezTo>
                    <a:pt x="3323" y="21515"/>
                    <a:pt x="2077" y="20371"/>
                    <a:pt x="1246" y="17449"/>
                  </a:cubicBezTo>
                  <a:cubicBezTo>
                    <a:pt x="415" y="14527"/>
                    <a:pt x="0" y="9826"/>
                    <a:pt x="0" y="6776"/>
                  </a:cubicBezTo>
                  <a:cubicBezTo>
                    <a:pt x="0" y="3727"/>
                    <a:pt x="415" y="2329"/>
                    <a:pt x="1454" y="1440"/>
                  </a:cubicBezTo>
                  <a:cubicBezTo>
                    <a:pt x="2492" y="550"/>
                    <a:pt x="4154" y="169"/>
                    <a:pt x="6023" y="42"/>
                  </a:cubicBezTo>
                  <a:cubicBezTo>
                    <a:pt x="7892" y="-85"/>
                    <a:pt x="9969" y="42"/>
                    <a:pt x="12877" y="868"/>
                  </a:cubicBezTo>
                  <a:cubicBezTo>
                    <a:pt x="15785" y="1694"/>
                    <a:pt x="19523" y="3219"/>
                    <a:pt x="20562" y="4807"/>
                  </a:cubicBezTo>
                  <a:cubicBezTo>
                    <a:pt x="21600" y="6395"/>
                    <a:pt x="19938" y="8047"/>
                    <a:pt x="16823" y="9000"/>
                  </a:cubicBezTo>
                  <a:cubicBezTo>
                    <a:pt x="13708" y="9953"/>
                    <a:pt x="9138" y="10207"/>
                    <a:pt x="4569" y="1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150249" y="4378572"/>
              <a:ext cx="170552" cy="35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05" fill="norm" stroke="1" extrusionOk="0">
                  <a:moveTo>
                    <a:pt x="21487" y="1731"/>
                  </a:moveTo>
                  <a:cubicBezTo>
                    <a:pt x="20687" y="1213"/>
                    <a:pt x="19887" y="696"/>
                    <a:pt x="17754" y="373"/>
                  </a:cubicBezTo>
                  <a:cubicBezTo>
                    <a:pt x="15620" y="49"/>
                    <a:pt x="12154" y="-80"/>
                    <a:pt x="9887" y="49"/>
                  </a:cubicBezTo>
                  <a:cubicBezTo>
                    <a:pt x="7620" y="179"/>
                    <a:pt x="6554" y="567"/>
                    <a:pt x="5354" y="1989"/>
                  </a:cubicBezTo>
                  <a:cubicBezTo>
                    <a:pt x="4154" y="3412"/>
                    <a:pt x="2820" y="5870"/>
                    <a:pt x="1887" y="8715"/>
                  </a:cubicBezTo>
                  <a:cubicBezTo>
                    <a:pt x="954" y="11561"/>
                    <a:pt x="420" y="14794"/>
                    <a:pt x="154" y="16734"/>
                  </a:cubicBezTo>
                  <a:cubicBezTo>
                    <a:pt x="-113" y="18674"/>
                    <a:pt x="-113" y="19321"/>
                    <a:pt x="820" y="20033"/>
                  </a:cubicBezTo>
                  <a:cubicBezTo>
                    <a:pt x="1754" y="20744"/>
                    <a:pt x="3620" y="21520"/>
                    <a:pt x="6687" y="21391"/>
                  </a:cubicBezTo>
                  <a:cubicBezTo>
                    <a:pt x="9754" y="21261"/>
                    <a:pt x="14020" y="20227"/>
                    <a:pt x="18287" y="19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149350" y="4559300"/>
              <a:ext cx="171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200"/>
                    <a:pt x="11733" y="10800"/>
                    <a:pt x="15333" y="7200"/>
                  </a:cubicBezTo>
                  <a:cubicBezTo>
                    <a:pt x="18933" y="3600"/>
                    <a:pt x="202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555750" y="455930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498600" y="4679950"/>
              <a:ext cx="184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186692" y="4375150"/>
              <a:ext cx="531109" cy="39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51" fill="norm" stroke="1" extrusionOk="0">
                  <a:moveTo>
                    <a:pt x="12764" y="0"/>
                  </a:moveTo>
                  <a:cubicBezTo>
                    <a:pt x="10021" y="1271"/>
                    <a:pt x="7278" y="2541"/>
                    <a:pt x="5478" y="3523"/>
                  </a:cubicBezTo>
                  <a:cubicBezTo>
                    <a:pt x="3678" y="4505"/>
                    <a:pt x="2821" y="5198"/>
                    <a:pt x="2221" y="5891"/>
                  </a:cubicBezTo>
                  <a:cubicBezTo>
                    <a:pt x="1621" y="6584"/>
                    <a:pt x="1278" y="7277"/>
                    <a:pt x="1493" y="7739"/>
                  </a:cubicBezTo>
                  <a:cubicBezTo>
                    <a:pt x="1707" y="8201"/>
                    <a:pt x="2478" y="8432"/>
                    <a:pt x="3678" y="8663"/>
                  </a:cubicBezTo>
                  <a:cubicBezTo>
                    <a:pt x="4878" y="8894"/>
                    <a:pt x="6507" y="9125"/>
                    <a:pt x="7536" y="9298"/>
                  </a:cubicBezTo>
                  <a:cubicBezTo>
                    <a:pt x="8564" y="9472"/>
                    <a:pt x="8993" y="9587"/>
                    <a:pt x="9421" y="9760"/>
                  </a:cubicBezTo>
                  <a:cubicBezTo>
                    <a:pt x="9850" y="9934"/>
                    <a:pt x="10278" y="10165"/>
                    <a:pt x="10364" y="10569"/>
                  </a:cubicBezTo>
                  <a:cubicBezTo>
                    <a:pt x="10450" y="10973"/>
                    <a:pt x="10193" y="11551"/>
                    <a:pt x="8864" y="12590"/>
                  </a:cubicBezTo>
                  <a:cubicBezTo>
                    <a:pt x="7536" y="13630"/>
                    <a:pt x="5136" y="15132"/>
                    <a:pt x="3464" y="16344"/>
                  </a:cubicBezTo>
                  <a:cubicBezTo>
                    <a:pt x="1793" y="17557"/>
                    <a:pt x="850" y="18481"/>
                    <a:pt x="378" y="19232"/>
                  </a:cubicBezTo>
                  <a:cubicBezTo>
                    <a:pt x="-93" y="19983"/>
                    <a:pt x="-93" y="20560"/>
                    <a:pt x="207" y="20965"/>
                  </a:cubicBezTo>
                  <a:cubicBezTo>
                    <a:pt x="507" y="21369"/>
                    <a:pt x="1107" y="21600"/>
                    <a:pt x="2907" y="21542"/>
                  </a:cubicBezTo>
                  <a:cubicBezTo>
                    <a:pt x="4707" y="21484"/>
                    <a:pt x="7707" y="21138"/>
                    <a:pt x="10793" y="20965"/>
                  </a:cubicBezTo>
                  <a:cubicBezTo>
                    <a:pt x="13878" y="20791"/>
                    <a:pt x="17050" y="20791"/>
                    <a:pt x="18850" y="20849"/>
                  </a:cubicBezTo>
                  <a:cubicBezTo>
                    <a:pt x="20650" y="20907"/>
                    <a:pt x="21078" y="21022"/>
                    <a:pt x="21507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917700" y="4362450"/>
              <a:ext cx="63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866900" y="4648200"/>
              <a:ext cx="209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860550" y="4786312"/>
              <a:ext cx="165117" cy="26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38" fill="norm" stroke="1" extrusionOk="0">
                  <a:moveTo>
                    <a:pt x="4050" y="4209"/>
                  </a:moveTo>
                  <a:cubicBezTo>
                    <a:pt x="4050" y="3359"/>
                    <a:pt x="4050" y="2508"/>
                    <a:pt x="4590" y="1828"/>
                  </a:cubicBezTo>
                  <a:cubicBezTo>
                    <a:pt x="5130" y="1148"/>
                    <a:pt x="6210" y="637"/>
                    <a:pt x="7965" y="297"/>
                  </a:cubicBezTo>
                  <a:cubicBezTo>
                    <a:pt x="9720" y="-43"/>
                    <a:pt x="12150" y="-213"/>
                    <a:pt x="14040" y="467"/>
                  </a:cubicBezTo>
                  <a:cubicBezTo>
                    <a:pt x="15930" y="1148"/>
                    <a:pt x="17280" y="2678"/>
                    <a:pt x="17145" y="4294"/>
                  </a:cubicBezTo>
                  <a:cubicBezTo>
                    <a:pt x="17010" y="5910"/>
                    <a:pt x="15390" y="7611"/>
                    <a:pt x="14040" y="8716"/>
                  </a:cubicBezTo>
                  <a:cubicBezTo>
                    <a:pt x="12690" y="9822"/>
                    <a:pt x="11610" y="10332"/>
                    <a:pt x="11745" y="10757"/>
                  </a:cubicBezTo>
                  <a:cubicBezTo>
                    <a:pt x="11880" y="11182"/>
                    <a:pt x="13230" y="11522"/>
                    <a:pt x="14985" y="12203"/>
                  </a:cubicBezTo>
                  <a:cubicBezTo>
                    <a:pt x="16740" y="12883"/>
                    <a:pt x="18900" y="13904"/>
                    <a:pt x="20115" y="14924"/>
                  </a:cubicBezTo>
                  <a:cubicBezTo>
                    <a:pt x="21330" y="15944"/>
                    <a:pt x="21600" y="16965"/>
                    <a:pt x="19575" y="18156"/>
                  </a:cubicBezTo>
                  <a:cubicBezTo>
                    <a:pt x="17550" y="19346"/>
                    <a:pt x="13230" y="20707"/>
                    <a:pt x="9585" y="21047"/>
                  </a:cubicBezTo>
                  <a:cubicBezTo>
                    <a:pt x="5940" y="21387"/>
                    <a:pt x="2970" y="20707"/>
                    <a:pt x="0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952750" y="4216400"/>
              <a:ext cx="76200" cy="55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1800" y="2556"/>
                    <a:pt x="3600" y="5111"/>
                    <a:pt x="5400" y="7667"/>
                  </a:cubicBezTo>
                  <a:cubicBezTo>
                    <a:pt x="7200" y="10223"/>
                    <a:pt x="9000" y="12779"/>
                    <a:pt x="10500" y="14963"/>
                  </a:cubicBezTo>
                  <a:cubicBezTo>
                    <a:pt x="12000" y="17148"/>
                    <a:pt x="13200" y="18962"/>
                    <a:pt x="14100" y="20075"/>
                  </a:cubicBezTo>
                  <a:cubicBezTo>
                    <a:pt x="15000" y="21188"/>
                    <a:pt x="15600" y="21600"/>
                    <a:pt x="16800" y="21435"/>
                  </a:cubicBezTo>
                  <a:cubicBezTo>
                    <a:pt x="18000" y="21270"/>
                    <a:pt x="19800" y="20528"/>
                    <a:pt x="21600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061642" y="4193466"/>
              <a:ext cx="214959" cy="24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36" fill="norm" stroke="1" extrusionOk="0">
                  <a:moveTo>
                    <a:pt x="19600" y="4216"/>
                  </a:moveTo>
                  <a:cubicBezTo>
                    <a:pt x="19600" y="2739"/>
                    <a:pt x="19600" y="1262"/>
                    <a:pt x="18859" y="523"/>
                  </a:cubicBezTo>
                  <a:cubicBezTo>
                    <a:pt x="18118" y="-215"/>
                    <a:pt x="16635" y="-215"/>
                    <a:pt x="14412" y="800"/>
                  </a:cubicBezTo>
                  <a:cubicBezTo>
                    <a:pt x="12188" y="1816"/>
                    <a:pt x="9224" y="3847"/>
                    <a:pt x="7530" y="5785"/>
                  </a:cubicBezTo>
                  <a:cubicBezTo>
                    <a:pt x="5835" y="7723"/>
                    <a:pt x="5412" y="9570"/>
                    <a:pt x="5624" y="10862"/>
                  </a:cubicBezTo>
                  <a:cubicBezTo>
                    <a:pt x="5835" y="12154"/>
                    <a:pt x="6682" y="12893"/>
                    <a:pt x="7635" y="13354"/>
                  </a:cubicBezTo>
                  <a:cubicBezTo>
                    <a:pt x="8588" y="13816"/>
                    <a:pt x="9647" y="14000"/>
                    <a:pt x="10706" y="14093"/>
                  </a:cubicBezTo>
                  <a:cubicBezTo>
                    <a:pt x="11765" y="14185"/>
                    <a:pt x="12824" y="14185"/>
                    <a:pt x="12718" y="14277"/>
                  </a:cubicBezTo>
                  <a:cubicBezTo>
                    <a:pt x="12612" y="14370"/>
                    <a:pt x="11341" y="14554"/>
                    <a:pt x="9647" y="14923"/>
                  </a:cubicBezTo>
                  <a:cubicBezTo>
                    <a:pt x="7953" y="15293"/>
                    <a:pt x="5835" y="15847"/>
                    <a:pt x="4353" y="16400"/>
                  </a:cubicBezTo>
                  <a:cubicBezTo>
                    <a:pt x="2871" y="16954"/>
                    <a:pt x="2024" y="17508"/>
                    <a:pt x="1282" y="18154"/>
                  </a:cubicBezTo>
                  <a:cubicBezTo>
                    <a:pt x="541" y="18800"/>
                    <a:pt x="-94" y="19539"/>
                    <a:pt x="12" y="20185"/>
                  </a:cubicBezTo>
                  <a:cubicBezTo>
                    <a:pt x="118" y="20831"/>
                    <a:pt x="965" y="21385"/>
                    <a:pt x="3824" y="21200"/>
                  </a:cubicBezTo>
                  <a:cubicBezTo>
                    <a:pt x="6682" y="21016"/>
                    <a:pt x="11553" y="20093"/>
                    <a:pt x="14835" y="19262"/>
                  </a:cubicBezTo>
                  <a:cubicBezTo>
                    <a:pt x="18118" y="18431"/>
                    <a:pt x="19812" y="17693"/>
                    <a:pt x="21506" y="16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333750" y="43815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346450" y="42926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153399" y="4000236"/>
              <a:ext cx="135901" cy="15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04" fill="norm" stroke="1" extrusionOk="0">
                  <a:moveTo>
                    <a:pt x="3391" y="8676"/>
                  </a:moveTo>
                  <a:cubicBezTo>
                    <a:pt x="2062" y="11268"/>
                    <a:pt x="733" y="13860"/>
                    <a:pt x="234" y="16164"/>
                  </a:cubicBezTo>
                  <a:cubicBezTo>
                    <a:pt x="-264" y="18468"/>
                    <a:pt x="68" y="20484"/>
                    <a:pt x="899" y="20916"/>
                  </a:cubicBezTo>
                  <a:cubicBezTo>
                    <a:pt x="1730" y="21348"/>
                    <a:pt x="3059" y="20196"/>
                    <a:pt x="4721" y="17172"/>
                  </a:cubicBezTo>
                  <a:cubicBezTo>
                    <a:pt x="6382" y="14148"/>
                    <a:pt x="8376" y="9252"/>
                    <a:pt x="10038" y="5796"/>
                  </a:cubicBezTo>
                  <a:cubicBezTo>
                    <a:pt x="11699" y="2340"/>
                    <a:pt x="13028" y="324"/>
                    <a:pt x="13859" y="36"/>
                  </a:cubicBezTo>
                  <a:cubicBezTo>
                    <a:pt x="14690" y="-252"/>
                    <a:pt x="15022" y="1188"/>
                    <a:pt x="16185" y="4500"/>
                  </a:cubicBezTo>
                  <a:cubicBezTo>
                    <a:pt x="17348" y="7812"/>
                    <a:pt x="19342" y="12996"/>
                    <a:pt x="21336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079750" y="4495800"/>
              <a:ext cx="3365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7280"/>
                    <a:pt x="8694" y="12960"/>
                    <a:pt x="12294" y="9360"/>
                  </a:cubicBezTo>
                  <a:cubicBezTo>
                    <a:pt x="15894" y="5760"/>
                    <a:pt x="1874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181350" y="4635500"/>
              <a:ext cx="107950" cy="11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0"/>
                  </a:moveTo>
                  <a:cubicBezTo>
                    <a:pt x="3812" y="4000"/>
                    <a:pt x="7624" y="8000"/>
                    <a:pt x="10376" y="11800"/>
                  </a:cubicBezTo>
                  <a:cubicBezTo>
                    <a:pt x="13129" y="15600"/>
                    <a:pt x="14824" y="19200"/>
                    <a:pt x="16518" y="20400"/>
                  </a:cubicBezTo>
                  <a:cubicBezTo>
                    <a:pt x="18212" y="21600"/>
                    <a:pt x="19906" y="204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257550" y="4622800"/>
              <a:ext cx="635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09"/>
                    <a:pt x="14400" y="2817"/>
                    <a:pt x="11520" y="5478"/>
                  </a:cubicBezTo>
                  <a:cubicBezTo>
                    <a:pt x="8640" y="8139"/>
                    <a:pt x="6480" y="12052"/>
                    <a:pt x="4680" y="14948"/>
                  </a:cubicBezTo>
                  <a:cubicBezTo>
                    <a:pt x="2880" y="17843"/>
                    <a:pt x="144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3376977" y="4851400"/>
              <a:ext cx="1392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00"/>
                    <a:pt x="-1303" y="8000"/>
                    <a:pt x="240" y="11600"/>
                  </a:cubicBezTo>
                  <a:cubicBezTo>
                    <a:pt x="1783" y="15200"/>
                    <a:pt x="11040" y="184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379901" y="4679950"/>
              <a:ext cx="49099" cy="5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568" fill="norm" stroke="1" extrusionOk="0">
                  <a:moveTo>
                    <a:pt x="4677" y="7776"/>
                  </a:moveTo>
                  <a:cubicBezTo>
                    <a:pt x="1977" y="11232"/>
                    <a:pt x="-723" y="14688"/>
                    <a:pt x="177" y="17280"/>
                  </a:cubicBezTo>
                  <a:cubicBezTo>
                    <a:pt x="1077" y="19872"/>
                    <a:pt x="5577" y="21600"/>
                    <a:pt x="7827" y="19872"/>
                  </a:cubicBezTo>
                  <a:cubicBezTo>
                    <a:pt x="10077" y="18144"/>
                    <a:pt x="10077" y="12960"/>
                    <a:pt x="11877" y="9072"/>
                  </a:cubicBezTo>
                  <a:cubicBezTo>
                    <a:pt x="13677" y="5184"/>
                    <a:pt x="17277" y="2592"/>
                    <a:pt x="208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564466" y="4127500"/>
              <a:ext cx="42335" cy="68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0"/>
                  </a:moveTo>
                  <a:cubicBezTo>
                    <a:pt x="1080" y="2393"/>
                    <a:pt x="0" y="4785"/>
                    <a:pt x="0" y="7178"/>
                  </a:cubicBezTo>
                  <a:cubicBezTo>
                    <a:pt x="0" y="9570"/>
                    <a:pt x="1080" y="11963"/>
                    <a:pt x="1080" y="14256"/>
                  </a:cubicBezTo>
                  <a:cubicBezTo>
                    <a:pt x="1080" y="16549"/>
                    <a:pt x="0" y="18742"/>
                    <a:pt x="540" y="20005"/>
                  </a:cubicBezTo>
                  <a:cubicBezTo>
                    <a:pt x="1080" y="21268"/>
                    <a:pt x="3240" y="21600"/>
                    <a:pt x="7020" y="21600"/>
                  </a:cubicBezTo>
                  <a:cubicBezTo>
                    <a:pt x="10800" y="21600"/>
                    <a:pt x="16200" y="2126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727450" y="4419600"/>
              <a:ext cx="133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782872" y="4394200"/>
              <a:ext cx="6522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3060"/>
                    <a:pt x="5951" y="6120"/>
                    <a:pt x="2576" y="9720"/>
                  </a:cubicBezTo>
                  <a:cubicBezTo>
                    <a:pt x="-799" y="13320"/>
                    <a:pt x="-124" y="17460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998383" y="4298950"/>
              <a:ext cx="846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06"/>
                    <a:pt x="0" y="11613"/>
                    <a:pt x="0" y="15213"/>
                  </a:cubicBezTo>
                  <a:cubicBezTo>
                    <a:pt x="0" y="18813"/>
                    <a:pt x="108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062792" y="4342837"/>
              <a:ext cx="126477" cy="14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27" fill="norm" stroke="1" extrusionOk="0">
                  <a:moveTo>
                    <a:pt x="10825" y="1022"/>
                  </a:moveTo>
                  <a:cubicBezTo>
                    <a:pt x="9055" y="396"/>
                    <a:pt x="7284" y="-230"/>
                    <a:pt x="5868" y="83"/>
                  </a:cubicBezTo>
                  <a:cubicBezTo>
                    <a:pt x="4451" y="396"/>
                    <a:pt x="3389" y="1648"/>
                    <a:pt x="2327" y="4779"/>
                  </a:cubicBezTo>
                  <a:cubicBezTo>
                    <a:pt x="1264" y="7909"/>
                    <a:pt x="202" y="12918"/>
                    <a:pt x="25" y="16205"/>
                  </a:cubicBezTo>
                  <a:cubicBezTo>
                    <a:pt x="-152" y="19492"/>
                    <a:pt x="556" y="21057"/>
                    <a:pt x="3920" y="21213"/>
                  </a:cubicBezTo>
                  <a:cubicBezTo>
                    <a:pt x="7284" y="21370"/>
                    <a:pt x="13304" y="20118"/>
                    <a:pt x="16845" y="17770"/>
                  </a:cubicBezTo>
                  <a:cubicBezTo>
                    <a:pt x="20386" y="15422"/>
                    <a:pt x="21448" y="11979"/>
                    <a:pt x="21094" y="8692"/>
                  </a:cubicBezTo>
                  <a:cubicBezTo>
                    <a:pt x="20740" y="5405"/>
                    <a:pt x="18969" y="2274"/>
                    <a:pt x="16137" y="1335"/>
                  </a:cubicBezTo>
                  <a:cubicBezTo>
                    <a:pt x="13304" y="396"/>
                    <a:pt x="9409" y="1648"/>
                    <a:pt x="5514" y="2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244756" y="4375150"/>
              <a:ext cx="162680" cy="14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0818" fill="norm" stroke="1" extrusionOk="0">
                  <a:moveTo>
                    <a:pt x="13067" y="3757"/>
                  </a:moveTo>
                  <a:cubicBezTo>
                    <a:pt x="11749" y="3130"/>
                    <a:pt x="10432" y="2504"/>
                    <a:pt x="8062" y="3600"/>
                  </a:cubicBezTo>
                  <a:cubicBezTo>
                    <a:pt x="5691" y="4696"/>
                    <a:pt x="2267" y="7513"/>
                    <a:pt x="818" y="10487"/>
                  </a:cubicBezTo>
                  <a:cubicBezTo>
                    <a:pt x="-631" y="13461"/>
                    <a:pt x="-104" y="16591"/>
                    <a:pt x="2003" y="18626"/>
                  </a:cubicBezTo>
                  <a:cubicBezTo>
                    <a:pt x="4110" y="20661"/>
                    <a:pt x="7798" y="21600"/>
                    <a:pt x="11486" y="20035"/>
                  </a:cubicBezTo>
                  <a:cubicBezTo>
                    <a:pt x="15174" y="18470"/>
                    <a:pt x="18862" y="14400"/>
                    <a:pt x="19915" y="10800"/>
                  </a:cubicBezTo>
                  <a:cubicBezTo>
                    <a:pt x="20969" y="7200"/>
                    <a:pt x="19389" y="4070"/>
                    <a:pt x="16754" y="2348"/>
                  </a:cubicBezTo>
                  <a:cubicBezTo>
                    <a:pt x="14120" y="626"/>
                    <a:pt x="10432" y="313"/>
                    <a:pt x="67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099050" y="46101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103283" y="4730750"/>
              <a:ext cx="141818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3224" y="14400"/>
                  </a:moveTo>
                  <a:cubicBezTo>
                    <a:pt x="1612" y="16800"/>
                    <a:pt x="0" y="19200"/>
                    <a:pt x="0" y="20400"/>
                  </a:cubicBezTo>
                  <a:cubicBezTo>
                    <a:pt x="0" y="21600"/>
                    <a:pt x="1612" y="21600"/>
                    <a:pt x="5481" y="18000"/>
                  </a:cubicBezTo>
                  <a:cubicBezTo>
                    <a:pt x="9349" y="14400"/>
                    <a:pt x="1547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924550" y="4381463"/>
              <a:ext cx="50800" cy="22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2360"/>
                  </a:moveTo>
                  <a:cubicBezTo>
                    <a:pt x="0" y="986"/>
                    <a:pt x="0" y="-389"/>
                    <a:pt x="450" y="102"/>
                  </a:cubicBezTo>
                  <a:cubicBezTo>
                    <a:pt x="900" y="593"/>
                    <a:pt x="1800" y="2949"/>
                    <a:pt x="4500" y="6582"/>
                  </a:cubicBezTo>
                  <a:cubicBezTo>
                    <a:pt x="7200" y="10215"/>
                    <a:pt x="11700" y="15124"/>
                    <a:pt x="14850" y="17775"/>
                  </a:cubicBezTo>
                  <a:cubicBezTo>
                    <a:pt x="18000" y="20426"/>
                    <a:pt x="19800" y="20818"/>
                    <a:pt x="2160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867400" y="4670143"/>
              <a:ext cx="2159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06" y="11375"/>
                    <a:pt x="11012" y="2735"/>
                    <a:pt x="14612" y="575"/>
                  </a:cubicBezTo>
                  <a:cubicBezTo>
                    <a:pt x="18212" y="-1585"/>
                    <a:pt x="1990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880100" y="4789602"/>
              <a:ext cx="130964" cy="23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59" fill="norm" stroke="1" extrusionOk="0">
                  <a:moveTo>
                    <a:pt x="6171" y="993"/>
                  </a:moveTo>
                  <a:cubicBezTo>
                    <a:pt x="7543" y="419"/>
                    <a:pt x="8914" y="-154"/>
                    <a:pt x="11314" y="37"/>
                  </a:cubicBezTo>
                  <a:cubicBezTo>
                    <a:pt x="13714" y="228"/>
                    <a:pt x="17143" y="1184"/>
                    <a:pt x="19029" y="2140"/>
                  </a:cubicBezTo>
                  <a:cubicBezTo>
                    <a:pt x="20914" y="3096"/>
                    <a:pt x="21257" y="4051"/>
                    <a:pt x="20400" y="5294"/>
                  </a:cubicBezTo>
                  <a:cubicBezTo>
                    <a:pt x="19543" y="6536"/>
                    <a:pt x="17486" y="8065"/>
                    <a:pt x="15771" y="9117"/>
                  </a:cubicBezTo>
                  <a:cubicBezTo>
                    <a:pt x="14057" y="10168"/>
                    <a:pt x="12686" y="10742"/>
                    <a:pt x="12857" y="11124"/>
                  </a:cubicBezTo>
                  <a:cubicBezTo>
                    <a:pt x="13029" y="11506"/>
                    <a:pt x="14743" y="11697"/>
                    <a:pt x="16629" y="12175"/>
                  </a:cubicBezTo>
                  <a:cubicBezTo>
                    <a:pt x="18514" y="12653"/>
                    <a:pt x="20571" y="13418"/>
                    <a:pt x="21086" y="14756"/>
                  </a:cubicBezTo>
                  <a:cubicBezTo>
                    <a:pt x="21600" y="16094"/>
                    <a:pt x="20571" y="18005"/>
                    <a:pt x="17829" y="19343"/>
                  </a:cubicBezTo>
                  <a:cubicBezTo>
                    <a:pt x="15086" y="20681"/>
                    <a:pt x="10629" y="21446"/>
                    <a:pt x="7371" y="21350"/>
                  </a:cubicBezTo>
                  <a:cubicBezTo>
                    <a:pt x="4114" y="21255"/>
                    <a:pt x="2057" y="20299"/>
                    <a:pt x="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6374317" y="4191996"/>
              <a:ext cx="172534" cy="67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03" fill="norm" stroke="1" extrusionOk="0">
                  <a:moveTo>
                    <a:pt x="14967" y="1791"/>
                  </a:moveTo>
                  <a:cubicBezTo>
                    <a:pt x="14967" y="1453"/>
                    <a:pt x="14967" y="1116"/>
                    <a:pt x="13796" y="744"/>
                  </a:cubicBezTo>
                  <a:cubicBezTo>
                    <a:pt x="12625" y="373"/>
                    <a:pt x="10283" y="-32"/>
                    <a:pt x="8071" y="2"/>
                  </a:cubicBezTo>
                  <a:cubicBezTo>
                    <a:pt x="5859" y="36"/>
                    <a:pt x="3777" y="508"/>
                    <a:pt x="2606" y="1082"/>
                  </a:cubicBezTo>
                  <a:cubicBezTo>
                    <a:pt x="1435" y="1656"/>
                    <a:pt x="1174" y="2331"/>
                    <a:pt x="2606" y="3174"/>
                  </a:cubicBezTo>
                  <a:cubicBezTo>
                    <a:pt x="4037" y="4018"/>
                    <a:pt x="7160" y="5031"/>
                    <a:pt x="9112" y="5841"/>
                  </a:cubicBezTo>
                  <a:cubicBezTo>
                    <a:pt x="11064" y="6651"/>
                    <a:pt x="11844" y="7258"/>
                    <a:pt x="12235" y="7731"/>
                  </a:cubicBezTo>
                  <a:cubicBezTo>
                    <a:pt x="12625" y="8203"/>
                    <a:pt x="12625" y="8541"/>
                    <a:pt x="11454" y="8946"/>
                  </a:cubicBezTo>
                  <a:cubicBezTo>
                    <a:pt x="10283" y="9351"/>
                    <a:pt x="7941" y="9823"/>
                    <a:pt x="5989" y="10093"/>
                  </a:cubicBezTo>
                  <a:cubicBezTo>
                    <a:pt x="4037" y="10363"/>
                    <a:pt x="2476" y="10431"/>
                    <a:pt x="2346" y="10397"/>
                  </a:cubicBezTo>
                  <a:cubicBezTo>
                    <a:pt x="2215" y="10363"/>
                    <a:pt x="3517" y="10228"/>
                    <a:pt x="4948" y="10194"/>
                  </a:cubicBezTo>
                  <a:cubicBezTo>
                    <a:pt x="6379" y="10161"/>
                    <a:pt x="7941" y="10228"/>
                    <a:pt x="9242" y="10566"/>
                  </a:cubicBezTo>
                  <a:cubicBezTo>
                    <a:pt x="10543" y="10903"/>
                    <a:pt x="11584" y="11511"/>
                    <a:pt x="11194" y="12388"/>
                  </a:cubicBezTo>
                  <a:cubicBezTo>
                    <a:pt x="10803" y="13265"/>
                    <a:pt x="8982" y="14413"/>
                    <a:pt x="6770" y="15797"/>
                  </a:cubicBezTo>
                  <a:cubicBezTo>
                    <a:pt x="4558" y="17181"/>
                    <a:pt x="1955" y="18801"/>
                    <a:pt x="784" y="19779"/>
                  </a:cubicBezTo>
                  <a:cubicBezTo>
                    <a:pt x="-387" y="20758"/>
                    <a:pt x="-127" y="21096"/>
                    <a:pt x="784" y="21298"/>
                  </a:cubicBezTo>
                  <a:cubicBezTo>
                    <a:pt x="1695" y="21501"/>
                    <a:pt x="3256" y="21568"/>
                    <a:pt x="6770" y="21433"/>
                  </a:cubicBezTo>
                  <a:cubicBezTo>
                    <a:pt x="10283" y="21298"/>
                    <a:pt x="15748" y="20960"/>
                    <a:pt x="21213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845300" y="4159250"/>
              <a:ext cx="127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91"/>
                    <a:pt x="14400" y="6583"/>
                    <a:pt x="18000" y="10183"/>
                  </a:cubicBezTo>
                  <a:cubicBezTo>
                    <a:pt x="21600" y="13783"/>
                    <a:pt x="21600" y="17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6927850" y="42862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7023100" y="4095750"/>
              <a:ext cx="12554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520" y="0"/>
                  </a:moveTo>
                  <a:cubicBezTo>
                    <a:pt x="16920" y="200"/>
                    <a:pt x="13320" y="400"/>
                    <a:pt x="10620" y="700"/>
                  </a:cubicBezTo>
                  <a:cubicBezTo>
                    <a:pt x="7920" y="1000"/>
                    <a:pt x="6120" y="1400"/>
                    <a:pt x="5220" y="2600"/>
                  </a:cubicBezTo>
                  <a:cubicBezTo>
                    <a:pt x="4320" y="3800"/>
                    <a:pt x="4320" y="5800"/>
                    <a:pt x="4320" y="7700"/>
                  </a:cubicBezTo>
                  <a:cubicBezTo>
                    <a:pt x="4320" y="9600"/>
                    <a:pt x="4320" y="11400"/>
                    <a:pt x="4860" y="11900"/>
                  </a:cubicBezTo>
                  <a:cubicBezTo>
                    <a:pt x="5400" y="12400"/>
                    <a:pt x="6480" y="11600"/>
                    <a:pt x="7920" y="11100"/>
                  </a:cubicBezTo>
                  <a:cubicBezTo>
                    <a:pt x="9360" y="10600"/>
                    <a:pt x="11160" y="10400"/>
                    <a:pt x="13500" y="10900"/>
                  </a:cubicBezTo>
                  <a:cubicBezTo>
                    <a:pt x="15840" y="11400"/>
                    <a:pt x="18720" y="12600"/>
                    <a:pt x="20160" y="14100"/>
                  </a:cubicBezTo>
                  <a:cubicBezTo>
                    <a:pt x="21600" y="15600"/>
                    <a:pt x="21600" y="17400"/>
                    <a:pt x="20880" y="18700"/>
                  </a:cubicBezTo>
                  <a:cubicBezTo>
                    <a:pt x="20160" y="20000"/>
                    <a:pt x="18720" y="20800"/>
                    <a:pt x="15120" y="21200"/>
                  </a:cubicBezTo>
                  <a:cubicBezTo>
                    <a:pt x="11520" y="21600"/>
                    <a:pt x="57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6724650" y="4457700"/>
              <a:ext cx="393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9800"/>
                    <a:pt x="8361" y="18000"/>
                    <a:pt x="11961" y="14400"/>
                  </a:cubicBezTo>
                  <a:cubicBezTo>
                    <a:pt x="15561" y="10800"/>
                    <a:pt x="1858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839455" y="4591050"/>
              <a:ext cx="134890" cy="23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77" fill="norm" stroke="1" extrusionOk="0">
                  <a:moveTo>
                    <a:pt x="19859" y="0"/>
                  </a:moveTo>
                  <a:cubicBezTo>
                    <a:pt x="16536" y="0"/>
                    <a:pt x="13213" y="0"/>
                    <a:pt x="10056" y="393"/>
                  </a:cubicBezTo>
                  <a:cubicBezTo>
                    <a:pt x="6899" y="785"/>
                    <a:pt x="3909" y="1571"/>
                    <a:pt x="2247" y="2455"/>
                  </a:cubicBezTo>
                  <a:cubicBezTo>
                    <a:pt x="586" y="3338"/>
                    <a:pt x="253" y="4320"/>
                    <a:pt x="87" y="5498"/>
                  </a:cubicBezTo>
                  <a:cubicBezTo>
                    <a:pt x="-79" y="6676"/>
                    <a:pt x="-79" y="8051"/>
                    <a:pt x="752" y="8738"/>
                  </a:cubicBezTo>
                  <a:cubicBezTo>
                    <a:pt x="1583" y="9425"/>
                    <a:pt x="3244" y="9425"/>
                    <a:pt x="6069" y="9425"/>
                  </a:cubicBezTo>
                  <a:cubicBezTo>
                    <a:pt x="8893" y="9425"/>
                    <a:pt x="12881" y="9425"/>
                    <a:pt x="15706" y="10407"/>
                  </a:cubicBezTo>
                  <a:cubicBezTo>
                    <a:pt x="18530" y="11389"/>
                    <a:pt x="20192" y="13353"/>
                    <a:pt x="20856" y="14825"/>
                  </a:cubicBezTo>
                  <a:cubicBezTo>
                    <a:pt x="21521" y="16298"/>
                    <a:pt x="21189" y="17280"/>
                    <a:pt x="19527" y="18360"/>
                  </a:cubicBezTo>
                  <a:cubicBezTo>
                    <a:pt x="17866" y="19440"/>
                    <a:pt x="14875" y="20618"/>
                    <a:pt x="11884" y="21109"/>
                  </a:cubicBezTo>
                  <a:cubicBezTo>
                    <a:pt x="8893" y="21600"/>
                    <a:pt x="5903" y="21404"/>
                    <a:pt x="4407" y="20618"/>
                  </a:cubicBezTo>
                  <a:cubicBezTo>
                    <a:pt x="2912" y="19833"/>
                    <a:pt x="2912" y="18458"/>
                    <a:pt x="2912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7467600" y="4445000"/>
              <a:ext cx="190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550150" y="4381500"/>
              <a:ext cx="6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7934153" y="4232695"/>
              <a:ext cx="147914" cy="20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0473" fill="norm" stroke="1" extrusionOk="0">
                  <a:moveTo>
                    <a:pt x="13974" y="4048"/>
                  </a:moveTo>
                  <a:cubicBezTo>
                    <a:pt x="14274" y="2370"/>
                    <a:pt x="14574" y="693"/>
                    <a:pt x="14124" y="168"/>
                  </a:cubicBezTo>
                  <a:cubicBezTo>
                    <a:pt x="13674" y="-356"/>
                    <a:pt x="12474" y="273"/>
                    <a:pt x="9924" y="3104"/>
                  </a:cubicBezTo>
                  <a:cubicBezTo>
                    <a:pt x="7374" y="5935"/>
                    <a:pt x="3474" y="10968"/>
                    <a:pt x="1524" y="14009"/>
                  </a:cubicBezTo>
                  <a:cubicBezTo>
                    <a:pt x="-426" y="17050"/>
                    <a:pt x="-426" y="18098"/>
                    <a:pt x="1074" y="19147"/>
                  </a:cubicBezTo>
                  <a:cubicBezTo>
                    <a:pt x="2574" y="20195"/>
                    <a:pt x="5574" y="21244"/>
                    <a:pt x="9174" y="19671"/>
                  </a:cubicBezTo>
                  <a:cubicBezTo>
                    <a:pt x="12774" y="18098"/>
                    <a:pt x="16974" y="13904"/>
                    <a:pt x="19074" y="10968"/>
                  </a:cubicBezTo>
                  <a:cubicBezTo>
                    <a:pt x="21174" y="8032"/>
                    <a:pt x="21174" y="6355"/>
                    <a:pt x="20724" y="4677"/>
                  </a:cubicBezTo>
                  <a:cubicBezTo>
                    <a:pt x="20274" y="2999"/>
                    <a:pt x="19374" y="1322"/>
                    <a:pt x="18174" y="588"/>
                  </a:cubicBezTo>
                  <a:cubicBezTo>
                    <a:pt x="16974" y="-146"/>
                    <a:pt x="15474" y="63"/>
                    <a:pt x="14424" y="902"/>
                  </a:cubicBezTo>
                  <a:cubicBezTo>
                    <a:pt x="13374" y="1741"/>
                    <a:pt x="12774" y="3209"/>
                    <a:pt x="12174" y="4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8191500" y="43053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8229600" y="4150440"/>
              <a:ext cx="203200" cy="26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1728"/>
                  </a:moveTo>
                  <a:cubicBezTo>
                    <a:pt x="20925" y="1048"/>
                    <a:pt x="20250" y="367"/>
                    <a:pt x="19350" y="112"/>
                  </a:cubicBezTo>
                  <a:cubicBezTo>
                    <a:pt x="18450" y="-143"/>
                    <a:pt x="17325" y="27"/>
                    <a:pt x="15525" y="707"/>
                  </a:cubicBezTo>
                  <a:cubicBezTo>
                    <a:pt x="13725" y="1388"/>
                    <a:pt x="11250" y="2578"/>
                    <a:pt x="9675" y="4109"/>
                  </a:cubicBezTo>
                  <a:cubicBezTo>
                    <a:pt x="8100" y="5640"/>
                    <a:pt x="7425" y="7511"/>
                    <a:pt x="7088" y="8871"/>
                  </a:cubicBezTo>
                  <a:cubicBezTo>
                    <a:pt x="6750" y="10232"/>
                    <a:pt x="6750" y="11082"/>
                    <a:pt x="7312" y="11422"/>
                  </a:cubicBezTo>
                  <a:cubicBezTo>
                    <a:pt x="7875" y="11763"/>
                    <a:pt x="9000" y="11592"/>
                    <a:pt x="10462" y="11422"/>
                  </a:cubicBezTo>
                  <a:cubicBezTo>
                    <a:pt x="11925" y="11252"/>
                    <a:pt x="13725" y="11082"/>
                    <a:pt x="15188" y="11337"/>
                  </a:cubicBezTo>
                  <a:cubicBezTo>
                    <a:pt x="16650" y="11592"/>
                    <a:pt x="17775" y="12273"/>
                    <a:pt x="18450" y="13123"/>
                  </a:cubicBezTo>
                  <a:cubicBezTo>
                    <a:pt x="19125" y="13974"/>
                    <a:pt x="19350" y="14994"/>
                    <a:pt x="19012" y="15929"/>
                  </a:cubicBezTo>
                  <a:cubicBezTo>
                    <a:pt x="18675" y="16865"/>
                    <a:pt x="17775" y="17715"/>
                    <a:pt x="16088" y="18651"/>
                  </a:cubicBezTo>
                  <a:cubicBezTo>
                    <a:pt x="14400" y="19586"/>
                    <a:pt x="11925" y="20607"/>
                    <a:pt x="9112" y="21032"/>
                  </a:cubicBezTo>
                  <a:cubicBezTo>
                    <a:pt x="6300" y="21457"/>
                    <a:pt x="3150" y="21287"/>
                    <a:pt x="0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7975600" y="4527550"/>
              <a:ext cx="412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200"/>
                    <a:pt x="7754" y="10800"/>
                    <a:pt x="11354" y="7200"/>
                  </a:cubicBezTo>
                  <a:cubicBezTo>
                    <a:pt x="14954" y="3600"/>
                    <a:pt x="182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8134350" y="4629944"/>
              <a:ext cx="285750" cy="14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4646"/>
                  </a:moveTo>
                  <a:cubicBezTo>
                    <a:pt x="0" y="3057"/>
                    <a:pt x="0" y="1469"/>
                    <a:pt x="560" y="675"/>
                  </a:cubicBezTo>
                  <a:cubicBezTo>
                    <a:pt x="1120" y="-119"/>
                    <a:pt x="2240" y="-119"/>
                    <a:pt x="3200" y="199"/>
                  </a:cubicBezTo>
                  <a:cubicBezTo>
                    <a:pt x="4160" y="516"/>
                    <a:pt x="4960" y="1152"/>
                    <a:pt x="5360" y="3852"/>
                  </a:cubicBezTo>
                  <a:cubicBezTo>
                    <a:pt x="5760" y="6552"/>
                    <a:pt x="5760" y="11316"/>
                    <a:pt x="5360" y="14175"/>
                  </a:cubicBezTo>
                  <a:cubicBezTo>
                    <a:pt x="4960" y="17034"/>
                    <a:pt x="4160" y="17987"/>
                    <a:pt x="3280" y="18940"/>
                  </a:cubicBezTo>
                  <a:cubicBezTo>
                    <a:pt x="2400" y="19893"/>
                    <a:pt x="1440" y="20846"/>
                    <a:pt x="1440" y="21163"/>
                  </a:cubicBezTo>
                  <a:cubicBezTo>
                    <a:pt x="1440" y="21481"/>
                    <a:pt x="2400" y="21163"/>
                    <a:pt x="5920" y="20052"/>
                  </a:cubicBezTo>
                  <a:cubicBezTo>
                    <a:pt x="9440" y="18940"/>
                    <a:pt x="15520" y="17034"/>
                    <a:pt x="21600" y="15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8807450" y="4457700"/>
              <a:ext cx="196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9200"/>
                    <a:pt x="12077" y="16800"/>
                    <a:pt x="15677" y="13200"/>
                  </a:cubicBezTo>
                  <a:cubicBezTo>
                    <a:pt x="19277" y="9600"/>
                    <a:pt x="2043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8912406" y="4375150"/>
              <a:ext cx="1569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273"/>
                    <a:pt x="3818" y="6545"/>
                    <a:pt x="1118" y="10145"/>
                  </a:cubicBezTo>
                  <a:cubicBezTo>
                    <a:pt x="-1582" y="13745"/>
                    <a:pt x="1118" y="1767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9308839" y="4204646"/>
              <a:ext cx="178061" cy="18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32" fill="norm" stroke="1" extrusionOk="0">
                  <a:moveTo>
                    <a:pt x="793" y="2053"/>
                  </a:moveTo>
                  <a:cubicBezTo>
                    <a:pt x="1810" y="1093"/>
                    <a:pt x="2826" y="133"/>
                    <a:pt x="4859" y="13"/>
                  </a:cubicBezTo>
                  <a:cubicBezTo>
                    <a:pt x="6892" y="-107"/>
                    <a:pt x="9942" y="613"/>
                    <a:pt x="11085" y="2653"/>
                  </a:cubicBezTo>
                  <a:cubicBezTo>
                    <a:pt x="12229" y="4693"/>
                    <a:pt x="11466" y="8053"/>
                    <a:pt x="9942" y="10693"/>
                  </a:cubicBezTo>
                  <a:cubicBezTo>
                    <a:pt x="8417" y="13333"/>
                    <a:pt x="6130" y="15253"/>
                    <a:pt x="4097" y="16933"/>
                  </a:cubicBezTo>
                  <a:cubicBezTo>
                    <a:pt x="2064" y="18613"/>
                    <a:pt x="285" y="20053"/>
                    <a:pt x="31" y="20773"/>
                  </a:cubicBezTo>
                  <a:cubicBezTo>
                    <a:pt x="-223" y="21493"/>
                    <a:pt x="1048" y="21493"/>
                    <a:pt x="4859" y="21373"/>
                  </a:cubicBezTo>
                  <a:cubicBezTo>
                    <a:pt x="8671" y="21253"/>
                    <a:pt x="15024" y="21013"/>
                    <a:pt x="21377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9176748" y="4514850"/>
              <a:ext cx="386353" cy="1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021" fill="norm" stroke="1" extrusionOk="0">
                  <a:moveTo>
                    <a:pt x="1714" y="6480"/>
                  </a:moveTo>
                  <a:cubicBezTo>
                    <a:pt x="888" y="8640"/>
                    <a:pt x="62" y="10800"/>
                    <a:pt x="3" y="14040"/>
                  </a:cubicBezTo>
                  <a:cubicBezTo>
                    <a:pt x="-56" y="17280"/>
                    <a:pt x="652" y="21600"/>
                    <a:pt x="2895" y="19440"/>
                  </a:cubicBezTo>
                  <a:cubicBezTo>
                    <a:pt x="5137" y="17280"/>
                    <a:pt x="8914" y="8640"/>
                    <a:pt x="12278" y="4320"/>
                  </a:cubicBezTo>
                  <a:cubicBezTo>
                    <a:pt x="15642" y="0"/>
                    <a:pt x="18593" y="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9347200" y="4654550"/>
              <a:ext cx="31750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1440" y="6130"/>
                    <a:pt x="2880" y="12259"/>
                    <a:pt x="3600" y="16054"/>
                  </a:cubicBezTo>
                  <a:cubicBezTo>
                    <a:pt x="4320" y="19849"/>
                    <a:pt x="4320" y="21308"/>
                    <a:pt x="7200" y="21454"/>
                  </a:cubicBezTo>
                  <a:cubicBezTo>
                    <a:pt x="10080" y="21600"/>
                    <a:pt x="15840" y="20432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9594850" y="4165037"/>
              <a:ext cx="104612" cy="6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89" fill="norm" stroke="1" extrusionOk="0">
                  <a:moveTo>
                    <a:pt x="0" y="229"/>
                  </a:moveTo>
                  <a:cubicBezTo>
                    <a:pt x="2118" y="89"/>
                    <a:pt x="4235" y="-51"/>
                    <a:pt x="5929" y="19"/>
                  </a:cubicBezTo>
                  <a:cubicBezTo>
                    <a:pt x="7624" y="89"/>
                    <a:pt x="8894" y="368"/>
                    <a:pt x="10800" y="1172"/>
                  </a:cubicBezTo>
                  <a:cubicBezTo>
                    <a:pt x="12706" y="1976"/>
                    <a:pt x="15247" y="3304"/>
                    <a:pt x="14400" y="4493"/>
                  </a:cubicBezTo>
                  <a:cubicBezTo>
                    <a:pt x="13553" y="5681"/>
                    <a:pt x="9318" y="6730"/>
                    <a:pt x="6353" y="7568"/>
                  </a:cubicBezTo>
                  <a:cubicBezTo>
                    <a:pt x="3388" y="8407"/>
                    <a:pt x="1694" y="9036"/>
                    <a:pt x="2965" y="9945"/>
                  </a:cubicBezTo>
                  <a:cubicBezTo>
                    <a:pt x="4235" y="10854"/>
                    <a:pt x="8471" y="12042"/>
                    <a:pt x="12282" y="13440"/>
                  </a:cubicBezTo>
                  <a:cubicBezTo>
                    <a:pt x="16094" y="14838"/>
                    <a:pt x="19482" y="16446"/>
                    <a:pt x="20541" y="17669"/>
                  </a:cubicBezTo>
                  <a:cubicBezTo>
                    <a:pt x="21600" y="18893"/>
                    <a:pt x="20329" y="19732"/>
                    <a:pt x="18847" y="20361"/>
                  </a:cubicBezTo>
                  <a:cubicBezTo>
                    <a:pt x="17365" y="20990"/>
                    <a:pt x="15671" y="21409"/>
                    <a:pt x="14188" y="21479"/>
                  </a:cubicBezTo>
                  <a:cubicBezTo>
                    <a:pt x="12706" y="21549"/>
                    <a:pt x="11435" y="21269"/>
                    <a:pt x="10800" y="20675"/>
                  </a:cubicBezTo>
                  <a:cubicBezTo>
                    <a:pt x="10165" y="20081"/>
                    <a:pt x="10165" y="19172"/>
                    <a:pt x="10165" y="18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9817100" y="4381500"/>
              <a:ext cx="1143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760"/>
                    <a:pt x="12000" y="11520"/>
                    <a:pt x="15600" y="15120"/>
                  </a:cubicBezTo>
                  <a:cubicBezTo>
                    <a:pt x="19200" y="18720"/>
                    <a:pt x="20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829800" y="4375150"/>
              <a:ext cx="825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948"/>
                    <a:pt x="10523" y="7897"/>
                    <a:pt x="6923" y="11497"/>
                  </a:cubicBezTo>
                  <a:cubicBezTo>
                    <a:pt x="3323" y="15097"/>
                    <a:pt x="1662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0004922" y="4324350"/>
              <a:ext cx="21729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45"/>
                    <a:pt x="4448" y="9290"/>
                    <a:pt x="1502" y="12890"/>
                  </a:cubicBezTo>
                  <a:cubicBezTo>
                    <a:pt x="-1443" y="16490"/>
                    <a:pt x="521" y="1904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0073296" y="4329299"/>
              <a:ext cx="110331" cy="13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0359" fill="norm" stroke="1" extrusionOk="0">
                  <a:moveTo>
                    <a:pt x="13731" y="6684"/>
                  </a:moveTo>
                  <a:cubicBezTo>
                    <a:pt x="11768" y="6376"/>
                    <a:pt x="9804" y="6067"/>
                    <a:pt x="7448" y="7301"/>
                  </a:cubicBezTo>
                  <a:cubicBezTo>
                    <a:pt x="5091" y="8536"/>
                    <a:pt x="2342" y="11313"/>
                    <a:pt x="968" y="13473"/>
                  </a:cubicBezTo>
                  <a:cubicBezTo>
                    <a:pt x="-407" y="15633"/>
                    <a:pt x="-407" y="17176"/>
                    <a:pt x="1557" y="18564"/>
                  </a:cubicBezTo>
                  <a:cubicBezTo>
                    <a:pt x="3520" y="19953"/>
                    <a:pt x="7448" y="21187"/>
                    <a:pt x="11375" y="19644"/>
                  </a:cubicBezTo>
                  <a:cubicBezTo>
                    <a:pt x="15302" y="18101"/>
                    <a:pt x="19229" y="13781"/>
                    <a:pt x="20211" y="10078"/>
                  </a:cubicBezTo>
                  <a:cubicBezTo>
                    <a:pt x="21193" y="6376"/>
                    <a:pt x="19229" y="3290"/>
                    <a:pt x="17069" y="1593"/>
                  </a:cubicBezTo>
                  <a:cubicBezTo>
                    <a:pt x="14909" y="-104"/>
                    <a:pt x="12553" y="-413"/>
                    <a:pt x="10589" y="513"/>
                  </a:cubicBezTo>
                  <a:cubicBezTo>
                    <a:pt x="8626" y="1438"/>
                    <a:pt x="7055" y="3598"/>
                    <a:pt x="5484" y="5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272183" y="4362450"/>
              <a:ext cx="113003" cy="16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86" fill="norm" stroke="1" extrusionOk="0">
                  <a:moveTo>
                    <a:pt x="10996" y="6480"/>
                  </a:moveTo>
                  <a:cubicBezTo>
                    <a:pt x="8640" y="6480"/>
                    <a:pt x="6284" y="6480"/>
                    <a:pt x="4124" y="7695"/>
                  </a:cubicBezTo>
                  <a:cubicBezTo>
                    <a:pt x="1964" y="8910"/>
                    <a:pt x="0" y="11340"/>
                    <a:pt x="0" y="13770"/>
                  </a:cubicBezTo>
                  <a:cubicBezTo>
                    <a:pt x="0" y="16200"/>
                    <a:pt x="1964" y="18630"/>
                    <a:pt x="5105" y="19980"/>
                  </a:cubicBezTo>
                  <a:cubicBezTo>
                    <a:pt x="8247" y="21330"/>
                    <a:pt x="12567" y="21600"/>
                    <a:pt x="15905" y="20520"/>
                  </a:cubicBezTo>
                  <a:cubicBezTo>
                    <a:pt x="19244" y="19440"/>
                    <a:pt x="21600" y="17010"/>
                    <a:pt x="20815" y="13500"/>
                  </a:cubicBezTo>
                  <a:cubicBezTo>
                    <a:pt x="20029" y="9990"/>
                    <a:pt x="16102" y="5400"/>
                    <a:pt x="13156" y="2970"/>
                  </a:cubicBezTo>
                  <a:cubicBezTo>
                    <a:pt x="10211" y="540"/>
                    <a:pt x="8247" y="270"/>
                    <a:pt x="6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0" y="5537200"/>
              <a:ext cx="12706350" cy="32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9649"/>
                  </a:moveTo>
                  <a:cubicBezTo>
                    <a:pt x="79" y="20206"/>
                    <a:pt x="158" y="20764"/>
                    <a:pt x="264" y="21112"/>
                  </a:cubicBezTo>
                  <a:cubicBezTo>
                    <a:pt x="371" y="21461"/>
                    <a:pt x="504" y="21600"/>
                    <a:pt x="635" y="21391"/>
                  </a:cubicBezTo>
                  <a:cubicBezTo>
                    <a:pt x="766" y="21182"/>
                    <a:pt x="896" y="20625"/>
                    <a:pt x="1031" y="20067"/>
                  </a:cubicBezTo>
                  <a:cubicBezTo>
                    <a:pt x="1166" y="19510"/>
                    <a:pt x="1306" y="18952"/>
                    <a:pt x="1437" y="18465"/>
                  </a:cubicBezTo>
                  <a:cubicBezTo>
                    <a:pt x="1569" y="17977"/>
                    <a:pt x="1691" y="17559"/>
                    <a:pt x="1817" y="17141"/>
                  </a:cubicBezTo>
                  <a:cubicBezTo>
                    <a:pt x="1943" y="16723"/>
                    <a:pt x="2073" y="16305"/>
                    <a:pt x="2209" y="15886"/>
                  </a:cubicBezTo>
                  <a:cubicBezTo>
                    <a:pt x="2346" y="15468"/>
                    <a:pt x="2490" y="15050"/>
                    <a:pt x="2636" y="14563"/>
                  </a:cubicBezTo>
                  <a:cubicBezTo>
                    <a:pt x="2781" y="14075"/>
                    <a:pt x="2929" y="13517"/>
                    <a:pt x="3085" y="13030"/>
                  </a:cubicBezTo>
                  <a:cubicBezTo>
                    <a:pt x="3242" y="12542"/>
                    <a:pt x="3407" y="12124"/>
                    <a:pt x="3544" y="11706"/>
                  </a:cubicBezTo>
                  <a:cubicBezTo>
                    <a:pt x="3681" y="11288"/>
                    <a:pt x="3789" y="10870"/>
                    <a:pt x="3900" y="10521"/>
                  </a:cubicBezTo>
                  <a:cubicBezTo>
                    <a:pt x="4012" y="10173"/>
                    <a:pt x="4127" y="9894"/>
                    <a:pt x="4249" y="9615"/>
                  </a:cubicBezTo>
                  <a:cubicBezTo>
                    <a:pt x="4372" y="9337"/>
                    <a:pt x="4501" y="9058"/>
                    <a:pt x="4627" y="8779"/>
                  </a:cubicBezTo>
                  <a:cubicBezTo>
                    <a:pt x="4753" y="8501"/>
                    <a:pt x="4876" y="8222"/>
                    <a:pt x="5009" y="7874"/>
                  </a:cubicBezTo>
                  <a:cubicBezTo>
                    <a:pt x="5142" y="7525"/>
                    <a:pt x="5286" y="7107"/>
                    <a:pt x="5426" y="6759"/>
                  </a:cubicBezTo>
                  <a:cubicBezTo>
                    <a:pt x="5566" y="6410"/>
                    <a:pt x="5703" y="6132"/>
                    <a:pt x="5847" y="5783"/>
                  </a:cubicBezTo>
                  <a:cubicBezTo>
                    <a:pt x="5991" y="5435"/>
                    <a:pt x="6142" y="5017"/>
                    <a:pt x="6291" y="4668"/>
                  </a:cubicBezTo>
                  <a:cubicBezTo>
                    <a:pt x="6441" y="4320"/>
                    <a:pt x="6588" y="4041"/>
                    <a:pt x="6739" y="3693"/>
                  </a:cubicBezTo>
                  <a:cubicBezTo>
                    <a:pt x="6891" y="3345"/>
                    <a:pt x="7045" y="2926"/>
                    <a:pt x="7200" y="2578"/>
                  </a:cubicBezTo>
                  <a:cubicBezTo>
                    <a:pt x="7355" y="2230"/>
                    <a:pt x="7509" y="1951"/>
                    <a:pt x="7626" y="1812"/>
                  </a:cubicBezTo>
                  <a:cubicBezTo>
                    <a:pt x="7743" y="1672"/>
                    <a:pt x="7822" y="1672"/>
                    <a:pt x="7941" y="1533"/>
                  </a:cubicBezTo>
                  <a:cubicBezTo>
                    <a:pt x="8060" y="1394"/>
                    <a:pt x="8218" y="1115"/>
                    <a:pt x="8341" y="975"/>
                  </a:cubicBezTo>
                  <a:cubicBezTo>
                    <a:pt x="8463" y="836"/>
                    <a:pt x="8549" y="836"/>
                    <a:pt x="8632" y="836"/>
                  </a:cubicBezTo>
                  <a:cubicBezTo>
                    <a:pt x="8715" y="836"/>
                    <a:pt x="8794" y="836"/>
                    <a:pt x="8920" y="766"/>
                  </a:cubicBezTo>
                  <a:cubicBezTo>
                    <a:pt x="9046" y="697"/>
                    <a:pt x="9219" y="557"/>
                    <a:pt x="9346" y="488"/>
                  </a:cubicBezTo>
                  <a:cubicBezTo>
                    <a:pt x="9474" y="418"/>
                    <a:pt x="9557" y="418"/>
                    <a:pt x="9683" y="418"/>
                  </a:cubicBezTo>
                  <a:cubicBezTo>
                    <a:pt x="9809" y="418"/>
                    <a:pt x="9978" y="418"/>
                    <a:pt x="10102" y="418"/>
                  </a:cubicBezTo>
                  <a:cubicBezTo>
                    <a:pt x="10226" y="418"/>
                    <a:pt x="10305" y="418"/>
                    <a:pt x="10390" y="418"/>
                  </a:cubicBezTo>
                  <a:cubicBezTo>
                    <a:pt x="10474" y="418"/>
                    <a:pt x="10564" y="418"/>
                    <a:pt x="10652" y="418"/>
                  </a:cubicBezTo>
                  <a:cubicBezTo>
                    <a:pt x="10741" y="418"/>
                    <a:pt x="10827" y="418"/>
                    <a:pt x="10921" y="418"/>
                  </a:cubicBezTo>
                  <a:cubicBezTo>
                    <a:pt x="11014" y="418"/>
                    <a:pt x="11115" y="418"/>
                    <a:pt x="11252" y="418"/>
                  </a:cubicBezTo>
                  <a:cubicBezTo>
                    <a:pt x="11388" y="418"/>
                    <a:pt x="11561" y="418"/>
                    <a:pt x="11687" y="418"/>
                  </a:cubicBezTo>
                  <a:cubicBezTo>
                    <a:pt x="11813" y="418"/>
                    <a:pt x="11892" y="418"/>
                    <a:pt x="12025" y="418"/>
                  </a:cubicBezTo>
                  <a:cubicBezTo>
                    <a:pt x="12158" y="418"/>
                    <a:pt x="12345" y="418"/>
                    <a:pt x="12482" y="348"/>
                  </a:cubicBezTo>
                  <a:cubicBezTo>
                    <a:pt x="12619" y="279"/>
                    <a:pt x="12705" y="139"/>
                    <a:pt x="12792" y="70"/>
                  </a:cubicBezTo>
                  <a:cubicBezTo>
                    <a:pt x="12878" y="0"/>
                    <a:pt x="12964" y="0"/>
                    <a:pt x="13060" y="0"/>
                  </a:cubicBezTo>
                  <a:cubicBezTo>
                    <a:pt x="13155" y="0"/>
                    <a:pt x="13259" y="0"/>
                    <a:pt x="13348" y="0"/>
                  </a:cubicBezTo>
                  <a:cubicBezTo>
                    <a:pt x="13436" y="0"/>
                    <a:pt x="13508" y="0"/>
                    <a:pt x="13592" y="0"/>
                  </a:cubicBezTo>
                  <a:cubicBezTo>
                    <a:pt x="13677" y="0"/>
                    <a:pt x="13774" y="0"/>
                    <a:pt x="13864" y="0"/>
                  </a:cubicBezTo>
                  <a:cubicBezTo>
                    <a:pt x="13954" y="0"/>
                    <a:pt x="14037" y="0"/>
                    <a:pt x="14128" y="0"/>
                  </a:cubicBezTo>
                  <a:cubicBezTo>
                    <a:pt x="14220" y="0"/>
                    <a:pt x="14321" y="0"/>
                    <a:pt x="14458" y="70"/>
                  </a:cubicBezTo>
                  <a:cubicBezTo>
                    <a:pt x="14594" y="139"/>
                    <a:pt x="14767" y="279"/>
                    <a:pt x="14891" y="418"/>
                  </a:cubicBezTo>
                  <a:cubicBezTo>
                    <a:pt x="15015" y="557"/>
                    <a:pt x="15091" y="697"/>
                    <a:pt x="15174" y="836"/>
                  </a:cubicBezTo>
                  <a:cubicBezTo>
                    <a:pt x="15256" y="975"/>
                    <a:pt x="15346" y="1115"/>
                    <a:pt x="15436" y="1254"/>
                  </a:cubicBezTo>
                  <a:cubicBezTo>
                    <a:pt x="15526" y="1394"/>
                    <a:pt x="15616" y="1533"/>
                    <a:pt x="15703" y="1603"/>
                  </a:cubicBezTo>
                  <a:cubicBezTo>
                    <a:pt x="15789" y="1672"/>
                    <a:pt x="15872" y="1672"/>
                    <a:pt x="15956" y="1742"/>
                  </a:cubicBezTo>
                  <a:cubicBezTo>
                    <a:pt x="16041" y="1812"/>
                    <a:pt x="16127" y="1951"/>
                    <a:pt x="16221" y="2160"/>
                  </a:cubicBezTo>
                  <a:cubicBezTo>
                    <a:pt x="16314" y="2369"/>
                    <a:pt x="16415" y="2648"/>
                    <a:pt x="16503" y="2857"/>
                  </a:cubicBezTo>
                  <a:cubicBezTo>
                    <a:pt x="16591" y="3066"/>
                    <a:pt x="16667" y="3205"/>
                    <a:pt x="16751" y="3345"/>
                  </a:cubicBezTo>
                  <a:cubicBezTo>
                    <a:pt x="16836" y="3484"/>
                    <a:pt x="16930" y="3623"/>
                    <a:pt x="17072" y="3902"/>
                  </a:cubicBezTo>
                  <a:cubicBezTo>
                    <a:pt x="17214" y="4181"/>
                    <a:pt x="17404" y="4599"/>
                    <a:pt x="17588" y="4947"/>
                  </a:cubicBezTo>
                  <a:cubicBezTo>
                    <a:pt x="17772" y="5295"/>
                    <a:pt x="17948" y="5574"/>
                    <a:pt x="18076" y="5783"/>
                  </a:cubicBezTo>
                  <a:cubicBezTo>
                    <a:pt x="18203" y="5992"/>
                    <a:pt x="18282" y="6132"/>
                    <a:pt x="18410" y="6410"/>
                  </a:cubicBezTo>
                  <a:cubicBezTo>
                    <a:pt x="18538" y="6689"/>
                    <a:pt x="18714" y="7107"/>
                    <a:pt x="18844" y="7386"/>
                  </a:cubicBezTo>
                  <a:cubicBezTo>
                    <a:pt x="18973" y="7665"/>
                    <a:pt x="19056" y="7804"/>
                    <a:pt x="19216" y="8152"/>
                  </a:cubicBezTo>
                  <a:cubicBezTo>
                    <a:pt x="19376" y="8501"/>
                    <a:pt x="19614" y="9058"/>
                    <a:pt x="19808" y="9476"/>
                  </a:cubicBezTo>
                  <a:cubicBezTo>
                    <a:pt x="20002" y="9894"/>
                    <a:pt x="20154" y="10173"/>
                    <a:pt x="20294" y="10521"/>
                  </a:cubicBezTo>
                  <a:cubicBezTo>
                    <a:pt x="20434" y="10870"/>
                    <a:pt x="20564" y="11288"/>
                    <a:pt x="20724" y="11706"/>
                  </a:cubicBezTo>
                  <a:cubicBezTo>
                    <a:pt x="20884" y="12124"/>
                    <a:pt x="21075" y="12542"/>
                    <a:pt x="21226" y="12960"/>
                  </a:cubicBezTo>
                  <a:cubicBezTo>
                    <a:pt x="21377" y="13378"/>
                    <a:pt x="21488" y="13796"/>
                    <a:pt x="21600" y="14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921250" y="927100"/>
              <a:ext cx="58801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90"/>
                  </a:moveTo>
                  <a:cubicBezTo>
                    <a:pt x="86" y="745"/>
                    <a:pt x="171" y="0"/>
                    <a:pt x="319" y="0"/>
                  </a:cubicBezTo>
                  <a:cubicBezTo>
                    <a:pt x="467" y="0"/>
                    <a:pt x="676" y="745"/>
                    <a:pt x="929" y="1241"/>
                  </a:cubicBezTo>
                  <a:cubicBezTo>
                    <a:pt x="1182" y="1738"/>
                    <a:pt x="1477" y="1986"/>
                    <a:pt x="1773" y="2110"/>
                  </a:cubicBezTo>
                  <a:cubicBezTo>
                    <a:pt x="2068" y="2234"/>
                    <a:pt x="2364" y="2234"/>
                    <a:pt x="2675" y="2234"/>
                  </a:cubicBezTo>
                  <a:cubicBezTo>
                    <a:pt x="2986" y="2234"/>
                    <a:pt x="3312" y="2234"/>
                    <a:pt x="3616" y="2234"/>
                  </a:cubicBezTo>
                  <a:cubicBezTo>
                    <a:pt x="3919" y="2234"/>
                    <a:pt x="4199" y="2234"/>
                    <a:pt x="4486" y="2234"/>
                  </a:cubicBezTo>
                  <a:cubicBezTo>
                    <a:pt x="4774" y="2234"/>
                    <a:pt x="5070" y="2234"/>
                    <a:pt x="5381" y="2483"/>
                  </a:cubicBezTo>
                  <a:cubicBezTo>
                    <a:pt x="5692" y="2731"/>
                    <a:pt x="6018" y="3228"/>
                    <a:pt x="6294" y="3600"/>
                  </a:cubicBezTo>
                  <a:cubicBezTo>
                    <a:pt x="6570" y="3972"/>
                    <a:pt x="6796" y="4221"/>
                    <a:pt x="7025" y="4469"/>
                  </a:cubicBezTo>
                  <a:cubicBezTo>
                    <a:pt x="7254" y="4717"/>
                    <a:pt x="7488" y="4966"/>
                    <a:pt x="7783" y="5214"/>
                  </a:cubicBezTo>
                  <a:cubicBezTo>
                    <a:pt x="8079" y="5462"/>
                    <a:pt x="8436" y="5710"/>
                    <a:pt x="8743" y="5959"/>
                  </a:cubicBezTo>
                  <a:cubicBezTo>
                    <a:pt x="9051" y="6207"/>
                    <a:pt x="9307" y="6455"/>
                    <a:pt x="9641" y="6703"/>
                  </a:cubicBezTo>
                  <a:cubicBezTo>
                    <a:pt x="9976" y="6952"/>
                    <a:pt x="10388" y="7200"/>
                    <a:pt x="10722" y="7448"/>
                  </a:cubicBezTo>
                  <a:cubicBezTo>
                    <a:pt x="11057" y="7697"/>
                    <a:pt x="11313" y="7945"/>
                    <a:pt x="11574" y="8317"/>
                  </a:cubicBezTo>
                  <a:cubicBezTo>
                    <a:pt x="11834" y="8690"/>
                    <a:pt x="12098" y="9186"/>
                    <a:pt x="12378" y="9559"/>
                  </a:cubicBezTo>
                  <a:cubicBezTo>
                    <a:pt x="12658" y="9931"/>
                    <a:pt x="12954" y="10179"/>
                    <a:pt x="13226" y="10552"/>
                  </a:cubicBezTo>
                  <a:cubicBezTo>
                    <a:pt x="13498" y="10924"/>
                    <a:pt x="13747" y="11421"/>
                    <a:pt x="14011" y="11793"/>
                  </a:cubicBezTo>
                  <a:cubicBezTo>
                    <a:pt x="14276" y="12166"/>
                    <a:pt x="14556" y="12414"/>
                    <a:pt x="14824" y="12662"/>
                  </a:cubicBezTo>
                  <a:cubicBezTo>
                    <a:pt x="15092" y="12910"/>
                    <a:pt x="15349" y="13159"/>
                    <a:pt x="15597" y="13407"/>
                  </a:cubicBezTo>
                  <a:cubicBezTo>
                    <a:pt x="15846" y="13655"/>
                    <a:pt x="16087" y="13903"/>
                    <a:pt x="16328" y="14152"/>
                  </a:cubicBezTo>
                  <a:cubicBezTo>
                    <a:pt x="16569" y="14400"/>
                    <a:pt x="16810" y="14648"/>
                    <a:pt x="17098" y="15021"/>
                  </a:cubicBezTo>
                  <a:cubicBezTo>
                    <a:pt x="17386" y="15393"/>
                    <a:pt x="17720" y="15890"/>
                    <a:pt x="18051" y="16262"/>
                  </a:cubicBezTo>
                  <a:cubicBezTo>
                    <a:pt x="18381" y="16634"/>
                    <a:pt x="18708" y="16883"/>
                    <a:pt x="19003" y="17007"/>
                  </a:cubicBezTo>
                  <a:cubicBezTo>
                    <a:pt x="19298" y="17131"/>
                    <a:pt x="19563" y="17131"/>
                    <a:pt x="19843" y="17255"/>
                  </a:cubicBezTo>
                  <a:cubicBezTo>
                    <a:pt x="20123" y="17379"/>
                    <a:pt x="20418" y="17628"/>
                    <a:pt x="20686" y="18000"/>
                  </a:cubicBezTo>
                  <a:cubicBezTo>
                    <a:pt x="20955" y="18372"/>
                    <a:pt x="21196" y="18869"/>
                    <a:pt x="21343" y="19490"/>
                  </a:cubicBezTo>
                  <a:cubicBezTo>
                    <a:pt x="21491" y="20110"/>
                    <a:pt x="21546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124450" y="1047750"/>
              <a:ext cx="53911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36" y="2880"/>
                    <a:pt x="271" y="1440"/>
                    <a:pt x="509" y="720"/>
                  </a:cubicBezTo>
                  <a:cubicBezTo>
                    <a:pt x="746" y="0"/>
                    <a:pt x="1086" y="0"/>
                    <a:pt x="1425" y="0"/>
                  </a:cubicBezTo>
                  <a:cubicBezTo>
                    <a:pt x="1764" y="0"/>
                    <a:pt x="2103" y="0"/>
                    <a:pt x="2425" y="0"/>
                  </a:cubicBezTo>
                  <a:cubicBezTo>
                    <a:pt x="2748" y="0"/>
                    <a:pt x="3053" y="0"/>
                    <a:pt x="3329" y="0"/>
                  </a:cubicBezTo>
                  <a:cubicBezTo>
                    <a:pt x="3604" y="0"/>
                    <a:pt x="3850" y="0"/>
                    <a:pt x="4113" y="240"/>
                  </a:cubicBezTo>
                  <a:cubicBezTo>
                    <a:pt x="4376" y="480"/>
                    <a:pt x="4656" y="960"/>
                    <a:pt x="4948" y="1200"/>
                  </a:cubicBezTo>
                  <a:cubicBezTo>
                    <a:pt x="5241" y="1440"/>
                    <a:pt x="5546" y="1440"/>
                    <a:pt x="5856" y="1440"/>
                  </a:cubicBezTo>
                  <a:cubicBezTo>
                    <a:pt x="6165" y="1440"/>
                    <a:pt x="6479" y="1440"/>
                    <a:pt x="6810" y="1680"/>
                  </a:cubicBezTo>
                  <a:cubicBezTo>
                    <a:pt x="7141" y="1920"/>
                    <a:pt x="7488" y="2400"/>
                    <a:pt x="7840" y="2640"/>
                  </a:cubicBezTo>
                  <a:cubicBezTo>
                    <a:pt x="8192" y="2880"/>
                    <a:pt x="8548" y="2880"/>
                    <a:pt x="8824" y="2880"/>
                  </a:cubicBezTo>
                  <a:cubicBezTo>
                    <a:pt x="9100" y="2880"/>
                    <a:pt x="9295" y="2880"/>
                    <a:pt x="9490" y="2880"/>
                  </a:cubicBezTo>
                  <a:cubicBezTo>
                    <a:pt x="9685" y="2880"/>
                    <a:pt x="9880" y="2880"/>
                    <a:pt x="10079" y="3120"/>
                  </a:cubicBezTo>
                  <a:cubicBezTo>
                    <a:pt x="10278" y="3360"/>
                    <a:pt x="10482" y="3840"/>
                    <a:pt x="10686" y="4080"/>
                  </a:cubicBezTo>
                  <a:cubicBezTo>
                    <a:pt x="10889" y="4320"/>
                    <a:pt x="11093" y="4320"/>
                    <a:pt x="11288" y="4320"/>
                  </a:cubicBezTo>
                  <a:cubicBezTo>
                    <a:pt x="11483" y="4320"/>
                    <a:pt x="11669" y="4320"/>
                    <a:pt x="11860" y="4560"/>
                  </a:cubicBezTo>
                  <a:cubicBezTo>
                    <a:pt x="12051" y="4800"/>
                    <a:pt x="12246" y="5280"/>
                    <a:pt x="12526" y="5760"/>
                  </a:cubicBezTo>
                  <a:cubicBezTo>
                    <a:pt x="12806" y="6240"/>
                    <a:pt x="13170" y="6720"/>
                    <a:pt x="13539" y="7200"/>
                  </a:cubicBezTo>
                  <a:cubicBezTo>
                    <a:pt x="13908" y="7680"/>
                    <a:pt x="14281" y="8160"/>
                    <a:pt x="14646" y="8640"/>
                  </a:cubicBezTo>
                  <a:cubicBezTo>
                    <a:pt x="15011" y="9120"/>
                    <a:pt x="15367" y="9600"/>
                    <a:pt x="15719" y="10080"/>
                  </a:cubicBezTo>
                  <a:cubicBezTo>
                    <a:pt x="16071" y="10560"/>
                    <a:pt x="16418" y="11040"/>
                    <a:pt x="16745" y="11760"/>
                  </a:cubicBezTo>
                  <a:cubicBezTo>
                    <a:pt x="17071" y="12480"/>
                    <a:pt x="17377" y="13440"/>
                    <a:pt x="17669" y="14160"/>
                  </a:cubicBezTo>
                  <a:cubicBezTo>
                    <a:pt x="17962" y="14880"/>
                    <a:pt x="18242" y="15360"/>
                    <a:pt x="18572" y="15840"/>
                  </a:cubicBezTo>
                  <a:cubicBezTo>
                    <a:pt x="18903" y="16320"/>
                    <a:pt x="19285" y="16800"/>
                    <a:pt x="19683" y="17040"/>
                  </a:cubicBezTo>
                  <a:cubicBezTo>
                    <a:pt x="20082" y="17280"/>
                    <a:pt x="20498" y="17280"/>
                    <a:pt x="20820" y="18000"/>
                  </a:cubicBezTo>
                  <a:cubicBezTo>
                    <a:pt x="21142" y="18720"/>
                    <a:pt x="21371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599682" y="6075726"/>
              <a:ext cx="175019" cy="46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559" fill="norm" stroke="1" extrusionOk="0">
                  <a:moveTo>
                    <a:pt x="20768" y="352"/>
                  </a:moveTo>
                  <a:cubicBezTo>
                    <a:pt x="19010" y="155"/>
                    <a:pt x="17252" y="-41"/>
                    <a:pt x="15870" y="8"/>
                  </a:cubicBezTo>
                  <a:cubicBezTo>
                    <a:pt x="14489" y="57"/>
                    <a:pt x="13484" y="352"/>
                    <a:pt x="11098" y="1432"/>
                  </a:cubicBezTo>
                  <a:cubicBezTo>
                    <a:pt x="8712" y="2512"/>
                    <a:pt x="4945" y="4377"/>
                    <a:pt x="2559" y="6684"/>
                  </a:cubicBezTo>
                  <a:cubicBezTo>
                    <a:pt x="173" y="8992"/>
                    <a:pt x="-832" y="11741"/>
                    <a:pt x="801" y="14294"/>
                  </a:cubicBezTo>
                  <a:cubicBezTo>
                    <a:pt x="2433" y="16846"/>
                    <a:pt x="6703" y="19203"/>
                    <a:pt x="10973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15954" y="6108700"/>
              <a:ext cx="176383" cy="3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66" fill="norm" stroke="1" extrusionOk="0">
                  <a:moveTo>
                    <a:pt x="17146" y="0"/>
                  </a:moveTo>
                  <a:cubicBezTo>
                    <a:pt x="13128" y="2700"/>
                    <a:pt x="9109" y="5400"/>
                    <a:pt x="6221" y="8303"/>
                  </a:cubicBezTo>
                  <a:cubicBezTo>
                    <a:pt x="3332" y="11205"/>
                    <a:pt x="1574" y="14310"/>
                    <a:pt x="695" y="16268"/>
                  </a:cubicBezTo>
                  <a:cubicBezTo>
                    <a:pt x="-184" y="18225"/>
                    <a:pt x="-184" y="19035"/>
                    <a:pt x="444" y="19777"/>
                  </a:cubicBezTo>
                  <a:cubicBezTo>
                    <a:pt x="1072" y="20520"/>
                    <a:pt x="2328" y="21195"/>
                    <a:pt x="4714" y="21397"/>
                  </a:cubicBezTo>
                  <a:cubicBezTo>
                    <a:pt x="7100" y="21600"/>
                    <a:pt x="10616" y="21330"/>
                    <a:pt x="13504" y="20858"/>
                  </a:cubicBezTo>
                  <a:cubicBezTo>
                    <a:pt x="16393" y="20385"/>
                    <a:pt x="18653" y="19710"/>
                    <a:pt x="19909" y="18900"/>
                  </a:cubicBezTo>
                  <a:cubicBezTo>
                    <a:pt x="21165" y="18090"/>
                    <a:pt x="21416" y="17145"/>
                    <a:pt x="19783" y="16200"/>
                  </a:cubicBezTo>
                  <a:cubicBezTo>
                    <a:pt x="18151" y="15255"/>
                    <a:pt x="14635" y="14310"/>
                    <a:pt x="12123" y="13838"/>
                  </a:cubicBezTo>
                  <a:cubicBezTo>
                    <a:pt x="9611" y="13365"/>
                    <a:pt x="8104" y="13365"/>
                    <a:pt x="6849" y="13568"/>
                  </a:cubicBezTo>
                  <a:cubicBezTo>
                    <a:pt x="5593" y="13770"/>
                    <a:pt x="4588" y="14175"/>
                    <a:pt x="4211" y="14715"/>
                  </a:cubicBezTo>
                  <a:cubicBezTo>
                    <a:pt x="3835" y="15255"/>
                    <a:pt x="4086" y="15930"/>
                    <a:pt x="4337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168400" y="6407150"/>
              <a:ext cx="762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452105" y="6072337"/>
              <a:ext cx="163058" cy="30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72" fill="norm" stroke="1" extrusionOk="0">
                  <a:moveTo>
                    <a:pt x="20770" y="2127"/>
                  </a:moveTo>
                  <a:cubicBezTo>
                    <a:pt x="21044" y="1377"/>
                    <a:pt x="21317" y="627"/>
                    <a:pt x="20633" y="252"/>
                  </a:cubicBezTo>
                  <a:cubicBezTo>
                    <a:pt x="19950" y="-123"/>
                    <a:pt x="18309" y="-123"/>
                    <a:pt x="15165" y="552"/>
                  </a:cubicBezTo>
                  <a:cubicBezTo>
                    <a:pt x="12021" y="1227"/>
                    <a:pt x="7373" y="2577"/>
                    <a:pt x="4639" y="3552"/>
                  </a:cubicBezTo>
                  <a:cubicBezTo>
                    <a:pt x="1904" y="4527"/>
                    <a:pt x="1084" y="5127"/>
                    <a:pt x="947" y="6102"/>
                  </a:cubicBezTo>
                  <a:cubicBezTo>
                    <a:pt x="811" y="7077"/>
                    <a:pt x="1358" y="8427"/>
                    <a:pt x="1768" y="9477"/>
                  </a:cubicBezTo>
                  <a:cubicBezTo>
                    <a:pt x="2178" y="10527"/>
                    <a:pt x="2451" y="11277"/>
                    <a:pt x="3408" y="11427"/>
                  </a:cubicBezTo>
                  <a:cubicBezTo>
                    <a:pt x="4365" y="11577"/>
                    <a:pt x="6006" y="11127"/>
                    <a:pt x="7783" y="10902"/>
                  </a:cubicBezTo>
                  <a:cubicBezTo>
                    <a:pt x="9560" y="10677"/>
                    <a:pt x="11474" y="10677"/>
                    <a:pt x="12841" y="10977"/>
                  </a:cubicBezTo>
                  <a:cubicBezTo>
                    <a:pt x="14208" y="11277"/>
                    <a:pt x="15028" y="11877"/>
                    <a:pt x="15302" y="13227"/>
                  </a:cubicBezTo>
                  <a:cubicBezTo>
                    <a:pt x="15575" y="14577"/>
                    <a:pt x="15302" y="16677"/>
                    <a:pt x="13935" y="18252"/>
                  </a:cubicBezTo>
                  <a:cubicBezTo>
                    <a:pt x="12568" y="19827"/>
                    <a:pt x="10107" y="20877"/>
                    <a:pt x="7646" y="21177"/>
                  </a:cubicBezTo>
                  <a:cubicBezTo>
                    <a:pt x="5185" y="21477"/>
                    <a:pt x="2725" y="21027"/>
                    <a:pt x="1358" y="20427"/>
                  </a:cubicBezTo>
                  <a:cubicBezTo>
                    <a:pt x="-10" y="19827"/>
                    <a:pt x="-283" y="19077"/>
                    <a:pt x="264" y="18402"/>
                  </a:cubicBezTo>
                  <a:cubicBezTo>
                    <a:pt x="811" y="17727"/>
                    <a:pt x="2178" y="17127"/>
                    <a:pt x="3545" y="16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676400" y="6013450"/>
              <a:ext cx="198050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8016" y="0"/>
                  </a:moveTo>
                  <a:cubicBezTo>
                    <a:pt x="8016" y="480"/>
                    <a:pt x="8016" y="960"/>
                    <a:pt x="9909" y="1872"/>
                  </a:cubicBezTo>
                  <a:cubicBezTo>
                    <a:pt x="11802" y="2784"/>
                    <a:pt x="15588" y="4128"/>
                    <a:pt x="18037" y="5760"/>
                  </a:cubicBezTo>
                  <a:cubicBezTo>
                    <a:pt x="20487" y="7392"/>
                    <a:pt x="21600" y="9312"/>
                    <a:pt x="20264" y="11328"/>
                  </a:cubicBezTo>
                  <a:cubicBezTo>
                    <a:pt x="18928" y="13344"/>
                    <a:pt x="15142" y="15456"/>
                    <a:pt x="11357" y="17184"/>
                  </a:cubicBezTo>
                  <a:cubicBezTo>
                    <a:pt x="7571" y="18912"/>
                    <a:pt x="3786" y="20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17550" y="6686550"/>
              <a:ext cx="1206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2191"/>
                    <a:pt x="8337" y="4383"/>
                    <a:pt x="11937" y="7983"/>
                  </a:cubicBezTo>
                  <a:cubicBezTo>
                    <a:pt x="15537" y="11583"/>
                    <a:pt x="18568" y="16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12800" y="6680200"/>
              <a:ext cx="762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13"/>
                    <a:pt x="15600" y="626"/>
                    <a:pt x="13500" y="1722"/>
                  </a:cubicBezTo>
                  <a:cubicBezTo>
                    <a:pt x="11400" y="2817"/>
                    <a:pt x="10200" y="4696"/>
                    <a:pt x="8100" y="7748"/>
                  </a:cubicBezTo>
                  <a:cubicBezTo>
                    <a:pt x="6000" y="10800"/>
                    <a:pt x="3000" y="15026"/>
                    <a:pt x="1500" y="17530"/>
                  </a:cubicBezTo>
                  <a:cubicBezTo>
                    <a:pt x="0" y="20035"/>
                    <a:pt x="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01664" y="6880135"/>
              <a:ext cx="88937" cy="11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49" fill="norm" stroke="1" extrusionOk="0">
                  <a:moveTo>
                    <a:pt x="1515" y="2859"/>
                  </a:moveTo>
                  <a:cubicBezTo>
                    <a:pt x="3022" y="1343"/>
                    <a:pt x="4529" y="-173"/>
                    <a:pt x="5283" y="16"/>
                  </a:cubicBezTo>
                  <a:cubicBezTo>
                    <a:pt x="6036" y="206"/>
                    <a:pt x="6036" y="2101"/>
                    <a:pt x="5283" y="5132"/>
                  </a:cubicBezTo>
                  <a:cubicBezTo>
                    <a:pt x="4529" y="8164"/>
                    <a:pt x="3022" y="12332"/>
                    <a:pt x="1766" y="15364"/>
                  </a:cubicBezTo>
                  <a:cubicBezTo>
                    <a:pt x="511" y="18395"/>
                    <a:pt x="-494" y="20290"/>
                    <a:pt x="259" y="20859"/>
                  </a:cubicBezTo>
                  <a:cubicBezTo>
                    <a:pt x="1013" y="21427"/>
                    <a:pt x="3525" y="20669"/>
                    <a:pt x="7292" y="19343"/>
                  </a:cubicBezTo>
                  <a:cubicBezTo>
                    <a:pt x="11059" y="18016"/>
                    <a:pt x="16083" y="16122"/>
                    <a:pt x="21106" y="14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77900" y="6927850"/>
              <a:ext cx="254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200"/>
                    <a:pt x="10800" y="2400"/>
                    <a:pt x="7200" y="6000"/>
                  </a:cubicBezTo>
                  <a:cubicBezTo>
                    <a:pt x="3600" y="9600"/>
                    <a:pt x="180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485900" y="6648450"/>
              <a:ext cx="1397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600"/>
                    <a:pt x="6545" y="7200"/>
                    <a:pt x="9491" y="10543"/>
                  </a:cubicBezTo>
                  <a:cubicBezTo>
                    <a:pt x="12436" y="13886"/>
                    <a:pt x="15055" y="16971"/>
                    <a:pt x="17018" y="18771"/>
                  </a:cubicBezTo>
                  <a:cubicBezTo>
                    <a:pt x="18982" y="20571"/>
                    <a:pt x="20291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524000" y="6658888"/>
              <a:ext cx="133350" cy="31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155"/>
                  </a:moveTo>
                  <a:cubicBezTo>
                    <a:pt x="19886" y="10"/>
                    <a:pt x="18171" y="-135"/>
                    <a:pt x="16800" y="227"/>
                  </a:cubicBezTo>
                  <a:cubicBezTo>
                    <a:pt x="15429" y="590"/>
                    <a:pt x="14400" y="1460"/>
                    <a:pt x="12000" y="3997"/>
                  </a:cubicBezTo>
                  <a:cubicBezTo>
                    <a:pt x="9600" y="6533"/>
                    <a:pt x="5829" y="10737"/>
                    <a:pt x="3600" y="13927"/>
                  </a:cubicBezTo>
                  <a:cubicBezTo>
                    <a:pt x="1371" y="17116"/>
                    <a:pt x="686" y="19291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694319" y="6883400"/>
              <a:ext cx="96381" cy="11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25" fill="norm" stroke="1" extrusionOk="0">
                  <a:moveTo>
                    <a:pt x="5885" y="0"/>
                  </a:moveTo>
                  <a:cubicBezTo>
                    <a:pt x="5885" y="1929"/>
                    <a:pt x="5885" y="3857"/>
                    <a:pt x="4477" y="7521"/>
                  </a:cubicBezTo>
                  <a:cubicBezTo>
                    <a:pt x="3068" y="11186"/>
                    <a:pt x="251" y="16586"/>
                    <a:pt x="16" y="19093"/>
                  </a:cubicBezTo>
                  <a:cubicBezTo>
                    <a:pt x="-219" y="21600"/>
                    <a:pt x="2129" y="21214"/>
                    <a:pt x="6120" y="20443"/>
                  </a:cubicBezTo>
                  <a:cubicBezTo>
                    <a:pt x="10111" y="19671"/>
                    <a:pt x="15746" y="18514"/>
                    <a:pt x="21381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733550" y="6953250"/>
              <a:ext cx="444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817"/>
                    <a:pt x="9257" y="5635"/>
                    <a:pt x="5657" y="9235"/>
                  </a:cubicBezTo>
                  <a:cubicBezTo>
                    <a:pt x="2057" y="12835"/>
                    <a:pt x="1029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1576050" y="38100"/>
              <a:ext cx="381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00"/>
                    <a:pt x="4800" y="5400"/>
                    <a:pt x="8400" y="9000"/>
                  </a:cubicBezTo>
                  <a:cubicBezTo>
                    <a:pt x="12000" y="12600"/>
                    <a:pt x="168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1430000" y="0"/>
              <a:ext cx="3111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0" y="14400"/>
                    <a:pt x="6759" y="7200"/>
                    <a:pt x="10359" y="3600"/>
                  </a:cubicBezTo>
                  <a:cubicBezTo>
                    <a:pt x="13959" y="0"/>
                    <a:pt x="177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1668856" y="182636"/>
              <a:ext cx="173895" cy="15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90" fill="norm" stroke="1" extrusionOk="0">
                  <a:moveTo>
                    <a:pt x="300" y="7214"/>
                  </a:moveTo>
                  <a:cubicBezTo>
                    <a:pt x="40" y="4879"/>
                    <a:pt x="-220" y="2544"/>
                    <a:pt x="300" y="1230"/>
                  </a:cubicBezTo>
                  <a:cubicBezTo>
                    <a:pt x="821" y="-83"/>
                    <a:pt x="2122" y="-375"/>
                    <a:pt x="4204" y="501"/>
                  </a:cubicBezTo>
                  <a:cubicBezTo>
                    <a:pt x="6286" y="1376"/>
                    <a:pt x="9149" y="3420"/>
                    <a:pt x="10840" y="6047"/>
                  </a:cubicBezTo>
                  <a:cubicBezTo>
                    <a:pt x="12532" y="8674"/>
                    <a:pt x="13052" y="11884"/>
                    <a:pt x="13182" y="14220"/>
                  </a:cubicBezTo>
                  <a:cubicBezTo>
                    <a:pt x="13313" y="16555"/>
                    <a:pt x="13052" y="18014"/>
                    <a:pt x="12272" y="19182"/>
                  </a:cubicBezTo>
                  <a:cubicBezTo>
                    <a:pt x="11491" y="20349"/>
                    <a:pt x="10190" y="21225"/>
                    <a:pt x="9539" y="20933"/>
                  </a:cubicBezTo>
                  <a:cubicBezTo>
                    <a:pt x="8888" y="20641"/>
                    <a:pt x="8888" y="19182"/>
                    <a:pt x="9149" y="16409"/>
                  </a:cubicBezTo>
                  <a:cubicBezTo>
                    <a:pt x="9409" y="13636"/>
                    <a:pt x="9929" y="9549"/>
                    <a:pt x="11491" y="6484"/>
                  </a:cubicBezTo>
                  <a:cubicBezTo>
                    <a:pt x="13052" y="3420"/>
                    <a:pt x="15655" y="1376"/>
                    <a:pt x="17476" y="793"/>
                  </a:cubicBezTo>
                  <a:cubicBezTo>
                    <a:pt x="19298" y="209"/>
                    <a:pt x="20339" y="1084"/>
                    <a:pt x="21380" y="19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1843757" y="179623"/>
              <a:ext cx="119643" cy="13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95" fill="norm" stroke="1" extrusionOk="0">
                  <a:moveTo>
                    <a:pt x="20283" y="7689"/>
                  </a:moveTo>
                  <a:cubicBezTo>
                    <a:pt x="17631" y="5031"/>
                    <a:pt x="14978" y="2372"/>
                    <a:pt x="12704" y="1043"/>
                  </a:cubicBezTo>
                  <a:cubicBezTo>
                    <a:pt x="10431" y="-286"/>
                    <a:pt x="8536" y="-286"/>
                    <a:pt x="7020" y="711"/>
                  </a:cubicBezTo>
                  <a:cubicBezTo>
                    <a:pt x="5504" y="1708"/>
                    <a:pt x="4367" y="3702"/>
                    <a:pt x="3231" y="6360"/>
                  </a:cubicBezTo>
                  <a:cubicBezTo>
                    <a:pt x="2094" y="9019"/>
                    <a:pt x="957" y="12342"/>
                    <a:pt x="388" y="14834"/>
                  </a:cubicBezTo>
                  <a:cubicBezTo>
                    <a:pt x="-180" y="17326"/>
                    <a:pt x="-180" y="18988"/>
                    <a:pt x="767" y="19985"/>
                  </a:cubicBezTo>
                  <a:cubicBezTo>
                    <a:pt x="1715" y="20982"/>
                    <a:pt x="3609" y="21314"/>
                    <a:pt x="5125" y="20649"/>
                  </a:cubicBezTo>
                  <a:cubicBezTo>
                    <a:pt x="6641" y="19985"/>
                    <a:pt x="7778" y="18323"/>
                    <a:pt x="8725" y="16662"/>
                  </a:cubicBezTo>
                  <a:cubicBezTo>
                    <a:pt x="9673" y="15000"/>
                    <a:pt x="10431" y="13339"/>
                    <a:pt x="11188" y="13339"/>
                  </a:cubicBezTo>
                  <a:cubicBezTo>
                    <a:pt x="11946" y="13339"/>
                    <a:pt x="12704" y="15000"/>
                    <a:pt x="14409" y="16496"/>
                  </a:cubicBezTo>
                  <a:cubicBezTo>
                    <a:pt x="16115" y="17991"/>
                    <a:pt x="18767" y="19320"/>
                    <a:pt x="21420" y="206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1995150" y="2222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1969750" y="137583"/>
              <a:ext cx="25400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6346"/>
                    <a:pt x="21600" y="11092"/>
                    <a:pt x="18900" y="7005"/>
                  </a:cubicBezTo>
                  <a:cubicBezTo>
                    <a:pt x="16200" y="2919"/>
                    <a:pt x="10800" y="0"/>
                    <a:pt x="7200" y="0"/>
                  </a:cubicBezTo>
                  <a:cubicBezTo>
                    <a:pt x="3600" y="0"/>
                    <a:pt x="1800" y="2919"/>
                    <a:pt x="0" y="583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2050183" y="190500"/>
              <a:ext cx="6561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0"/>
                  </a:moveTo>
                  <a:cubicBezTo>
                    <a:pt x="1394" y="3429"/>
                    <a:pt x="0" y="6857"/>
                    <a:pt x="0" y="10114"/>
                  </a:cubicBezTo>
                  <a:cubicBezTo>
                    <a:pt x="0" y="13371"/>
                    <a:pt x="1394" y="16457"/>
                    <a:pt x="2090" y="16800"/>
                  </a:cubicBezTo>
                  <a:cubicBezTo>
                    <a:pt x="2787" y="17143"/>
                    <a:pt x="2787" y="14743"/>
                    <a:pt x="3135" y="12686"/>
                  </a:cubicBezTo>
                  <a:cubicBezTo>
                    <a:pt x="3484" y="10629"/>
                    <a:pt x="4181" y="8914"/>
                    <a:pt x="5226" y="7200"/>
                  </a:cubicBezTo>
                  <a:cubicBezTo>
                    <a:pt x="6271" y="5486"/>
                    <a:pt x="7665" y="3771"/>
                    <a:pt x="10103" y="3086"/>
                  </a:cubicBezTo>
                  <a:cubicBezTo>
                    <a:pt x="12542" y="2400"/>
                    <a:pt x="16026" y="2743"/>
                    <a:pt x="18116" y="4971"/>
                  </a:cubicBezTo>
                  <a:cubicBezTo>
                    <a:pt x="20206" y="7200"/>
                    <a:pt x="20903" y="11314"/>
                    <a:pt x="21252" y="14400"/>
                  </a:cubicBezTo>
                  <a:cubicBezTo>
                    <a:pt x="21600" y="17486"/>
                    <a:pt x="216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2162366" y="165100"/>
              <a:ext cx="4234" cy="1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21600" y="12462"/>
                  </a:moveTo>
                  <a:cubicBezTo>
                    <a:pt x="21600" y="16200"/>
                    <a:pt x="21600" y="19938"/>
                    <a:pt x="16200" y="20769"/>
                  </a:cubicBezTo>
                  <a:cubicBezTo>
                    <a:pt x="10800" y="21600"/>
                    <a:pt x="0" y="19523"/>
                    <a:pt x="0" y="15577"/>
                  </a:cubicBezTo>
                  <a:cubicBezTo>
                    <a:pt x="0" y="11631"/>
                    <a:pt x="10800" y="5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2192000" y="177800"/>
              <a:ext cx="207275" cy="29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72" fill="norm" stroke="1" extrusionOk="0">
                  <a:moveTo>
                    <a:pt x="0" y="0"/>
                  </a:moveTo>
                  <a:cubicBezTo>
                    <a:pt x="648" y="622"/>
                    <a:pt x="1296" y="1243"/>
                    <a:pt x="1620" y="2486"/>
                  </a:cubicBezTo>
                  <a:cubicBezTo>
                    <a:pt x="1944" y="3729"/>
                    <a:pt x="1944" y="5594"/>
                    <a:pt x="1836" y="6915"/>
                  </a:cubicBezTo>
                  <a:cubicBezTo>
                    <a:pt x="1728" y="8236"/>
                    <a:pt x="1512" y="9013"/>
                    <a:pt x="1512" y="8935"/>
                  </a:cubicBezTo>
                  <a:cubicBezTo>
                    <a:pt x="1512" y="8858"/>
                    <a:pt x="1728" y="7925"/>
                    <a:pt x="2052" y="6993"/>
                  </a:cubicBezTo>
                  <a:cubicBezTo>
                    <a:pt x="2376" y="6060"/>
                    <a:pt x="2808" y="5128"/>
                    <a:pt x="3348" y="4273"/>
                  </a:cubicBezTo>
                  <a:cubicBezTo>
                    <a:pt x="3888" y="3419"/>
                    <a:pt x="4536" y="2642"/>
                    <a:pt x="5400" y="2253"/>
                  </a:cubicBezTo>
                  <a:cubicBezTo>
                    <a:pt x="6264" y="1865"/>
                    <a:pt x="7344" y="1865"/>
                    <a:pt x="8100" y="2253"/>
                  </a:cubicBezTo>
                  <a:cubicBezTo>
                    <a:pt x="8856" y="2642"/>
                    <a:pt x="9288" y="3419"/>
                    <a:pt x="9612" y="4196"/>
                  </a:cubicBezTo>
                  <a:cubicBezTo>
                    <a:pt x="9936" y="4973"/>
                    <a:pt x="10152" y="5750"/>
                    <a:pt x="10800" y="6216"/>
                  </a:cubicBezTo>
                  <a:cubicBezTo>
                    <a:pt x="11448" y="6682"/>
                    <a:pt x="12528" y="6837"/>
                    <a:pt x="13716" y="6294"/>
                  </a:cubicBezTo>
                  <a:cubicBezTo>
                    <a:pt x="14904" y="5750"/>
                    <a:pt x="16200" y="4506"/>
                    <a:pt x="16956" y="3419"/>
                  </a:cubicBezTo>
                  <a:cubicBezTo>
                    <a:pt x="17712" y="2331"/>
                    <a:pt x="17928" y="1399"/>
                    <a:pt x="17604" y="1165"/>
                  </a:cubicBezTo>
                  <a:cubicBezTo>
                    <a:pt x="17280" y="932"/>
                    <a:pt x="16416" y="1399"/>
                    <a:pt x="15768" y="2020"/>
                  </a:cubicBezTo>
                  <a:cubicBezTo>
                    <a:pt x="15120" y="2642"/>
                    <a:pt x="14688" y="3419"/>
                    <a:pt x="14472" y="4196"/>
                  </a:cubicBezTo>
                  <a:cubicBezTo>
                    <a:pt x="14256" y="4973"/>
                    <a:pt x="14256" y="5750"/>
                    <a:pt x="15012" y="5750"/>
                  </a:cubicBezTo>
                  <a:cubicBezTo>
                    <a:pt x="15768" y="5750"/>
                    <a:pt x="17280" y="4973"/>
                    <a:pt x="18144" y="5206"/>
                  </a:cubicBezTo>
                  <a:cubicBezTo>
                    <a:pt x="19008" y="5439"/>
                    <a:pt x="19224" y="6682"/>
                    <a:pt x="19872" y="9013"/>
                  </a:cubicBezTo>
                  <a:cubicBezTo>
                    <a:pt x="20520" y="11344"/>
                    <a:pt x="21600" y="14763"/>
                    <a:pt x="20952" y="17094"/>
                  </a:cubicBezTo>
                  <a:cubicBezTo>
                    <a:pt x="20304" y="19424"/>
                    <a:pt x="17928" y="20668"/>
                    <a:pt x="15444" y="21134"/>
                  </a:cubicBezTo>
                  <a:cubicBezTo>
                    <a:pt x="12960" y="21600"/>
                    <a:pt x="10368" y="21289"/>
                    <a:pt x="7776" y="209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1669582" y="450674"/>
              <a:ext cx="535118" cy="40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5" fill="norm" stroke="1" extrusionOk="0">
                  <a:moveTo>
                    <a:pt x="3641" y="15197"/>
                  </a:moveTo>
                  <a:cubicBezTo>
                    <a:pt x="3386" y="14747"/>
                    <a:pt x="3130" y="14297"/>
                    <a:pt x="2790" y="14128"/>
                  </a:cubicBezTo>
                  <a:cubicBezTo>
                    <a:pt x="2450" y="13960"/>
                    <a:pt x="2025" y="14072"/>
                    <a:pt x="1515" y="15141"/>
                  </a:cubicBezTo>
                  <a:cubicBezTo>
                    <a:pt x="1005" y="16209"/>
                    <a:pt x="409" y="18234"/>
                    <a:pt x="154" y="19528"/>
                  </a:cubicBezTo>
                  <a:cubicBezTo>
                    <a:pt x="-101" y="20822"/>
                    <a:pt x="-16" y="21385"/>
                    <a:pt x="239" y="21441"/>
                  </a:cubicBezTo>
                  <a:cubicBezTo>
                    <a:pt x="494" y="21497"/>
                    <a:pt x="919" y="21047"/>
                    <a:pt x="1557" y="19472"/>
                  </a:cubicBezTo>
                  <a:cubicBezTo>
                    <a:pt x="2195" y="17897"/>
                    <a:pt x="3045" y="15197"/>
                    <a:pt x="3556" y="12610"/>
                  </a:cubicBezTo>
                  <a:cubicBezTo>
                    <a:pt x="4066" y="10022"/>
                    <a:pt x="4236" y="7547"/>
                    <a:pt x="4321" y="6028"/>
                  </a:cubicBezTo>
                  <a:cubicBezTo>
                    <a:pt x="4406" y="4510"/>
                    <a:pt x="4406" y="3947"/>
                    <a:pt x="4279" y="4059"/>
                  </a:cubicBezTo>
                  <a:cubicBezTo>
                    <a:pt x="4151" y="4172"/>
                    <a:pt x="3896" y="4960"/>
                    <a:pt x="3683" y="7322"/>
                  </a:cubicBezTo>
                  <a:cubicBezTo>
                    <a:pt x="3471" y="9685"/>
                    <a:pt x="3301" y="13622"/>
                    <a:pt x="3386" y="16153"/>
                  </a:cubicBezTo>
                  <a:cubicBezTo>
                    <a:pt x="3471" y="18685"/>
                    <a:pt x="3811" y="19810"/>
                    <a:pt x="4406" y="20485"/>
                  </a:cubicBezTo>
                  <a:cubicBezTo>
                    <a:pt x="5001" y="21160"/>
                    <a:pt x="5852" y="21385"/>
                    <a:pt x="6702" y="20428"/>
                  </a:cubicBezTo>
                  <a:cubicBezTo>
                    <a:pt x="7553" y="19472"/>
                    <a:pt x="8403" y="17335"/>
                    <a:pt x="8828" y="15985"/>
                  </a:cubicBezTo>
                  <a:cubicBezTo>
                    <a:pt x="9253" y="14635"/>
                    <a:pt x="9253" y="14072"/>
                    <a:pt x="9083" y="13960"/>
                  </a:cubicBezTo>
                  <a:cubicBezTo>
                    <a:pt x="8913" y="13847"/>
                    <a:pt x="8573" y="14184"/>
                    <a:pt x="8148" y="14972"/>
                  </a:cubicBezTo>
                  <a:cubicBezTo>
                    <a:pt x="7723" y="15760"/>
                    <a:pt x="7212" y="16997"/>
                    <a:pt x="6915" y="17897"/>
                  </a:cubicBezTo>
                  <a:cubicBezTo>
                    <a:pt x="6617" y="18797"/>
                    <a:pt x="6532" y="19360"/>
                    <a:pt x="6787" y="19303"/>
                  </a:cubicBezTo>
                  <a:cubicBezTo>
                    <a:pt x="7042" y="19247"/>
                    <a:pt x="7638" y="18572"/>
                    <a:pt x="8105" y="18572"/>
                  </a:cubicBezTo>
                  <a:cubicBezTo>
                    <a:pt x="8573" y="18572"/>
                    <a:pt x="8913" y="19247"/>
                    <a:pt x="9296" y="19584"/>
                  </a:cubicBezTo>
                  <a:cubicBezTo>
                    <a:pt x="9679" y="19922"/>
                    <a:pt x="10104" y="19922"/>
                    <a:pt x="10699" y="19191"/>
                  </a:cubicBezTo>
                  <a:cubicBezTo>
                    <a:pt x="11294" y="18460"/>
                    <a:pt x="12060" y="16997"/>
                    <a:pt x="12825" y="14072"/>
                  </a:cubicBezTo>
                  <a:cubicBezTo>
                    <a:pt x="13590" y="11147"/>
                    <a:pt x="14356" y="6760"/>
                    <a:pt x="14781" y="4003"/>
                  </a:cubicBezTo>
                  <a:cubicBezTo>
                    <a:pt x="15206" y="1247"/>
                    <a:pt x="15291" y="122"/>
                    <a:pt x="15249" y="9"/>
                  </a:cubicBezTo>
                  <a:cubicBezTo>
                    <a:pt x="15206" y="-103"/>
                    <a:pt x="15036" y="797"/>
                    <a:pt x="14653" y="2766"/>
                  </a:cubicBezTo>
                  <a:cubicBezTo>
                    <a:pt x="14271" y="4734"/>
                    <a:pt x="13675" y="7772"/>
                    <a:pt x="13335" y="10809"/>
                  </a:cubicBezTo>
                  <a:cubicBezTo>
                    <a:pt x="12995" y="13847"/>
                    <a:pt x="12910" y="16884"/>
                    <a:pt x="12995" y="18628"/>
                  </a:cubicBezTo>
                  <a:cubicBezTo>
                    <a:pt x="13080" y="20372"/>
                    <a:pt x="13335" y="20822"/>
                    <a:pt x="13633" y="20878"/>
                  </a:cubicBezTo>
                  <a:cubicBezTo>
                    <a:pt x="13930" y="20934"/>
                    <a:pt x="14271" y="20597"/>
                    <a:pt x="14441" y="19697"/>
                  </a:cubicBezTo>
                  <a:cubicBezTo>
                    <a:pt x="14611" y="18797"/>
                    <a:pt x="14611" y="17335"/>
                    <a:pt x="14483" y="16378"/>
                  </a:cubicBezTo>
                  <a:cubicBezTo>
                    <a:pt x="14356" y="15422"/>
                    <a:pt x="14101" y="14972"/>
                    <a:pt x="13803" y="14578"/>
                  </a:cubicBezTo>
                  <a:cubicBezTo>
                    <a:pt x="13505" y="14184"/>
                    <a:pt x="13165" y="13847"/>
                    <a:pt x="13123" y="13960"/>
                  </a:cubicBezTo>
                  <a:cubicBezTo>
                    <a:pt x="13080" y="14072"/>
                    <a:pt x="13335" y="14635"/>
                    <a:pt x="13888" y="14972"/>
                  </a:cubicBezTo>
                  <a:cubicBezTo>
                    <a:pt x="14441" y="15310"/>
                    <a:pt x="15291" y="15422"/>
                    <a:pt x="15929" y="15366"/>
                  </a:cubicBezTo>
                  <a:cubicBezTo>
                    <a:pt x="16567" y="15310"/>
                    <a:pt x="16992" y="15085"/>
                    <a:pt x="17545" y="14578"/>
                  </a:cubicBezTo>
                  <a:cubicBezTo>
                    <a:pt x="18097" y="14072"/>
                    <a:pt x="18778" y="13285"/>
                    <a:pt x="18990" y="13116"/>
                  </a:cubicBezTo>
                  <a:cubicBezTo>
                    <a:pt x="19203" y="12947"/>
                    <a:pt x="18948" y="13397"/>
                    <a:pt x="18693" y="13960"/>
                  </a:cubicBezTo>
                  <a:cubicBezTo>
                    <a:pt x="18438" y="14522"/>
                    <a:pt x="18182" y="15197"/>
                    <a:pt x="17927" y="15816"/>
                  </a:cubicBezTo>
                  <a:cubicBezTo>
                    <a:pt x="17672" y="16435"/>
                    <a:pt x="17417" y="16997"/>
                    <a:pt x="17502" y="17278"/>
                  </a:cubicBezTo>
                  <a:cubicBezTo>
                    <a:pt x="17587" y="17559"/>
                    <a:pt x="18012" y="17559"/>
                    <a:pt x="18310" y="17278"/>
                  </a:cubicBezTo>
                  <a:cubicBezTo>
                    <a:pt x="18608" y="16997"/>
                    <a:pt x="18778" y="16435"/>
                    <a:pt x="18990" y="15928"/>
                  </a:cubicBezTo>
                  <a:cubicBezTo>
                    <a:pt x="19203" y="15422"/>
                    <a:pt x="19458" y="14972"/>
                    <a:pt x="19671" y="15085"/>
                  </a:cubicBezTo>
                  <a:cubicBezTo>
                    <a:pt x="19883" y="15197"/>
                    <a:pt x="20053" y="15872"/>
                    <a:pt x="20351" y="16884"/>
                  </a:cubicBezTo>
                  <a:cubicBezTo>
                    <a:pt x="20649" y="17897"/>
                    <a:pt x="21074" y="19247"/>
                    <a:pt x="21499" y="205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1791950" y="1117600"/>
              <a:ext cx="317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131"/>
                    <a:pt x="14400" y="8262"/>
                    <a:pt x="18000" y="11862"/>
                  </a:cubicBezTo>
                  <a:cubicBezTo>
                    <a:pt x="21600" y="15462"/>
                    <a:pt x="21600" y="185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1918950" y="1123950"/>
              <a:ext cx="254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25"/>
                    <a:pt x="10800" y="7650"/>
                    <a:pt x="7200" y="11250"/>
                  </a:cubicBezTo>
                  <a:cubicBezTo>
                    <a:pt x="3600" y="14850"/>
                    <a:pt x="180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1766550" y="1447800"/>
              <a:ext cx="152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1830050" y="1460500"/>
              <a:ext cx="1905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17"/>
                    <a:pt x="12000" y="9434"/>
                    <a:pt x="8400" y="13034"/>
                  </a:cubicBezTo>
                  <a:cubicBezTo>
                    <a:pt x="4800" y="16634"/>
                    <a:pt x="240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935599" y="1863442"/>
              <a:ext cx="159628" cy="45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944" fill="norm" stroke="1" extrusionOk="0">
                  <a:moveTo>
                    <a:pt x="1564" y="18840"/>
                  </a:moveTo>
                  <a:cubicBezTo>
                    <a:pt x="1564" y="19326"/>
                    <a:pt x="1564" y="19813"/>
                    <a:pt x="1564" y="20348"/>
                  </a:cubicBezTo>
                  <a:cubicBezTo>
                    <a:pt x="1564" y="20883"/>
                    <a:pt x="1564" y="21467"/>
                    <a:pt x="1284" y="20105"/>
                  </a:cubicBezTo>
                  <a:cubicBezTo>
                    <a:pt x="1003" y="18743"/>
                    <a:pt x="442" y="15435"/>
                    <a:pt x="162" y="12321"/>
                  </a:cubicBezTo>
                  <a:cubicBezTo>
                    <a:pt x="-119" y="9208"/>
                    <a:pt x="-119" y="6289"/>
                    <a:pt x="863" y="4245"/>
                  </a:cubicBezTo>
                  <a:cubicBezTo>
                    <a:pt x="1845" y="2202"/>
                    <a:pt x="3808" y="1035"/>
                    <a:pt x="5912" y="451"/>
                  </a:cubicBezTo>
                  <a:cubicBezTo>
                    <a:pt x="8016" y="-133"/>
                    <a:pt x="10260" y="-133"/>
                    <a:pt x="12224" y="353"/>
                  </a:cubicBezTo>
                  <a:cubicBezTo>
                    <a:pt x="14187" y="840"/>
                    <a:pt x="15871" y="1813"/>
                    <a:pt x="16432" y="3126"/>
                  </a:cubicBezTo>
                  <a:cubicBezTo>
                    <a:pt x="16993" y="4440"/>
                    <a:pt x="16432" y="6094"/>
                    <a:pt x="15871" y="7164"/>
                  </a:cubicBezTo>
                  <a:cubicBezTo>
                    <a:pt x="15310" y="8235"/>
                    <a:pt x="14749" y="8721"/>
                    <a:pt x="14047" y="9208"/>
                  </a:cubicBezTo>
                  <a:cubicBezTo>
                    <a:pt x="13346" y="9694"/>
                    <a:pt x="12504" y="10181"/>
                    <a:pt x="12504" y="10229"/>
                  </a:cubicBezTo>
                  <a:cubicBezTo>
                    <a:pt x="12504" y="10278"/>
                    <a:pt x="13346" y="9889"/>
                    <a:pt x="14889" y="9694"/>
                  </a:cubicBezTo>
                  <a:cubicBezTo>
                    <a:pt x="16432" y="9499"/>
                    <a:pt x="18676" y="9499"/>
                    <a:pt x="19938" y="9791"/>
                  </a:cubicBezTo>
                  <a:cubicBezTo>
                    <a:pt x="21200" y="10083"/>
                    <a:pt x="21481" y="10667"/>
                    <a:pt x="20780" y="11397"/>
                  </a:cubicBezTo>
                  <a:cubicBezTo>
                    <a:pt x="20078" y="12126"/>
                    <a:pt x="18395" y="13002"/>
                    <a:pt x="16572" y="13635"/>
                  </a:cubicBezTo>
                  <a:cubicBezTo>
                    <a:pt x="14749" y="14267"/>
                    <a:pt x="12785" y="14656"/>
                    <a:pt x="12364" y="14608"/>
                  </a:cubicBezTo>
                  <a:cubicBezTo>
                    <a:pt x="11943" y="14559"/>
                    <a:pt x="13065" y="14072"/>
                    <a:pt x="14187" y="1358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1150600" y="2019300"/>
              <a:ext cx="111032" cy="15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82" fill="norm" stroke="1" extrusionOk="0">
                  <a:moveTo>
                    <a:pt x="18000" y="4500"/>
                  </a:moveTo>
                  <a:cubicBezTo>
                    <a:pt x="14000" y="7800"/>
                    <a:pt x="10000" y="11100"/>
                    <a:pt x="7800" y="13950"/>
                  </a:cubicBezTo>
                  <a:cubicBezTo>
                    <a:pt x="5600" y="16800"/>
                    <a:pt x="5200" y="19200"/>
                    <a:pt x="6000" y="20400"/>
                  </a:cubicBezTo>
                  <a:cubicBezTo>
                    <a:pt x="6800" y="21600"/>
                    <a:pt x="8800" y="21600"/>
                    <a:pt x="11600" y="20250"/>
                  </a:cubicBezTo>
                  <a:cubicBezTo>
                    <a:pt x="14400" y="18900"/>
                    <a:pt x="18000" y="16200"/>
                    <a:pt x="19800" y="14100"/>
                  </a:cubicBezTo>
                  <a:cubicBezTo>
                    <a:pt x="21600" y="12000"/>
                    <a:pt x="21600" y="10500"/>
                    <a:pt x="18000" y="8250"/>
                  </a:cubicBezTo>
                  <a:cubicBezTo>
                    <a:pt x="14400" y="6000"/>
                    <a:pt x="7200" y="30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928821" y="1638929"/>
              <a:ext cx="190030" cy="16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45" fill="norm" stroke="1" extrusionOk="0">
                  <a:moveTo>
                    <a:pt x="3547" y="4840"/>
                  </a:moveTo>
                  <a:cubicBezTo>
                    <a:pt x="3067" y="9215"/>
                    <a:pt x="2587" y="13589"/>
                    <a:pt x="2107" y="16597"/>
                  </a:cubicBezTo>
                  <a:cubicBezTo>
                    <a:pt x="1627" y="19604"/>
                    <a:pt x="1147" y="21245"/>
                    <a:pt x="787" y="21245"/>
                  </a:cubicBezTo>
                  <a:cubicBezTo>
                    <a:pt x="427" y="21245"/>
                    <a:pt x="187" y="19604"/>
                    <a:pt x="67" y="16460"/>
                  </a:cubicBezTo>
                  <a:cubicBezTo>
                    <a:pt x="-53" y="13316"/>
                    <a:pt x="-53" y="8668"/>
                    <a:pt x="427" y="5523"/>
                  </a:cubicBezTo>
                  <a:cubicBezTo>
                    <a:pt x="907" y="2379"/>
                    <a:pt x="1867" y="739"/>
                    <a:pt x="2947" y="192"/>
                  </a:cubicBezTo>
                  <a:cubicBezTo>
                    <a:pt x="4027" y="-355"/>
                    <a:pt x="5227" y="192"/>
                    <a:pt x="8347" y="2789"/>
                  </a:cubicBezTo>
                  <a:cubicBezTo>
                    <a:pt x="11467" y="5387"/>
                    <a:pt x="16507" y="10035"/>
                    <a:pt x="21547" y="146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1648854" y="1921175"/>
              <a:ext cx="117697" cy="21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52" fill="norm" stroke="1" extrusionOk="0">
                  <a:moveTo>
                    <a:pt x="21071" y="14264"/>
                  </a:moveTo>
                  <a:cubicBezTo>
                    <a:pt x="18039" y="10876"/>
                    <a:pt x="15008" y="7487"/>
                    <a:pt x="13303" y="4946"/>
                  </a:cubicBezTo>
                  <a:cubicBezTo>
                    <a:pt x="11597" y="2405"/>
                    <a:pt x="11218" y="711"/>
                    <a:pt x="11976" y="181"/>
                  </a:cubicBezTo>
                  <a:cubicBezTo>
                    <a:pt x="12734" y="-348"/>
                    <a:pt x="14629" y="287"/>
                    <a:pt x="15387" y="1981"/>
                  </a:cubicBezTo>
                  <a:cubicBezTo>
                    <a:pt x="16145" y="3676"/>
                    <a:pt x="15766" y="6428"/>
                    <a:pt x="13303" y="9076"/>
                  </a:cubicBezTo>
                  <a:cubicBezTo>
                    <a:pt x="10839" y="11723"/>
                    <a:pt x="6292" y="14264"/>
                    <a:pt x="3450" y="15958"/>
                  </a:cubicBezTo>
                  <a:cubicBezTo>
                    <a:pt x="608" y="17652"/>
                    <a:pt x="-529" y="18499"/>
                    <a:pt x="229" y="19240"/>
                  </a:cubicBezTo>
                  <a:cubicBezTo>
                    <a:pt x="987" y="19981"/>
                    <a:pt x="3639" y="20617"/>
                    <a:pt x="6860" y="20934"/>
                  </a:cubicBezTo>
                  <a:cubicBezTo>
                    <a:pt x="10082" y="21252"/>
                    <a:pt x="13871" y="21252"/>
                    <a:pt x="17660" y="212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1982450" y="1892348"/>
              <a:ext cx="132258" cy="48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04" fill="norm" stroke="1" extrusionOk="0">
                  <a:moveTo>
                    <a:pt x="0" y="21504"/>
                  </a:moveTo>
                  <a:cubicBezTo>
                    <a:pt x="337" y="18014"/>
                    <a:pt x="675" y="14524"/>
                    <a:pt x="1012" y="11459"/>
                  </a:cubicBezTo>
                  <a:cubicBezTo>
                    <a:pt x="1350" y="8393"/>
                    <a:pt x="1687" y="5752"/>
                    <a:pt x="2194" y="3960"/>
                  </a:cubicBezTo>
                  <a:cubicBezTo>
                    <a:pt x="2700" y="2168"/>
                    <a:pt x="3375" y="1225"/>
                    <a:pt x="4556" y="659"/>
                  </a:cubicBezTo>
                  <a:cubicBezTo>
                    <a:pt x="5737" y="93"/>
                    <a:pt x="7425" y="-96"/>
                    <a:pt x="8437" y="45"/>
                  </a:cubicBezTo>
                  <a:cubicBezTo>
                    <a:pt x="9450" y="187"/>
                    <a:pt x="9788" y="659"/>
                    <a:pt x="9788" y="1696"/>
                  </a:cubicBezTo>
                  <a:cubicBezTo>
                    <a:pt x="9788" y="2734"/>
                    <a:pt x="9450" y="4337"/>
                    <a:pt x="8606" y="5469"/>
                  </a:cubicBezTo>
                  <a:cubicBezTo>
                    <a:pt x="7762" y="6601"/>
                    <a:pt x="6412" y="7261"/>
                    <a:pt x="6581" y="7497"/>
                  </a:cubicBezTo>
                  <a:cubicBezTo>
                    <a:pt x="6750" y="7733"/>
                    <a:pt x="8437" y="7544"/>
                    <a:pt x="10294" y="7450"/>
                  </a:cubicBezTo>
                  <a:cubicBezTo>
                    <a:pt x="12150" y="7356"/>
                    <a:pt x="14175" y="7356"/>
                    <a:pt x="15862" y="7497"/>
                  </a:cubicBezTo>
                  <a:cubicBezTo>
                    <a:pt x="17550" y="7638"/>
                    <a:pt x="18900" y="7921"/>
                    <a:pt x="19912" y="8393"/>
                  </a:cubicBezTo>
                  <a:cubicBezTo>
                    <a:pt x="20925" y="8865"/>
                    <a:pt x="21600" y="9525"/>
                    <a:pt x="20588" y="10185"/>
                  </a:cubicBezTo>
                  <a:cubicBezTo>
                    <a:pt x="19575" y="10845"/>
                    <a:pt x="16875" y="11506"/>
                    <a:pt x="14512" y="11930"/>
                  </a:cubicBezTo>
                  <a:cubicBezTo>
                    <a:pt x="12150" y="12355"/>
                    <a:pt x="10125" y="12543"/>
                    <a:pt x="8437" y="12449"/>
                  </a:cubicBezTo>
                  <a:cubicBezTo>
                    <a:pt x="6750" y="12355"/>
                    <a:pt x="5400" y="11977"/>
                    <a:pt x="4050" y="1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2153900" y="20891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1973689" y="1708150"/>
              <a:ext cx="135762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9351" y="0"/>
                  </a:moveTo>
                  <a:cubicBezTo>
                    <a:pt x="7357" y="5236"/>
                    <a:pt x="5363" y="10473"/>
                    <a:pt x="3702" y="13909"/>
                  </a:cubicBezTo>
                  <a:cubicBezTo>
                    <a:pt x="2040" y="17345"/>
                    <a:pt x="711" y="18982"/>
                    <a:pt x="212" y="18818"/>
                  </a:cubicBezTo>
                  <a:cubicBezTo>
                    <a:pt x="-286" y="18655"/>
                    <a:pt x="46" y="16691"/>
                    <a:pt x="1708" y="13582"/>
                  </a:cubicBezTo>
                  <a:cubicBezTo>
                    <a:pt x="3369" y="10473"/>
                    <a:pt x="6360" y="6218"/>
                    <a:pt x="8686" y="3764"/>
                  </a:cubicBezTo>
                  <a:cubicBezTo>
                    <a:pt x="11012" y="1309"/>
                    <a:pt x="12674" y="655"/>
                    <a:pt x="14003" y="982"/>
                  </a:cubicBezTo>
                  <a:cubicBezTo>
                    <a:pt x="15332" y="1309"/>
                    <a:pt x="16329" y="2618"/>
                    <a:pt x="17492" y="6218"/>
                  </a:cubicBezTo>
                  <a:cubicBezTo>
                    <a:pt x="18656" y="9818"/>
                    <a:pt x="19985" y="15709"/>
                    <a:pt x="2131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184400" y="5976300"/>
              <a:ext cx="274531" cy="105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2" fill="norm" stroke="1" extrusionOk="0">
                  <a:moveTo>
                    <a:pt x="0" y="368"/>
                  </a:moveTo>
                  <a:cubicBezTo>
                    <a:pt x="495" y="196"/>
                    <a:pt x="989" y="24"/>
                    <a:pt x="1649" y="3"/>
                  </a:cubicBezTo>
                  <a:cubicBezTo>
                    <a:pt x="2308" y="-19"/>
                    <a:pt x="3133" y="110"/>
                    <a:pt x="4205" y="691"/>
                  </a:cubicBezTo>
                  <a:cubicBezTo>
                    <a:pt x="5276" y="1272"/>
                    <a:pt x="6595" y="2305"/>
                    <a:pt x="6266" y="3552"/>
                  </a:cubicBezTo>
                  <a:cubicBezTo>
                    <a:pt x="5936" y="4800"/>
                    <a:pt x="3957" y="6263"/>
                    <a:pt x="2638" y="7511"/>
                  </a:cubicBezTo>
                  <a:cubicBezTo>
                    <a:pt x="1319" y="8759"/>
                    <a:pt x="660" y="9791"/>
                    <a:pt x="1814" y="10846"/>
                  </a:cubicBezTo>
                  <a:cubicBezTo>
                    <a:pt x="2968" y="11900"/>
                    <a:pt x="5936" y="12975"/>
                    <a:pt x="9151" y="13944"/>
                  </a:cubicBezTo>
                  <a:cubicBezTo>
                    <a:pt x="12366" y="14912"/>
                    <a:pt x="15829" y="15772"/>
                    <a:pt x="18137" y="16719"/>
                  </a:cubicBezTo>
                  <a:cubicBezTo>
                    <a:pt x="20446" y="17665"/>
                    <a:pt x="21600" y="18698"/>
                    <a:pt x="21353" y="19537"/>
                  </a:cubicBezTo>
                  <a:cubicBezTo>
                    <a:pt x="21105" y="20376"/>
                    <a:pt x="19456" y="21022"/>
                    <a:pt x="17643" y="21301"/>
                  </a:cubicBezTo>
                  <a:cubicBezTo>
                    <a:pt x="15829" y="21581"/>
                    <a:pt x="13850" y="21495"/>
                    <a:pt x="11872" y="214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2522651" y="6051550"/>
              <a:ext cx="55449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4157" y="0"/>
                  </a:moveTo>
                  <a:cubicBezTo>
                    <a:pt x="1757" y="1532"/>
                    <a:pt x="-643" y="3064"/>
                    <a:pt x="157" y="5898"/>
                  </a:cubicBezTo>
                  <a:cubicBezTo>
                    <a:pt x="957" y="8732"/>
                    <a:pt x="4957" y="12868"/>
                    <a:pt x="8957" y="15702"/>
                  </a:cubicBezTo>
                  <a:cubicBezTo>
                    <a:pt x="12957" y="18536"/>
                    <a:pt x="16957" y="20068"/>
                    <a:pt x="2095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406650" y="5981700"/>
              <a:ext cx="279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5840"/>
                    <a:pt x="7527" y="10080"/>
                    <a:pt x="11127" y="6480"/>
                  </a:cubicBezTo>
                  <a:cubicBezTo>
                    <a:pt x="14727" y="2880"/>
                    <a:pt x="181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672815" y="6126593"/>
              <a:ext cx="108486" cy="15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60" fill="norm" stroke="1" extrusionOk="0">
                  <a:moveTo>
                    <a:pt x="8827" y="14845"/>
                  </a:moveTo>
                  <a:cubicBezTo>
                    <a:pt x="10904" y="11965"/>
                    <a:pt x="12981" y="9085"/>
                    <a:pt x="14227" y="6637"/>
                  </a:cubicBezTo>
                  <a:cubicBezTo>
                    <a:pt x="15474" y="4189"/>
                    <a:pt x="15889" y="2173"/>
                    <a:pt x="15058" y="1021"/>
                  </a:cubicBezTo>
                  <a:cubicBezTo>
                    <a:pt x="14227" y="-131"/>
                    <a:pt x="12151" y="-419"/>
                    <a:pt x="9658" y="733"/>
                  </a:cubicBezTo>
                  <a:cubicBezTo>
                    <a:pt x="7166" y="1885"/>
                    <a:pt x="4258" y="4477"/>
                    <a:pt x="2389" y="7789"/>
                  </a:cubicBezTo>
                  <a:cubicBezTo>
                    <a:pt x="520" y="11101"/>
                    <a:pt x="-311" y="15133"/>
                    <a:pt x="104" y="17581"/>
                  </a:cubicBezTo>
                  <a:cubicBezTo>
                    <a:pt x="520" y="20029"/>
                    <a:pt x="2181" y="20893"/>
                    <a:pt x="5920" y="21037"/>
                  </a:cubicBezTo>
                  <a:cubicBezTo>
                    <a:pt x="9658" y="21181"/>
                    <a:pt x="15474" y="20605"/>
                    <a:pt x="21289" y="200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790031" y="6083300"/>
              <a:ext cx="100570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476" fill="norm" stroke="1" extrusionOk="0">
                  <a:moveTo>
                    <a:pt x="17658" y="0"/>
                  </a:moveTo>
                  <a:cubicBezTo>
                    <a:pt x="12474" y="1080"/>
                    <a:pt x="7290" y="2160"/>
                    <a:pt x="4050" y="3375"/>
                  </a:cubicBezTo>
                  <a:cubicBezTo>
                    <a:pt x="810" y="4590"/>
                    <a:pt x="-486" y="5940"/>
                    <a:pt x="162" y="6750"/>
                  </a:cubicBezTo>
                  <a:cubicBezTo>
                    <a:pt x="810" y="7560"/>
                    <a:pt x="3402" y="7830"/>
                    <a:pt x="7074" y="9045"/>
                  </a:cubicBezTo>
                  <a:cubicBezTo>
                    <a:pt x="10746" y="10260"/>
                    <a:pt x="15498" y="12420"/>
                    <a:pt x="18090" y="14310"/>
                  </a:cubicBezTo>
                  <a:cubicBezTo>
                    <a:pt x="20682" y="16200"/>
                    <a:pt x="21114" y="17820"/>
                    <a:pt x="19818" y="19170"/>
                  </a:cubicBezTo>
                  <a:cubicBezTo>
                    <a:pt x="18522" y="20520"/>
                    <a:pt x="15498" y="21600"/>
                    <a:pt x="13554" y="21465"/>
                  </a:cubicBezTo>
                  <a:cubicBezTo>
                    <a:pt x="11610" y="21330"/>
                    <a:pt x="10746" y="19980"/>
                    <a:pt x="10314" y="18495"/>
                  </a:cubicBezTo>
                  <a:cubicBezTo>
                    <a:pt x="9882" y="17010"/>
                    <a:pt x="9882" y="15390"/>
                    <a:pt x="9882" y="137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956837" y="5899150"/>
              <a:ext cx="11656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412" y="0"/>
                  </a:moveTo>
                  <a:cubicBezTo>
                    <a:pt x="27" y="4350"/>
                    <a:pt x="-359" y="8700"/>
                    <a:pt x="605" y="12000"/>
                  </a:cubicBezTo>
                  <a:cubicBezTo>
                    <a:pt x="1570" y="15300"/>
                    <a:pt x="3884" y="17550"/>
                    <a:pt x="7548" y="18975"/>
                  </a:cubicBezTo>
                  <a:cubicBezTo>
                    <a:pt x="11212" y="20400"/>
                    <a:pt x="16227" y="21000"/>
                    <a:pt x="2124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927350" y="60833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691916" y="6364817"/>
              <a:ext cx="705334" cy="44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07" fill="norm" stroke="1" extrusionOk="0">
                  <a:moveTo>
                    <a:pt x="4464" y="19155"/>
                  </a:moveTo>
                  <a:cubicBezTo>
                    <a:pt x="4270" y="17830"/>
                    <a:pt x="4077" y="16506"/>
                    <a:pt x="3884" y="15589"/>
                  </a:cubicBezTo>
                  <a:cubicBezTo>
                    <a:pt x="3690" y="14672"/>
                    <a:pt x="3497" y="14162"/>
                    <a:pt x="2916" y="14366"/>
                  </a:cubicBezTo>
                  <a:cubicBezTo>
                    <a:pt x="2336" y="14570"/>
                    <a:pt x="1369" y="15487"/>
                    <a:pt x="756" y="16709"/>
                  </a:cubicBezTo>
                  <a:cubicBezTo>
                    <a:pt x="144" y="17932"/>
                    <a:pt x="-114" y="19460"/>
                    <a:pt x="47" y="20377"/>
                  </a:cubicBezTo>
                  <a:cubicBezTo>
                    <a:pt x="208" y="21294"/>
                    <a:pt x="789" y="21600"/>
                    <a:pt x="1562" y="20989"/>
                  </a:cubicBezTo>
                  <a:cubicBezTo>
                    <a:pt x="2336" y="20377"/>
                    <a:pt x="3303" y="18849"/>
                    <a:pt x="3916" y="16557"/>
                  </a:cubicBezTo>
                  <a:cubicBezTo>
                    <a:pt x="4528" y="14264"/>
                    <a:pt x="4786" y="11208"/>
                    <a:pt x="4883" y="9017"/>
                  </a:cubicBezTo>
                  <a:cubicBezTo>
                    <a:pt x="4980" y="6826"/>
                    <a:pt x="4915" y="5502"/>
                    <a:pt x="4754" y="4636"/>
                  </a:cubicBezTo>
                  <a:cubicBezTo>
                    <a:pt x="4593" y="3770"/>
                    <a:pt x="4335" y="3362"/>
                    <a:pt x="4077" y="3413"/>
                  </a:cubicBezTo>
                  <a:cubicBezTo>
                    <a:pt x="3819" y="3464"/>
                    <a:pt x="3561" y="3974"/>
                    <a:pt x="3368" y="5706"/>
                  </a:cubicBezTo>
                  <a:cubicBezTo>
                    <a:pt x="3174" y="7438"/>
                    <a:pt x="3045" y="10392"/>
                    <a:pt x="3368" y="12736"/>
                  </a:cubicBezTo>
                  <a:cubicBezTo>
                    <a:pt x="3690" y="15079"/>
                    <a:pt x="4464" y="16811"/>
                    <a:pt x="5012" y="17728"/>
                  </a:cubicBezTo>
                  <a:cubicBezTo>
                    <a:pt x="5560" y="18645"/>
                    <a:pt x="5882" y="18747"/>
                    <a:pt x="6334" y="18238"/>
                  </a:cubicBezTo>
                  <a:cubicBezTo>
                    <a:pt x="6785" y="17728"/>
                    <a:pt x="7365" y="16608"/>
                    <a:pt x="7623" y="15742"/>
                  </a:cubicBezTo>
                  <a:cubicBezTo>
                    <a:pt x="7881" y="14875"/>
                    <a:pt x="7817" y="14264"/>
                    <a:pt x="7623" y="13908"/>
                  </a:cubicBezTo>
                  <a:cubicBezTo>
                    <a:pt x="7430" y="13551"/>
                    <a:pt x="7107" y="13449"/>
                    <a:pt x="6850" y="13602"/>
                  </a:cubicBezTo>
                  <a:cubicBezTo>
                    <a:pt x="6592" y="13755"/>
                    <a:pt x="6398" y="14162"/>
                    <a:pt x="6334" y="14621"/>
                  </a:cubicBezTo>
                  <a:cubicBezTo>
                    <a:pt x="6269" y="15079"/>
                    <a:pt x="6334" y="15589"/>
                    <a:pt x="6527" y="15945"/>
                  </a:cubicBezTo>
                  <a:cubicBezTo>
                    <a:pt x="6721" y="16302"/>
                    <a:pt x="7043" y="16506"/>
                    <a:pt x="7365" y="16608"/>
                  </a:cubicBezTo>
                  <a:cubicBezTo>
                    <a:pt x="7688" y="16709"/>
                    <a:pt x="8010" y="16709"/>
                    <a:pt x="8333" y="16964"/>
                  </a:cubicBezTo>
                  <a:cubicBezTo>
                    <a:pt x="8655" y="17219"/>
                    <a:pt x="8977" y="17728"/>
                    <a:pt x="9364" y="17830"/>
                  </a:cubicBezTo>
                  <a:cubicBezTo>
                    <a:pt x="9751" y="17932"/>
                    <a:pt x="10202" y="17626"/>
                    <a:pt x="10654" y="16557"/>
                  </a:cubicBezTo>
                  <a:cubicBezTo>
                    <a:pt x="11105" y="15487"/>
                    <a:pt x="11556" y="13653"/>
                    <a:pt x="11879" y="11157"/>
                  </a:cubicBezTo>
                  <a:cubicBezTo>
                    <a:pt x="12201" y="8660"/>
                    <a:pt x="12395" y="5502"/>
                    <a:pt x="12459" y="3668"/>
                  </a:cubicBezTo>
                  <a:cubicBezTo>
                    <a:pt x="12524" y="1834"/>
                    <a:pt x="12459" y="1325"/>
                    <a:pt x="12330" y="866"/>
                  </a:cubicBezTo>
                  <a:cubicBezTo>
                    <a:pt x="12201" y="408"/>
                    <a:pt x="12008" y="0"/>
                    <a:pt x="11782" y="0"/>
                  </a:cubicBezTo>
                  <a:cubicBezTo>
                    <a:pt x="11556" y="0"/>
                    <a:pt x="11299" y="408"/>
                    <a:pt x="11073" y="2038"/>
                  </a:cubicBezTo>
                  <a:cubicBezTo>
                    <a:pt x="10847" y="3668"/>
                    <a:pt x="10654" y="6521"/>
                    <a:pt x="10847" y="8864"/>
                  </a:cubicBezTo>
                  <a:cubicBezTo>
                    <a:pt x="11041" y="11208"/>
                    <a:pt x="11621" y="13042"/>
                    <a:pt x="12040" y="14162"/>
                  </a:cubicBezTo>
                  <a:cubicBezTo>
                    <a:pt x="12459" y="15283"/>
                    <a:pt x="12717" y="15691"/>
                    <a:pt x="12975" y="15691"/>
                  </a:cubicBezTo>
                  <a:cubicBezTo>
                    <a:pt x="13233" y="15691"/>
                    <a:pt x="13491" y="15283"/>
                    <a:pt x="13491" y="14825"/>
                  </a:cubicBezTo>
                  <a:cubicBezTo>
                    <a:pt x="13491" y="14366"/>
                    <a:pt x="13233" y="13857"/>
                    <a:pt x="12782" y="13194"/>
                  </a:cubicBezTo>
                  <a:cubicBezTo>
                    <a:pt x="12330" y="12532"/>
                    <a:pt x="11685" y="11717"/>
                    <a:pt x="11202" y="11258"/>
                  </a:cubicBezTo>
                  <a:cubicBezTo>
                    <a:pt x="10718" y="10800"/>
                    <a:pt x="10396" y="10698"/>
                    <a:pt x="10396" y="10647"/>
                  </a:cubicBezTo>
                  <a:cubicBezTo>
                    <a:pt x="10396" y="10596"/>
                    <a:pt x="10718" y="10596"/>
                    <a:pt x="11814" y="10698"/>
                  </a:cubicBezTo>
                  <a:cubicBezTo>
                    <a:pt x="12910" y="10800"/>
                    <a:pt x="14780" y="11004"/>
                    <a:pt x="15909" y="11106"/>
                  </a:cubicBezTo>
                  <a:cubicBezTo>
                    <a:pt x="17037" y="11208"/>
                    <a:pt x="17424" y="11208"/>
                    <a:pt x="17779" y="11157"/>
                  </a:cubicBezTo>
                  <a:cubicBezTo>
                    <a:pt x="18133" y="11106"/>
                    <a:pt x="18456" y="11004"/>
                    <a:pt x="18423" y="10953"/>
                  </a:cubicBezTo>
                  <a:cubicBezTo>
                    <a:pt x="18391" y="10902"/>
                    <a:pt x="18004" y="10902"/>
                    <a:pt x="17456" y="11106"/>
                  </a:cubicBezTo>
                  <a:cubicBezTo>
                    <a:pt x="16908" y="11309"/>
                    <a:pt x="16199" y="11717"/>
                    <a:pt x="15715" y="12175"/>
                  </a:cubicBezTo>
                  <a:cubicBezTo>
                    <a:pt x="15232" y="12634"/>
                    <a:pt x="14974" y="13143"/>
                    <a:pt x="15006" y="13398"/>
                  </a:cubicBezTo>
                  <a:cubicBezTo>
                    <a:pt x="15038" y="13653"/>
                    <a:pt x="15361" y="13653"/>
                    <a:pt x="15876" y="13602"/>
                  </a:cubicBezTo>
                  <a:cubicBezTo>
                    <a:pt x="16392" y="13551"/>
                    <a:pt x="17102" y="13449"/>
                    <a:pt x="17907" y="14111"/>
                  </a:cubicBezTo>
                  <a:cubicBezTo>
                    <a:pt x="18713" y="14774"/>
                    <a:pt x="19616" y="16200"/>
                    <a:pt x="20229" y="17066"/>
                  </a:cubicBezTo>
                  <a:cubicBezTo>
                    <a:pt x="20841" y="17932"/>
                    <a:pt x="21164" y="18238"/>
                    <a:pt x="21486" y="185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195050" y="4413250"/>
              <a:ext cx="1187450" cy="39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9010"/>
                  </a:moveTo>
                  <a:cubicBezTo>
                    <a:pt x="0" y="8317"/>
                    <a:pt x="0" y="7624"/>
                    <a:pt x="77" y="7046"/>
                  </a:cubicBezTo>
                  <a:cubicBezTo>
                    <a:pt x="154" y="6468"/>
                    <a:pt x="308" y="6006"/>
                    <a:pt x="424" y="6122"/>
                  </a:cubicBezTo>
                  <a:cubicBezTo>
                    <a:pt x="539" y="6237"/>
                    <a:pt x="616" y="6930"/>
                    <a:pt x="751" y="9298"/>
                  </a:cubicBezTo>
                  <a:cubicBezTo>
                    <a:pt x="886" y="11666"/>
                    <a:pt x="1078" y="15709"/>
                    <a:pt x="1328" y="18193"/>
                  </a:cubicBezTo>
                  <a:cubicBezTo>
                    <a:pt x="1579" y="20676"/>
                    <a:pt x="1887" y="21600"/>
                    <a:pt x="2676" y="21369"/>
                  </a:cubicBezTo>
                  <a:cubicBezTo>
                    <a:pt x="3465" y="21138"/>
                    <a:pt x="4736" y="19752"/>
                    <a:pt x="6006" y="18019"/>
                  </a:cubicBezTo>
                  <a:cubicBezTo>
                    <a:pt x="7277" y="16287"/>
                    <a:pt x="8548" y="14207"/>
                    <a:pt x="10088" y="12071"/>
                  </a:cubicBezTo>
                  <a:cubicBezTo>
                    <a:pt x="11628" y="9934"/>
                    <a:pt x="13437" y="7739"/>
                    <a:pt x="15228" y="5833"/>
                  </a:cubicBezTo>
                  <a:cubicBezTo>
                    <a:pt x="17018" y="3927"/>
                    <a:pt x="18789" y="2310"/>
                    <a:pt x="19848" y="1386"/>
                  </a:cubicBezTo>
                  <a:cubicBezTo>
                    <a:pt x="20907" y="462"/>
                    <a:pt x="21253" y="2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304737" y="5920621"/>
              <a:ext cx="146614" cy="23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77" fill="norm" stroke="1" extrusionOk="0">
                  <a:moveTo>
                    <a:pt x="1008" y="2696"/>
                  </a:moveTo>
                  <a:cubicBezTo>
                    <a:pt x="391" y="1528"/>
                    <a:pt x="-226" y="361"/>
                    <a:pt x="83" y="69"/>
                  </a:cubicBezTo>
                  <a:cubicBezTo>
                    <a:pt x="391" y="-223"/>
                    <a:pt x="1625" y="361"/>
                    <a:pt x="4248" y="2696"/>
                  </a:cubicBezTo>
                  <a:cubicBezTo>
                    <a:pt x="6871" y="5031"/>
                    <a:pt x="10883" y="9118"/>
                    <a:pt x="13968" y="12523"/>
                  </a:cubicBezTo>
                  <a:cubicBezTo>
                    <a:pt x="17054" y="15928"/>
                    <a:pt x="19214" y="18653"/>
                    <a:pt x="21374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418378" y="5937250"/>
              <a:ext cx="102822" cy="40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69" fill="norm" stroke="1" extrusionOk="0">
                  <a:moveTo>
                    <a:pt x="21414" y="0"/>
                  </a:moveTo>
                  <a:cubicBezTo>
                    <a:pt x="20532" y="3118"/>
                    <a:pt x="19651" y="6235"/>
                    <a:pt x="17006" y="9241"/>
                  </a:cubicBezTo>
                  <a:cubicBezTo>
                    <a:pt x="14361" y="12247"/>
                    <a:pt x="9953" y="15142"/>
                    <a:pt x="7087" y="16868"/>
                  </a:cubicBezTo>
                  <a:cubicBezTo>
                    <a:pt x="4222" y="18594"/>
                    <a:pt x="2900" y="19151"/>
                    <a:pt x="1798" y="19819"/>
                  </a:cubicBezTo>
                  <a:cubicBezTo>
                    <a:pt x="696" y="20487"/>
                    <a:pt x="-186" y="21266"/>
                    <a:pt x="34" y="21433"/>
                  </a:cubicBezTo>
                  <a:cubicBezTo>
                    <a:pt x="255" y="21600"/>
                    <a:pt x="1577" y="21155"/>
                    <a:pt x="3341" y="20765"/>
                  </a:cubicBezTo>
                  <a:cubicBezTo>
                    <a:pt x="5104" y="20375"/>
                    <a:pt x="7308" y="20041"/>
                    <a:pt x="9512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535079" y="6216650"/>
              <a:ext cx="106772" cy="18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06" fill="norm" stroke="1" extrusionOk="0">
                  <a:moveTo>
                    <a:pt x="12470" y="0"/>
                  </a:moveTo>
                  <a:cubicBezTo>
                    <a:pt x="9929" y="2160"/>
                    <a:pt x="7388" y="4320"/>
                    <a:pt x="5270" y="7200"/>
                  </a:cubicBezTo>
                  <a:cubicBezTo>
                    <a:pt x="3152" y="10080"/>
                    <a:pt x="1458" y="13680"/>
                    <a:pt x="611" y="16200"/>
                  </a:cubicBezTo>
                  <a:cubicBezTo>
                    <a:pt x="-236" y="18720"/>
                    <a:pt x="-236" y="20160"/>
                    <a:pt x="823" y="20880"/>
                  </a:cubicBezTo>
                  <a:cubicBezTo>
                    <a:pt x="1882" y="21600"/>
                    <a:pt x="3999" y="21600"/>
                    <a:pt x="7599" y="20760"/>
                  </a:cubicBezTo>
                  <a:cubicBezTo>
                    <a:pt x="11199" y="19920"/>
                    <a:pt x="16282" y="18240"/>
                    <a:pt x="21364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603750" y="6330950"/>
              <a:ext cx="444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375150" y="5708169"/>
              <a:ext cx="158750" cy="15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728" y="7948"/>
                  </a:moveTo>
                  <a:cubicBezTo>
                    <a:pt x="1152" y="11451"/>
                    <a:pt x="576" y="14953"/>
                    <a:pt x="288" y="17434"/>
                  </a:cubicBezTo>
                  <a:cubicBezTo>
                    <a:pt x="0" y="19916"/>
                    <a:pt x="0" y="21375"/>
                    <a:pt x="0" y="21375"/>
                  </a:cubicBezTo>
                  <a:cubicBezTo>
                    <a:pt x="0" y="21375"/>
                    <a:pt x="0" y="19916"/>
                    <a:pt x="1152" y="16267"/>
                  </a:cubicBezTo>
                  <a:cubicBezTo>
                    <a:pt x="2304" y="12618"/>
                    <a:pt x="4608" y="6780"/>
                    <a:pt x="6480" y="3570"/>
                  </a:cubicBezTo>
                  <a:cubicBezTo>
                    <a:pt x="8352" y="359"/>
                    <a:pt x="9792" y="-225"/>
                    <a:pt x="10944" y="67"/>
                  </a:cubicBezTo>
                  <a:cubicBezTo>
                    <a:pt x="12096" y="359"/>
                    <a:pt x="12960" y="1526"/>
                    <a:pt x="14688" y="5029"/>
                  </a:cubicBezTo>
                  <a:cubicBezTo>
                    <a:pt x="16416" y="8532"/>
                    <a:pt x="19008" y="14370"/>
                    <a:pt x="21600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4832350" y="60769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819650" y="6229350"/>
              <a:ext cx="133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8000"/>
                    <a:pt x="7543" y="14400"/>
                    <a:pt x="11143" y="10800"/>
                  </a:cubicBezTo>
                  <a:cubicBezTo>
                    <a:pt x="14743" y="7200"/>
                    <a:pt x="181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238750" y="6013450"/>
              <a:ext cx="1961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569"/>
                    <a:pt x="17280" y="9138"/>
                    <a:pt x="19440" y="12738"/>
                  </a:cubicBezTo>
                  <a:cubicBezTo>
                    <a:pt x="21600" y="16338"/>
                    <a:pt x="17280" y="1896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5372100" y="62103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474697" y="5964893"/>
              <a:ext cx="166221" cy="30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51" fill="norm" stroke="1" extrusionOk="0">
                  <a:moveTo>
                    <a:pt x="20933" y="3348"/>
                  </a:moveTo>
                  <a:cubicBezTo>
                    <a:pt x="21203" y="2180"/>
                    <a:pt x="21473" y="1013"/>
                    <a:pt x="20663" y="429"/>
                  </a:cubicBezTo>
                  <a:cubicBezTo>
                    <a:pt x="19853" y="-155"/>
                    <a:pt x="17963" y="-155"/>
                    <a:pt x="14858" y="502"/>
                  </a:cubicBezTo>
                  <a:cubicBezTo>
                    <a:pt x="11753" y="1159"/>
                    <a:pt x="7433" y="2472"/>
                    <a:pt x="4463" y="3713"/>
                  </a:cubicBezTo>
                  <a:cubicBezTo>
                    <a:pt x="1493" y="4953"/>
                    <a:pt x="-127" y="6121"/>
                    <a:pt x="8" y="7507"/>
                  </a:cubicBezTo>
                  <a:cubicBezTo>
                    <a:pt x="143" y="8894"/>
                    <a:pt x="2033" y="10499"/>
                    <a:pt x="4328" y="11229"/>
                  </a:cubicBezTo>
                  <a:cubicBezTo>
                    <a:pt x="6623" y="11959"/>
                    <a:pt x="9323" y="11813"/>
                    <a:pt x="11483" y="11813"/>
                  </a:cubicBezTo>
                  <a:cubicBezTo>
                    <a:pt x="13643" y="11813"/>
                    <a:pt x="15263" y="11959"/>
                    <a:pt x="16613" y="12396"/>
                  </a:cubicBezTo>
                  <a:cubicBezTo>
                    <a:pt x="17963" y="12834"/>
                    <a:pt x="19043" y="13564"/>
                    <a:pt x="19583" y="14659"/>
                  </a:cubicBezTo>
                  <a:cubicBezTo>
                    <a:pt x="20123" y="15753"/>
                    <a:pt x="20123" y="17213"/>
                    <a:pt x="18368" y="18453"/>
                  </a:cubicBezTo>
                  <a:cubicBezTo>
                    <a:pt x="16613" y="19694"/>
                    <a:pt x="13103" y="20715"/>
                    <a:pt x="9998" y="21080"/>
                  </a:cubicBezTo>
                  <a:cubicBezTo>
                    <a:pt x="6893" y="21445"/>
                    <a:pt x="4193" y="21153"/>
                    <a:pt x="1493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854700" y="60833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815468" y="6096000"/>
              <a:ext cx="274182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4077" y="21600"/>
                  </a:moveTo>
                  <a:cubicBezTo>
                    <a:pt x="3246" y="21600"/>
                    <a:pt x="2415" y="21600"/>
                    <a:pt x="1585" y="20400"/>
                  </a:cubicBezTo>
                  <a:cubicBezTo>
                    <a:pt x="754" y="19200"/>
                    <a:pt x="-77" y="16800"/>
                    <a:pt x="6" y="16800"/>
                  </a:cubicBezTo>
                  <a:cubicBezTo>
                    <a:pt x="89" y="16800"/>
                    <a:pt x="1086" y="19200"/>
                    <a:pt x="4077" y="19200"/>
                  </a:cubicBezTo>
                  <a:cubicBezTo>
                    <a:pt x="7068" y="19200"/>
                    <a:pt x="12052" y="16800"/>
                    <a:pt x="15292" y="13200"/>
                  </a:cubicBezTo>
                  <a:cubicBezTo>
                    <a:pt x="18532" y="9600"/>
                    <a:pt x="20028" y="480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949950" y="6007100"/>
              <a:ext cx="762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917"/>
                    <a:pt x="8400" y="9834"/>
                    <a:pt x="12000" y="13434"/>
                  </a:cubicBezTo>
                  <a:cubicBezTo>
                    <a:pt x="15600" y="17034"/>
                    <a:pt x="186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6255929" y="6033448"/>
              <a:ext cx="98314" cy="18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129" fill="norm" stroke="1" extrusionOk="0">
                  <a:moveTo>
                    <a:pt x="15623" y="6303"/>
                  </a:moveTo>
                  <a:cubicBezTo>
                    <a:pt x="13860" y="4879"/>
                    <a:pt x="12097" y="3454"/>
                    <a:pt x="10334" y="3098"/>
                  </a:cubicBezTo>
                  <a:cubicBezTo>
                    <a:pt x="8570" y="2742"/>
                    <a:pt x="6807" y="3454"/>
                    <a:pt x="5044" y="5947"/>
                  </a:cubicBezTo>
                  <a:cubicBezTo>
                    <a:pt x="3281" y="8439"/>
                    <a:pt x="1517" y="12712"/>
                    <a:pt x="636" y="15441"/>
                  </a:cubicBezTo>
                  <a:cubicBezTo>
                    <a:pt x="-246" y="18171"/>
                    <a:pt x="-246" y="19358"/>
                    <a:pt x="856" y="20189"/>
                  </a:cubicBezTo>
                  <a:cubicBezTo>
                    <a:pt x="1958" y="21019"/>
                    <a:pt x="4162" y="21494"/>
                    <a:pt x="7909" y="20782"/>
                  </a:cubicBezTo>
                  <a:cubicBezTo>
                    <a:pt x="11656" y="20070"/>
                    <a:pt x="16946" y="18171"/>
                    <a:pt x="19150" y="14729"/>
                  </a:cubicBezTo>
                  <a:cubicBezTo>
                    <a:pt x="21354" y="11287"/>
                    <a:pt x="20472" y="6303"/>
                    <a:pt x="18930" y="3454"/>
                  </a:cubicBezTo>
                  <a:cubicBezTo>
                    <a:pt x="17387" y="606"/>
                    <a:pt x="15183" y="-106"/>
                    <a:pt x="14742" y="13"/>
                  </a:cubicBezTo>
                  <a:cubicBezTo>
                    <a:pt x="14301" y="131"/>
                    <a:pt x="15623" y="1081"/>
                    <a:pt x="16946" y="2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438900" y="6102350"/>
              <a:ext cx="57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540500" y="5953910"/>
              <a:ext cx="158750" cy="28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21600" y="1621"/>
                  </a:moveTo>
                  <a:cubicBezTo>
                    <a:pt x="19008" y="981"/>
                    <a:pt x="16416" y="341"/>
                    <a:pt x="14400" y="101"/>
                  </a:cubicBezTo>
                  <a:cubicBezTo>
                    <a:pt x="12384" y="-139"/>
                    <a:pt x="10944" y="21"/>
                    <a:pt x="9504" y="901"/>
                  </a:cubicBezTo>
                  <a:cubicBezTo>
                    <a:pt x="8064" y="1781"/>
                    <a:pt x="6624" y="3381"/>
                    <a:pt x="5760" y="4901"/>
                  </a:cubicBezTo>
                  <a:cubicBezTo>
                    <a:pt x="4896" y="6421"/>
                    <a:pt x="4608" y="7861"/>
                    <a:pt x="5184" y="8581"/>
                  </a:cubicBezTo>
                  <a:cubicBezTo>
                    <a:pt x="5760" y="9301"/>
                    <a:pt x="7200" y="9301"/>
                    <a:pt x="8640" y="9221"/>
                  </a:cubicBezTo>
                  <a:cubicBezTo>
                    <a:pt x="10080" y="9141"/>
                    <a:pt x="11520" y="8981"/>
                    <a:pt x="12960" y="9221"/>
                  </a:cubicBezTo>
                  <a:cubicBezTo>
                    <a:pt x="14400" y="9461"/>
                    <a:pt x="15840" y="10101"/>
                    <a:pt x="16992" y="11461"/>
                  </a:cubicBezTo>
                  <a:cubicBezTo>
                    <a:pt x="18144" y="12821"/>
                    <a:pt x="19008" y="14901"/>
                    <a:pt x="18288" y="16581"/>
                  </a:cubicBezTo>
                  <a:cubicBezTo>
                    <a:pt x="17568" y="18261"/>
                    <a:pt x="15264" y="19541"/>
                    <a:pt x="12384" y="20341"/>
                  </a:cubicBezTo>
                  <a:cubicBezTo>
                    <a:pt x="9504" y="21141"/>
                    <a:pt x="6048" y="21461"/>
                    <a:pt x="3888" y="21141"/>
                  </a:cubicBezTo>
                  <a:cubicBezTo>
                    <a:pt x="1728" y="20821"/>
                    <a:pt x="864" y="19861"/>
                    <a:pt x="0" y="1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416050" y="6448166"/>
              <a:ext cx="232249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21" fill="norm" stroke="1" extrusionOk="0">
                  <a:moveTo>
                    <a:pt x="0" y="21121"/>
                  </a:moveTo>
                  <a:cubicBezTo>
                    <a:pt x="1751" y="14768"/>
                    <a:pt x="3503" y="8415"/>
                    <a:pt x="6714" y="4603"/>
                  </a:cubicBezTo>
                  <a:cubicBezTo>
                    <a:pt x="9924" y="792"/>
                    <a:pt x="14595" y="-479"/>
                    <a:pt x="17514" y="156"/>
                  </a:cubicBezTo>
                  <a:cubicBezTo>
                    <a:pt x="20432" y="792"/>
                    <a:pt x="21600" y="3333"/>
                    <a:pt x="21308" y="7145"/>
                  </a:cubicBezTo>
                  <a:cubicBezTo>
                    <a:pt x="21016" y="10956"/>
                    <a:pt x="19265" y="16039"/>
                    <a:pt x="17514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406435" y="6496050"/>
              <a:ext cx="269966" cy="3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002" fill="norm" stroke="1" extrusionOk="0">
                  <a:moveTo>
                    <a:pt x="4310" y="0"/>
                  </a:moveTo>
                  <a:cubicBezTo>
                    <a:pt x="3298" y="1350"/>
                    <a:pt x="2286" y="2700"/>
                    <a:pt x="1442" y="5400"/>
                  </a:cubicBezTo>
                  <a:cubicBezTo>
                    <a:pt x="598" y="8100"/>
                    <a:pt x="-77" y="12150"/>
                    <a:pt x="7" y="15525"/>
                  </a:cubicBezTo>
                  <a:cubicBezTo>
                    <a:pt x="92" y="18900"/>
                    <a:pt x="936" y="21600"/>
                    <a:pt x="4648" y="18900"/>
                  </a:cubicBezTo>
                  <a:cubicBezTo>
                    <a:pt x="8360" y="16200"/>
                    <a:pt x="14942" y="810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6819900" y="6051550"/>
              <a:ext cx="1460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635" y="2667"/>
                  </a:cubicBezTo>
                  <a:cubicBezTo>
                    <a:pt x="8139" y="5333"/>
                    <a:pt x="11583" y="10667"/>
                    <a:pt x="14400" y="14267"/>
                  </a:cubicBezTo>
                  <a:cubicBezTo>
                    <a:pt x="17217" y="17867"/>
                    <a:pt x="19409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851650" y="6039212"/>
              <a:ext cx="120650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671"/>
                  </a:moveTo>
                  <a:cubicBezTo>
                    <a:pt x="18947" y="197"/>
                    <a:pt x="16295" y="-278"/>
                    <a:pt x="14400" y="197"/>
                  </a:cubicBezTo>
                  <a:cubicBezTo>
                    <a:pt x="12505" y="671"/>
                    <a:pt x="11368" y="2096"/>
                    <a:pt x="9284" y="5537"/>
                  </a:cubicBezTo>
                  <a:cubicBezTo>
                    <a:pt x="7200" y="8979"/>
                    <a:pt x="4168" y="14438"/>
                    <a:pt x="2463" y="17406"/>
                  </a:cubicBezTo>
                  <a:cubicBezTo>
                    <a:pt x="758" y="20373"/>
                    <a:pt x="379" y="20847"/>
                    <a:pt x="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7095596" y="5975300"/>
              <a:ext cx="124355" cy="23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1" fill="norm" stroke="1" extrusionOk="0">
                  <a:moveTo>
                    <a:pt x="21150" y="583"/>
                  </a:moveTo>
                  <a:cubicBezTo>
                    <a:pt x="17550" y="198"/>
                    <a:pt x="13950" y="-188"/>
                    <a:pt x="10350" y="101"/>
                  </a:cubicBezTo>
                  <a:cubicBezTo>
                    <a:pt x="6750" y="391"/>
                    <a:pt x="3150" y="1355"/>
                    <a:pt x="1350" y="2512"/>
                  </a:cubicBezTo>
                  <a:cubicBezTo>
                    <a:pt x="-450" y="3669"/>
                    <a:pt x="-450" y="5019"/>
                    <a:pt x="1350" y="6176"/>
                  </a:cubicBezTo>
                  <a:cubicBezTo>
                    <a:pt x="3150" y="7333"/>
                    <a:pt x="6750" y="8298"/>
                    <a:pt x="10170" y="9551"/>
                  </a:cubicBezTo>
                  <a:cubicBezTo>
                    <a:pt x="13590" y="10805"/>
                    <a:pt x="16830" y="12348"/>
                    <a:pt x="18450" y="13698"/>
                  </a:cubicBezTo>
                  <a:cubicBezTo>
                    <a:pt x="20070" y="15048"/>
                    <a:pt x="20070" y="16205"/>
                    <a:pt x="18810" y="17458"/>
                  </a:cubicBezTo>
                  <a:cubicBezTo>
                    <a:pt x="17550" y="18712"/>
                    <a:pt x="15030" y="20062"/>
                    <a:pt x="12510" y="20737"/>
                  </a:cubicBezTo>
                  <a:cubicBezTo>
                    <a:pt x="9990" y="21412"/>
                    <a:pt x="7470" y="21412"/>
                    <a:pt x="6030" y="21316"/>
                  </a:cubicBezTo>
                  <a:cubicBezTo>
                    <a:pt x="4590" y="21219"/>
                    <a:pt x="4230" y="21026"/>
                    <a:pt x="3870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7467600" y="60960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7461250" y="61722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7881509" y="5943600"/>
              <a:ext cx="163941" cy="23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83" fill="norm" stroke="1" extrusionOk="0">
                  <a:moveTo>
                    <a:pt x="8156" y="0"/>
                  </a:moveTo>
                  <a:cubicBezTo>
                    <a:pt x="6217" y="4779"/>
                    <a:pt x="4279" y="9558"/>
                    <a:pt x="2894" y="12616"/>
                  </a:cubicBezTo>
                  <a:cubicBezTo>
                    <a:pt x="1510" y="15674"/>
                    <a:pt x="679" y="17012"/>
                    <a:pt x="263" y="18255"/>
                  </a:cubicBezTo>
                  <a:cubicBezTo>
                    <a:pt x="-152" y="19497"/>
                    <a:pt x="-152" y="20644"/>
                    <a:pt x="817" y="21122"/>
                  </a:cubicBezTo>
                  <a:cubicBezTo>
                    <a:pt x="1786" y="21600"/>
                    <a:pt x="3725" y="21409"/>
                    <a:pt x="7325" y="20644"/>
                  </a:cubicBezTo>
                  <a:cubicBezTo>
                    <a:pt x="10925" y="19880"/>
                    <a:pt x="16186" y="18542"/>
                    <a:pt x="18817" y="17395"/>
                  </a:cubicBezTo>
                  <a:cubicBezTo>
                    <a:pt x="21448" y="16248"/>
                    <a:pt x="21448" y="15292"/>
                    <a:pt x="21448" y="14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994650" y="6108700"/>
              <a:ext cx="12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57"/>
                    <a:pt x="7200" y="7714"/>
                    <a:pt x="10800" y="11314"/>
                  </a:cubicBezTo>
                  <a:cubicBezTo>
                    <a:pt x="14400" y="14914"/>
                    <a:pt x="1800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232607" y="6944948"/>
              <a:ext cx="222170" cy="27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2" fill="norm" stroke="1" extrusionOk="0">
                  <a:moveTo>
                    <a:pt x="20447" y="4604"/>
                  </a:moveTo>
                  <a:cubicBezTo>
                    <a:pt x="20855" y="3779"/>
                    <a:pt x="21262" y="2955"/>
                    <a:pt x="21364" y="2130"/>
                  </a:cubicBezTo>
                  <a:cubicBezTo>
                    <a:pt x="21466" y="1306"/>
                    <a:pt x="21262" y="482"/>
                    <a:pt x="20447" y="152"/>
                  </a:cubicBezTo>
                  <a:cubicBezTo>
                    <a:pt x="19632" y="-178"/>
                    <a:pt x="18206" y="-13"/>
                    <a:pt x="15862" y="1059"/>
                  </a:cubicBezTo>
                  <a:cubicBezTo>
                    <a:pt x="13519" y="2130"/>
                    <a:pt x="10258" y="4109"/>
                    <a:pt x="8323" y="5428"/>
                  </a:cubicBezTo>
                  <a:cubicBezTo>
                    <a:pt x="6387" y="6747"/>
                    <a:pt x="5775" y="7407"/>
                    <a:pt x="5470" y="8149"/>
                  </a:cubicBezTo>
                  <a:cubicBezTo>
                    <a:pt x="5164" y="8891"/>
                    <a:pt x="5164" y="9715"/>
                    <a:pt x="5674" y="10210"/>
                  </a:cubicBezTo>
                  <a:cubicBezTo>
                    <a:pt x="6183" y="10704"/>
                    <a:pt x="7202" y="10869"/>
                    <a:pt x="8628" y="10952"/>
                  </a:cubicBezTo>
                  <a:cubicBezTo>
                    <a:pt x="10055" y="11034"/>
                    <a:pt x="11889" y="11034"/>
                    <a:pt x="11889" y="11364"/>
                  </a:cubicBezTo>
                  <a:cubicBezTo>
                    <a:pt x="11889" y="11694"/>
                    <a:pt x="10055" y="12353"/>
                    <a:pt x="8017" y="13178"/>
                  </a:cubicBezTo>
                  <a:cubicBezTo>
                    <a:pt x="5979" y="14002"/>
                    <a:pt x="3738" y="14991"/>
                    <a:pt x="2311" y="15816"/>
                  </a:cubicBezTo>
                  <a:cubicBezTo>
                    <a:pt x="885" y="16640"/>
                    <a:pt x="274" y="17300"/>
                    <a:pt x="70" y="18042"/>
                  </a:cubicBezTo>
                  <a:cubicBezTo>
                    <a:pt x="-134" y="18784"/>
                    <a:pt x="70" y="19608"/>
                    <a:pt x="1191" y="20185"/>
                  </a:cubicBezTo>
                  <a:cubicBezTo>
                    <a:pt x="2311" y="20762"/>
                    <a:pt x="4349" y="21092"/>
                    <a:pt x="6387" y="21257"/>
                  </a:cubicBezTo>
                  <a:cubicBezTo>
                    <a:pt x="8424" y="21422"/>
                    <a:pt x="10462" y="21422"/>
                    <a:pt x="125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464050" y="7213600"/>
              <a:ext cx="19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470400" y="70993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445389" y="7096038"/>
              <a:ext cx="120262" cy="21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37" fill="norm" stroke="1" extrusionOk="0">
                  <a:moveTo>
                    <a:pt x="4400" y="2190"/>
                  </a:moveTo>
                  <a:cubicBezTo>
                    <a:pt x="4773" y="1151"/>
                    <a:pt x="5145" y="113"/>
                    <a:pt x="5890" y="9"/>
                  </a:cubicBezTo>
                  <a:cubicBezTo>
                    <a:pt x="6635" y="-95"/>
                    <a:pt x="7752" y="736"/>
                    <a:pt x="7566" y="3332"/>
                  </a:cubicBezTo>
                  <a:cubicBezTo>
                    <a:pt x="7380" y="5928"/>
                    <a:pt x="5890" y="10290"/>
                    <a:pt x="4587" y="13197"/>
                  </a:cubicBezTo>
                  <a:cubicBezTo>
                    <a:pt x="3283" y="16105"/>
                    <a:pt x="2166" y="17559"/>
                    <a:pt x="1235" y="18805"/>
                  </a:cubicBezTo>
                  <a:cubicBezTo>
                    <a:pt x="304" y="20051"/>
                    <a:pt x="-441" y="21090"/>
                    <a:pt x="304" y="21297"/>
                  </a:cubicBezTo>
                  <a:cubicBezTo>
                    <a:pt x="1049" y="21505"/>
                    <a:pt x="3283" y="20882"/>
                    <a:pt x="7007" y="20051"/>
                  </a:cubicBezTo>
                  <a:cubicBezTo>
                    <a:pt x="10731" y="19220"/>
                    <a:pt x="15945" y="18182"/>
                    <a:pt x="21159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508500" y="7251700"/>
              <a:ext cx="317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4344126" y="6741270"/>
              <a:ext cx="113574" cy="13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17" fill="norm" stroke="1" extrusionOk="0">
                  <a:moveTo>
                    <a:pt x="7063" y="6363"/>
                  </a:moveTo>
                  <a:cubicBezTo>
                    <a:pt x="5463" y="9686"/>
                    <a:pt x="3863" y="13009"/>
                    <a:pt x="2663" y="15668"/>
                  </a:cubicBezTo>
                  <a:cubicBezTo>
                    <a:pt x="1463" y="18326"/>
                    <a:pt x="663" y="20320"/>
                    <a:pt x="263" y="20486"/>
                  </a:cubicBezTo>
                  <a:cubicBezTo>
                    <a:pt x="-137" y="20652"/>
                    <a:pt x="-137" y="18991"/>
                    <a:pt x="663" y="16000"/>
                  </a:cubicBezTo>
                  <a:cubicBezTo>
                    <a:pt x="1463" y="13009"/>
                    <a:pt x="3063" y="8689"/>
                    <a:pt x="4863" y="5532"/>
                  </a:cubicBezTo>
                  <a:cubicBezTo>
                    <a:pt x="6663" y="2375"/>
                    <a:pt x="8663" y="382"/>
                    <a:pt x="10263" y="49"/>
                  </a:cubicBezTo>
                  <a:cubicBezTo>
                    <a:pt x="11863" y="-283"/>
                    <a:pt x="13063" y="1046"/>
                    <a:pt x="14863" y="4868"/>
                  </a:cubicBezTo>
                  <a:cubicBezTo>
                    <a:pt x="16663" y="8689"/>
                    <a:pt x="19063" y="15003"/>
                    <a:pt x="21463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756150" y="7060637"/>
              <a:ext cx="1524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00" y="11375"/>
                    <a:pt x="6600" y="2735"/>
                    <a:pt x="10200" y="575"/>
                  </a:cubicBezTo>
                  <a:cubicBezTo>
                    <a:pt x="13800" y="-1585"/>
                    <a:pt x="177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743450" y="717550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8000"/>
                    <a:pt x="8533" y="14400"/>
                    <a:pt x="12133" y="10800"/>
                  </a:cubicBezTo>
                  <a:cubicBezTo>
                    <a:pt x="15733" y="7200"/>
                    <a:pt x="18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187950" y="6959600"/>
              <a:ext cx="139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1271"/>
                    <a:pt x="5891" y="2541"/>
                    <a:pt x="9491" y="6141"/>
                  </a:cubicBezTo>
                  <a:cubicBezTo>
                    <a:pt x="13091" y="9741"/>
                    <a:pt x="17345" y="15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5302250" y="6940550"/>
              <a:ext cx="825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217"/>
                    <a:pt x="10523" y="6434"/>
                    <a:pt x="6923" y="10034"/>
                  </a:cubicBezTo>
                  <a:cubicBezTo>
                    <a:pt x="3323" y="13634"/>
                    <a:pt x="1662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369897" y="7141633"/>
              <a:ext cx="6782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1600" fill="norm" stroke="1" extrusionOk="0">
                  <a:moveTo>
                    <a:pt x="10190" y="2298"/>
                  </a:moveTo>
                  <a:cubicBezTo>
                    <a:pt x="9555" y="1149"/>
                    <a:pt x="8919" y="0"/>
                    <a:pt x="8919" y="0"/>
                  </a:cubicBezTo>
                  <a:cubicBezTo>
                    <a:pt x="8919" y="0"/>
                    <a:pt x="9555" y="1149"/>
                    <a:pt x="8284" y="3562"/>
                  </a:cubicBezTo>
                  <a:cubicBezTo>
                    <a:pt x="7014" y="5974"/>
                    <a:pt x="3837" y="9651"/>
                    <a:pt x="1931" y="12064"/>
                  </a:cubicBezTo>
                  <a:cubicBezTo>
                    <a:pt x="25" y="14477"/>
                    <a:pt x="-610" y="15626"/>
                    <a:pt x="661" y="15855"/>
                  </a:cubicBezTo>
                  <a:cubicBezTo>
                    <a:pt x="1931" y="16085"/>
                    <a:pt x="5108" y="15396"/>
                    <a:pt x="8919" y="14247"/>
                  </a:cubicBezTo>
                  <a:cubicBezTo>
                    <a:pt x="12731" y="13098"/>
                    <a:pt x="17178" y="11489"/>
                    <a:pt x="19084" y="11260"/>
                  </a:cubicBezTo>
                  <a:cubicBezTo>
                    <a:pt x="20990" y="11030"/>
                    <a:pt x="20355" y="12179"/>
                    <a:pt x="19719" y="14132"/>
                  </a:cubicBezTo>
                  <a:cubicBezTo>
                    <a:pt x="19084" y="16085"/>
                    <a:pt x="18449" y="18843"/>
                    <a:pt x="17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537200" y="713740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880100" y="6991350"/>
              <a:ext cx="152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486"/>
                    <a:pt x="12600" y="10971"/>
                    <a:pt x="16200" y="14571"/>
                  </a:cubicBezTo>
                  <a:cubicBezTo>
                    <a:pt x="19800" y="18171"/>
                    <a:pt x="207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956300" y="6985000"/>
              <a:ext cx="1206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6295" y="554"/>
                  </a:cubicBezTo>
                  <a:cubicBezTo>
                    <a:pt x="14779" y="1108"/>
                    <a:pt x="13642" y="2215"/>
                    <a:pt x="10989" y="5815"/>
                  </a:cubicBezTo>
                  <a:cubicBezTo>
                    <a:pt x="8337" y="9415"/>
                    <a:pt x="4168" y="155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061806" y="7131050"/>
              <a:ext cx="84994" cy="10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35" fill="norm" stroke="1" extrusionOk="0">
                  <a:moveTo>
                    <a:pt x="13252" y="0"/>
                  </a:moveTo>
                  <a:cubicBezTo>
                    <a:pt x="10091" y="3456"/>
                    <a:pt x="6930" y="6912"/>
                    <a:pt x="4295" y="10584"/>
                  </a:cubicBezTo>
                  <a:cubicBezTo>
                    <a:pt x="1661" y="14256"/>
                    <a:pt x="-446" y="18144"/>
                    <a:pt x="81" y="19872"/>
                  </a:cubicBezTo>
                  <a:cubicBezTo>
                    <a:pt x="608" y="21600"/>
                    <a:pt x="3769" y="21168"/>
                    <a:pt x="7720" y="20088"/>
                  </a:cubicBezTo>
                  <a:cubicBezTo>
                    <a:pt x="11671" y="19008"/>
                    <a:pt x="16413" y="17280"/>
                    <a:pt x="21154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6121400" y="7188200"/>
              <a:ext cx="444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953390" y="6788150"/>
              <a:ext cx="136261" cy="10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54" fill="norm" stroke="1" extrusionOk="0">
                  <a:moveTo>
                    <a:pt x="5441" y="6231"/>
                  </a:moveTo>
                  <a:cubicBezTo>
                    <a:pt x="3780" y="9969"/>
                    <a:pt x="2118" y="13708"/>
                    <a:pt x="1121" y="16615"/>
                  </a:cubicBezTo>
                  <a:cubicBezTo>
                    <a:pt x="124" y="19523"/>
                    <a:pt x="-208" y="21600"/>
                    <a:pt x="124" y="20769"/>
                  </a:cubicBezTo>
                  <a:cubicBezTo>
                    <a:pt x="457" y="19938"/>
                    <a:pt x="1454" y="16200"/>
                    <a:pt x="2284" y="13085"/>
                  </a:cubicBezTo>
                  <a:cubicBezTo>
                    <a:pt x="3115" y="9969"/>
                    <a:pt x="3780" y="7477"/>
                    <a:pt x="4777" y="4985"/>
                  </a:cubicBezTo>
                  <a:cubicBezTo>
                    <a:pt x="5774" y="2492"/>
                    <a:pt x="7103" y="0"/>
                    <a:pt x="9097" y="0"/>
                  </a:cubicBezTo>
                  <a:cubicBezTo>
                    <a:pt x="11090" y="0"/>
                    <a:pt x="13749" y="2492"/>
                    <a:pt x="15909" y="5608"/>
                  </a:cubicBezTo>
                  <a:cubicBezTo>
                    <a:pt x="18069" y="8723"/>
                    <a:pt x="19730" y="12462"/>
                    <a:pt x="2139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330950" y="71056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6343650" y="71628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312150" y="6057917"/>
              <a:ext cx="184896" cy="141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527" fill="norm" stroke="1" extrusionOk="0">
                  <a:moveTo>
                    <a:pt x="0" y="774"/>
                  </a:moveTo>
                  <a:cubicBezTo>
                    <a:pt x="0" y="548"/>
                    <a:pt x="0" y="322"/>
                    <a:pt x="712" y="177"/>
                  </a:cubicBezTo>
                  <a:cubicBezTo>
                    <a:pt x="1424" y="32"/>
                    <a:pt x="2848" y="-33"/>
                    <a:pt x="4984" y="15"/>
                  </a:cubicBezTo>
                  <a:cubicBezTo>
                    <a:pt x="7121" y="64"/>
                    <a:pt x="9969" y="225"/>
                    <a:pt x="11868" y="742"/>
                  </a:cubicBezTo>
                  <a:cubicBezTo>
                    <a:pt x="13767" y="1258"/>
                    <a:pt x="14716" y="2130"/>
                    <a:pt x="13767" y="3147"/>
                  </a:cubicBezTo>
                  <a:cubicBezTo>
                    <a:pt x="12817" y="4164"/>
                    <a:pt x="9969" y="5327"/>
                    <a:pt x="7121" y="6424"/>
                  </a:cubicBezTo>
                  <a:cubicBezTo>
                    <a:pt x="4272" y="7522"/>
                    <a:pt x="1424" y="8555"/>
                    <a:pt x="474" y="9476"/>
                  </a:cubicBezTo>
                  <a:cubicBezTo>
                    <a:pt x="-475" y="10396"/>
                    <a:pt x="474" y="11203"/>
                    <a:pt x="2492" y="11994"/>
                  </a:cubicBezTo>
                  <a:cubicBezTo>
                    <a:pt x="4510" y="12785"/>
                    <a:pt x="7595" y="13560"/>
                    <a:pt x="9969" y="14415"/>
                  </a:cubicBezTo>
                  <a:cubicBezTo>
                    <a:pt x="12343" y="15271"/>
                    <a:pt x="14004" y="16207"/>
                    <a:pt x="15784" y="16998"/>
                  </a:cubicBezTo>
                  <a:cubicBezTo>
                    <a:pt x="17565" y="17789"/>
                    <a:pt x="19463" y="18435"/>
                    <a:pt x="20294" y="18968"/>
                  </a:cubicBezTo>
                  <a:cubicBezTo>
                    <a:pt x="21125" y="19501"/>
                    <a:pt x="20888" y="19920"/>
                    <a:pt x="18633" y="20340"/>
                  </a:cubicBezTo>
                  <a:cubicBezTo>
                    <a:pt x="16378" y="20760"/>
                    <a:pt x="12105" y="21180"/>
                    <a:pt x="9257" y="21373"/>
                  </a:cubicBezTo>
                  <a:cubicBezTo>
                    <a:pt x="6409" y="21567"/>
                    <a:pt x="4984" y="21535"/>
                    <a:pt x="356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6710920" y="6968067"/>
              <a:ext cx="255031" cy="25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17" fill="norm" stroke="1" extrusionOk="0">
                  <a:moveTo>
                    <a:pt x="617" y="4006"/>
                  </a:moveTo>
                  <a:cubicBezTo>
                    <a:pt x="794" y="3135"/>
                    <a:pt x="971" y="2265"/>
                    <a:pt x="2211" y="1481"/>
                  </a:cubicBezTo>
                  <a:cubicBezTo>
                    <a:pt x="3450" y="697"/>
                    <a:pt x="5752" y="0"/>
                    <a:pt x="7345" y="0"/>
                  </a:cubicBezTo>
                  <a:cubicBezTo>
                    <a:pt x="8939" y="0"/>
                    <a:pt x="9824" y="697"/>
                    <a:pt x="9558" y="2874"/>
                  </a:cubicBezTo>
                  <a:cubicBezTo>
                    <a:pt x="9293" y="5052"/>
                    <a:pt x="7876" y="8710"/>
                    <a:pt x="6106" y="11497"/>
                  </a:cubicBezTo>
                  <a:cubicBezTo>
                    <a:pt x="4335" y="14284"/>
                    <a:pt x="2211" y="16200"/>
                    <a:pt x="1060" y="17681"/>
                  </a:cubicBezTo>
                  <a:cubicBezTo>
                    <a:pt x="-91" y="19161"/>
                    <a:pt x="-268" y="20206"/>
                    <a:pt x="352" y="20816"/>
                  </a:cubicBezTo>
                  <a:cubicBezTo>
                    <a:pt x="971" y="21426"/>
                    <a:pt x="2388" y="21600"/>
                    <a:pt x="6017" y="20642"/>
                  </a:cubicBezTo>
                  <a:cubicBezTo>
                    <a:pt x="9647" y="19684"/>
                    <a:pt x="15489" y="17594"/>
                    <a:pt x="21332" y="15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9086850" y="5975350"/>
              <a:ext cx="31750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653"/>
                    <a:pt x="5760" y="5305"/>
                    <a:pt x="7200" y="8337"/>
                  </a:cubicBezTo>
                  <a:cubicBezTo>
                    <a:pt x="8640" y="11368"/>
                    <a:pt x="8640" y="14779"/>
                    <a:pt x="10800" y="17053"/>
                  </a:cubicBezTo>
                  <a:cubicBezTo>
                    <a:pt x="12960" y="19326"/>
                    <a:pt x="1728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245550" y="5938825"/>
              <a:ext cx="203251" cy="22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8" fill="norm" stroke="1" extrusionOk="0">
                  <a:moveTo>
                    <a:pt x="674" y="4784"/>
                  </a:moveTo>
                  <a:cubicBezTo>
                    <a:pt x="228" y="3756"/>
                    <a:pt x="-217" y="2727"/>
                    <a:pt x="117" y="1904"/>
                  </a:cubicBezTo>
                  <a:cubicBezTo>
                    <a:pt x="451" y="1081"/>
                    <a:pt x="1564" y="464"/>
                    <a:pt x="3123" y="156"/>
                  </a:cubicBezTo>
                  <a:cubicBezTo>
                    <a:pt x="4682" y="-153"/>
                    <a:pt x="6686" y="-153"/>
                    <a:pt x="8245" y="1596"/>
                  </a:cubicBezTo>
                  <a:cubicBezTo>
                    <a:pt x="9804" y="3344"/>
                    <a:pt x="10917" y="6841"/>
                    <a:pt x="10249" y="9927"/>
                  </a:cubicBezTo>
                  <a:cubicBezTo>
                    <a:pt x="9581" y="13013"/>
                    <a:pt x="7131" y="15687"/>
                    <a:pt x="5239" y="17538"/>
                  </a:cubicBezTo>
                  <a:cubicBezTo>
                    <a:pt x="3346" y="19390"/>
                    <a:pt x="2010" y="20418"/>
                    <a:pt x="2010" y="20933"/>
                  </a:cubicBezTo>
                  <a:cubicBezTo>
                    <a:pt x="2010" y="21447"/>
                    <a:pt x="3346" y="21447"/>
                    <a:pt x="6797" y="21344"/>
                  </a:cubicBezTo>
                  <a:cubicBezTo>
                    <a:pt x="10249" y="21241"/>
                    <a:pt x="15816" y="21036"/>
                    <a:pt x="21383" y="2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226550" y="6280150"/>
              <a:ext cx="285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6800"/>
                    <a:pt x="8960" y="12000"/>
                    <a:pt x="12560" y="8400"/>
                  </a:cubicBezTo>
                  <a:cubicBezTo>
                    <a:pt x="16160" y="4800"/>
                    <a:pt x="188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9277883" y="6389840"/>
              <a:ext cx="110095" cy="21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61" fill="norm" stroke="1" extrusionOk="0">
                  <a:moveTo>
                    <a:pt x="20682" y="2321"/>
                  </a:moveTo>
                  <a:cubicBezTo>
                    <a:pt x="21089" y="1283"/>
                    <a:pt x="21497" y="244"/>
                    <a:pt x="20886" y="37"/>
                  </a:cubicBezTo>
                  <a:cubicBezTo>
                    <a:pt x="20274" y="-171"/>
                    <a:pt x="18644" y="452"/>
                    <a:pt x="15180" y="3048"/>
                  </a:cubicBezTo>
                  <a:cubicBezTo>
                    <a:pt x="11716" y="5644"/>
                    <a:pt x="6418" y="10214"/>
                    <a:pt x="3565" y="13017"/>
                  </a:cubicBezTo>
                  <a:cubicBezTo>
                    <a:pt x="712" y="15821"/>
                    <a:pt x="305" y="16860"/>
                    <a:pt x="101" y="17898"/>
                  </a:cubicBezTo>
                  <a:cubicBezTo>
                    <a:pt x="-103" y="18937"/>
                    <a:pt x="-103" y="19975"/>
                    <a:pt x="1120" y="20598"/>
                  </a:cubicBezTo>
                  <a:cubicBezTo>
                    <a:pt x="2342" y="21221"/>
                    <a:pt x="4788" y="21429"/>
                    <a:pt x="8048" y="21117"/>
                  </a:cubicBezTo>
                  <a:cubicBezTo>
                    <a:pt x="11308" y="20806"/>
                    <a:pt x="15384" y="19975"/>
                    <a:pt x="17625" y="19041"/>
                  </a:cubicBezTo>
                  <a:cubicBezTo>
                    <a:pt x="19867" y="18106"/>
                    <a:pt x="20274" y="17067"/>
                    <a:pt x="19459" y="16341"/>
                  </a:cubicBezTo>
                  <a:cubicBezTo>
                    <a:pt x="18644" y="15614"/>
                    <a:pt x="16606" y="15198"/>
                    <a:pt x="14365" y="14887"/>
                  </a:cubicBezTo>
                  <a:cubicBezTo>
                    <a:pt x="12123" y="14575"/>
                    <a:pt x="9678" y="14367"/>
                    <a:pt x="7233" y="14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9575800" y="5981700"/>
              <a:ext cx="19050" cy="69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114"/>
                    <a:pt x="4800" y="4228"/>
                    <a:pt x="4800" y="6506"/>
                  </a:cubicBezTo>
                  <a:cubicBezTo>
                    <a:pt x="4800" y="8785"/>
                    <a:pt x="2400" y="11229"/>
                    <a:pt x="1200" y="13640"/>
                  </a:cubicBezTo>
                  <a:cubicBezTo>
                    <a:pt x="0" y="16051"/>
                    <a:pt x="0" y="18429"/>
                    <a:pt x="3600" y="19750"/>
                  </a:cubicBezTo>
                  <a:cubicBezTo>
                    <a:pt x="7200" y="21072"/>
                    <a:pt x="14400" y="213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671050" y="6286500"/>
              <a:ext cx="1206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696450" y="6254750"/>
              <a:ext cx="1079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1800"/>
                    <a:pt x="12282" y="3600"/>
                    <a:pt x="8682" y="7200"/>
                  </a:cubicBezTo>
                  <a:cubicBezTo>
                    <a:pt x="5082" y="10800"/>
                    <a:pt x="2541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874250" y="6108700"/>
              <a:ext cx="127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955581" y="6138995"/>
              <a:ext cx="95291" cy="13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542" fill="norm" stroke="1" extrusionOk="0">
                  <a:moveTo>
                    <a:pt x="8537" y="4090"/>
                  </a:moveTo>
                  <a:cubicBezTo>
                    <a:pt x="6239" y="4413"/>
                    <a:pt x="3941" y="4735"/>
                    <a:pt x="2333" y="5702"/>
                  </a:cubicBezTo>
                  <a:cubicBezTo>
                    <a:pt x="724" y="6670"/>
                    <a:pt x="-195" y="8281"/>
                    <a:pt x="35" y="10861"/>
                  </a:cubicBezTo>
                  <a:cubicBezTo>
                    <a:pt x="265" y="13440"/>
                    <a:pt x="1643" y="16986"/>
                    <a:pt x="4631" y="18920"/>
                  </a:cubicBezTo>
                  <a:cubicBezTo>
                    <a:pt x="7618" y="20855"/>
                    <a:pt x="12214" y="21177"/>
                    <a:pt x="15660" y="19243"/>
                  </a:cubicBezTo>
                  <a:cubicBezTo>
                    <a:pt x="19107" y="17308"/>
                    <a:pt x="21405" y="13117"/>
                    <a:pt x="20486" y="9571"/>
                  </a:cubicBezTo>
                  <a:cubicBezTo>
                    <a:pt x="19567" y="6025"/>
                    <a:pt x="15431" y="3123"/>
                    <a:pt x="11984" y="1511"/>
                  </a:cubicBezTo>
                  <a:cubicBezTo>
                    <a:pt x="8537" y="-101"/>
                    <a:pt x="5779" y="-423"/>
                    <a:pt x="4860" y="544"/>
                  </a:cubicBezTo>
                  <a:cubicBezTo>
                    <a:pt x="3941" y="1511"/>
                    <a:pt x="4860" y="3768"/>
                    <a:pt x="5779" y="6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0083293" y="6146800"/>
              <a:ext cx="99144" cy="12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23" fill="norm" stroke="1" extrusionOk="0">
                  <a:moveTo>
                    <a:pt x="10685" y="8938"/>
                  </a:moveTo>
                  <a:cubicBezTo>
                    <a:pt x="8481" y="8938"/>
                    <a:pt x="6277" y="8938"/>
                    <a:pt x="4294" y="9869"/>
                  </a:cubicBezTo>
                  <a:cubicBezTo>
                    <a:pt x="2310" y="10800"/>
                    <a:pt x="547" y="12662"/>
                    <a:pt x="106" y="14524"/>
                  </a:cubicBezTo>
                  <a:cubicBezTo>
                    <a:pt x="-335" y="16386"/>
                    <a:pt x="547" y="18248"/>
                    <a:pt x="3853" y="19552"/>
                  </a:cubicBezTo>
                  <a:cubicBezTo>
                    <a:pt x="7159" y="20855"/>
                    <a:pt x="12889" y="21600"/>
                    <a:pt x="16416" y="21228"/>
                  </a:cubicBezTo>
                  <a:cubicBezTo>
                    <a:pt x="19943" y="20855"/>
                    <a:pt x="21265" y="19366"/>
                    <a:pt x="20383" y="16759"/>
                  </a:cubicBezTo>
                  <a:cubicBezTo>
                    <a:pt x="19502" y="14152"/>
                    <a:pt x="16416" y="10428"/>
                    <a:pt x="13110" y="7448"/>
                  </a:cubicBezTo>
                  <a:cubicBezTo>
                    <a:pt x="9804" y="4469"/>
                    <a:pt x="6277" y="2234"/>
                    <a:pt x="27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0604500" y="6258656"/>
              <a:ext cx="232088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78" fill="norm" stroke="1" extrusionOk="0">
                  <a:moveTo>
                    <a:pt x="0" y="21078"/>
                  </a:moveTo>
                  <a:cubicBezTo>
                    <a:pt x="389" y="17992"/>
                    <a:pt x="778" y="14907"/>
                    <a:pt x="3211" y="11821"/>
                  </a:cubicBezTo>
                  <a:cubicBezTo>
                    <a:pt x="5643" y="8735"/>
                    <a:pt x="10119" y="5649"/>
                    <a:pt x="12941" y="3798"/>
                  </a:cubicBezTo>
                  <a:cubicBezTo>
                    <a:pt x="15762" y="1947"/>
                    <a:pt x="16930" y="1329"/>
                    <a:pt x="18195" y="712"/>
                  </a:cubicBezTo>
                  <a:cubicBezTo>
                    <a:pt x="19459" y="95"/>
                    <a:pt x="20822" y="-522"/>
                    <a:pt x="21211" y="712"/>
                  </a:cubicBezTo>
                  <a:cubicBezTo>
                    <a:pt x="21600" y="1947"/>
                    <a:pt x="21016" y="5032"/>
                    <a:pt x="20432" y="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0653445" y="6375400"/>
              <a:ext cx="26220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4817" y="21600"/>
                  </a:moveTo>
                  <a:cubicBezTo>
                    <a:pt x="3953" y="21600"/>
                    <a:pt x="3089" y="21600"/>
                    <a:pt x="2225" y="21130"/>
                  </a:cubicBezTo>
                  <a:cubicBezTo>
                    <a:pt x="1361" y="20661"/>
                    <a:pt x="497" y="19722"/>
                    <a:pt x="152" y="18470"/>
                  </a:cubicBezTo>
                  <a:cubicBezTo>
                    <a:pt x="-194" y="17217"/>
                    <a:pt x="-21" y="15652"/>
                    <a:pt x="1448" y="13930"/>
                  </a:cubicBezTo>
                  <a:cubicBezTo>
                    <a:pt x="2916" y="12209"/>
                    <a:pt x="5681" y="10330"/>
                    <a:pt x="9224" y="7983"/>
                  </a:cubicBezTo>
                  <a:cubicBezTo>
                    <a:pt x="12766" y="5635"/>
                    <a:pt x="17086" y="2817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1116957" y="6195083"/>
              <a:ext cx="130295" cy="26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189" fill="norm" stroke="1" extrusionOk="0">
                  <a:moveTo>
                    <a:pt x="302" y="2775"/>
                  </a:moveTo>
                  <a:cubicBezTo>
                    <a:pt x="-36" y="1918"/>
                    <a:pt x="-373" y="1061"/>
                    <a:pt x="977" y="547"/>
                  </a:cubicBezTo>
                  <a:cubicBezTo>
                    <a:pt x="2327" y="32"/>
                    <a:pt x="5364" y="-139"/>
                    <a:pt x="7727" y="118"/>
                  </a:cubicBezTo>
                  <a:cubicBezTo>
                    <a:pt x="10090" y="375"/>
                    <a:pt x="11777" y="1061"/>
                    <a:pt x="12115" y="2261"/>
                  </a:cubicBezTo>
                  <a:cubicBezTo>
                    <a:pt x="12452" y="3461"/>
                    <a:pt x="11439" y="5175"/>
                    <a:pt x="10427" y="6375"/>
                  </a:cubicBezTo>
                  <a:cubicBezTo>
                    <a:pt x="9414" y="7575"/>
                    <a:pt x="8402" y="8261"/>
                    <a:pt x="8402" y="8947"/>
                  </a:cubicBezTo>
                  <a:cubicBezTo>
                    <a:pt x="8402" y="9632"/>
                    <a:pt x="9414" y="10318"/>
                    <a:pt x="11608" y="11261"/>
                  </a:cubicBezTo>
                  <a:cubicBezTo>
                    <a:pt x="13802" y="12204"/>
                    <a:pt x="17177" y="13404"/>
                    <a:pt x="19033" y="14432"/>
                  </a:cubicBezTo>
                  <a:cubicBezTo>
                    <a:pt x="20889" y="15461"/>
                    <a:pt x="21227" y="16318"/>
                    <a:pt x="20215" y="17518"/>
                  </a:cubicBezTo>
                  <a:cubicBezTo>
                    <a:pt x="19202" y="18718"/>
                    <a:pt x="16839" y="20261"/>
                    <a:pt x="14814" y="20861"/>
                  </a:cubicBezTo>
                  <a:cubicBezTo>
                    <a:pt x="12789" y="21461"/>
                    <a:pt x="11102" y="21118"/>
                    <a:pt x="9414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1306086" y="6179191"/>
              <a:ext cx="94534" cy="25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47" fill="norm" stroke="1" extrusionOk="0">
                  <a:moveTo>
                    <a:pt x="6359" y="1025"/>
                  </a:moveTo>
                  <a:cubicBezTo>
                    <a:pt x="4011" y="665"/>
                    <a:pt x="1663" y="305"/>
                    <a:pt x="2368" y="125"/>
                  </a:cubicBezTo>
                  <a:cubicBezTo>
                    <a:pt x="3072" y="-55"/>
                    <a:pt x="6828" y="-55"/>
                    <a:pt x="9881" y="215"/>
                  </a:cubicBezTo>
                  <a:cubicBezTo>
                    <a:pt x="12933" y="485"/>
                    <a:pt x="15281" y="1025"/>
                    <a:pt x="16220" y="1745"/>
                  </a:cubicBezTo>
                  <a:cubicBezTo>
                    <a:pt x="17159" y="2465"/>
                    <a:pt x="16689" y="3365"/>
                    <a:pt x="14342" y="4445"/>
                  </a:cubicBezTo>
                  <a:cubicBezTo>
                    <a:pt x="11994" y="5525"/>
                    <a:pt x="7768" y="6785"/>
                    <a:pt x="4715" y="7685"/>
                  </a:cubicBezTo>
                  <a:cubicBezTo>
                    <a:pt x="1663" y="8585"/>
                    <a:pt x="-215" y="9125"/>
                    <a:pt x="20" y="9575"/>
                  </a:cubicBezTo>
                  <a:cubicBezTo>
                    <a:pt x="255" y="10025"/>
                    <a:pt x="2602" y="10385"/>
                    <a:pt x="6359" y="11285"/>
                  </a:cubicBezTo>
                  <a:cubicBezTo>
                    <a:pt x="10115" y="12185"/>
                    <a:pt x="15281" y="13625"/>
                    <a:pt x="18098" y="14885"/>
                  </a:cubicBezTo>
                  <a:cubicBezTo>
                    <a:pt x="20915" y="16145"/>
                    <a:pt x="21385" y="17225"/>
                    <a:pt x="20681" y="18125"/>
                  </a:cubicBezTo>
                  <a:cubicBezTo>
                    <a:pt x="19976" y="19025"/>
                    <a:pt x="18098" y="19745"/>
                    <a:pt x="15985" y="20375"/>
                  </a:cubicBezTo>
                  <a:cubicBezTo>
                    <a:pt x="13872" y="21005"/>
                    <a:pt x="11524" y="21545"/>
                    <a:pt x="9881" y="21275"/>
                  </a:cubicBezTo>
                  <a:cubicBezTo>
                    <a:pt x="8237" y="21005"/>
                    <a:pt x="7298" y="19925"/>
                    <a:pt x="6359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1531600" y="6140450"/>
              <a:ext cx="1651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308" y="847"/>
                  </a:cubicBezTo>
                  <a:cubicBezTo>
                    <a:pt x="15785" y="1694"/>
                    <a:pt x="14123" y="3388"/>
                    <a:pt x="12046" y="6353"/>
                  </a:cubicBezTo>
                  <a:cubicBezTo>
                    <a:pt x="9969" y="9318"/>
                    <a:pt x="7477" y="13553"/>
                    <a:pt x="5400" y="16306"/>
                  </a:cubicBezTo>
                  <a:cubicBezTo>
                    <a:pt x="3323" y="19059"/>
                    <a:pt x="1662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1480800" y="63119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1677650" y="63373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16" name="Drawing"/>
          <p:cNvGrpSpPr/>
          <p:nvPr/>
        </p:nvGrpSpPr>
        <p:grpSpPr>
          <a:xfrm>
            <a:off x="3720341" y="908994"/>
            <a:ext cx="7596118" cy="1560212"/>
            <a:chOff x="0" y="0"/>
            <a:chExt cx="7596116" cy="1560210"/>
          </a:xfrm>
        </p:grpSpPr>
        <p:sp>
          <p:nvSpPr>
            <p:cNvPr id="1270" name="Line"/>
            <p:cNvSpPr/>
            <p:nvPr/>
          </p:nvSpPr>
          <p:spPr>
            <a:xfrm>
              <a:off x="44854" y="847631"/>
              <a:ext cx="169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110"/>
                    <a:pt x="0" y="4221"/>
                    <a:pt x="0" y="7821"/>
                  </a:cubicBezTo>
                  <a:cubicBezTo>
                    <a:pt x="0" y="11421"/>
                    <a:pt x="10800" y="16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0" y="821792"/>
              <a:ext cx="242743" cy="40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90" fill="norm" stroke="1" extrusionOk="0">
                  <a:moveTo>
                    <a:pt x="3696" y="8618"/>
                  </a:moveTo>
                  <a:cubicBezTo>
                    <a:pt x="2415" y="6745"/>
                    <a:pt x="1133" y="4871"/>
                    <a:pt x="493" y="3439"/>
                  </a:cubicBezTo>
                  <a:cubicBezTo>
                    <a:pt x="-148" y="2006"/>
                    <a:pt x="-148" y="1014"/>
                    <a:pt x="401" y="463"/>
                  </a:cubicBezTo>
                  <a:cubicBezTo>
                    <a:pt x="950" y="-88"/>
                    <a:pt x="2049" y="-198"/>
                    <a:pt x="4428" y="408"/>
                  </a:cubicBezTo>
                  <a:cubicBezTo>
                    <a:pt x="6808" y="1014"/>
                    <a:pt x="10469" y="2337"/>
                    <a:pt x="13855" y="4541"/>
                  </a:cubicBezTo>
                  <a:cubicBezTo>
                    <a:pt x="17242" y="6745"/>
                    <a:pt x="20354" y="9831"/>
                    <a:pt x="20903" y="12475"/>
                  </a:cubicBezTo>
                  <a:cubicBezTo>
                    <a:pt x="21452" y="15120"/>
                    <a:pt x="19438" y="17324"/>
                    <a:pt x="16052" y="18757"/>
                  </a:cubicBezTo>
                  <a:cubicBezTo>
                    <a:pt x="12666" y="20190"/>
                    <a:pt x="7906" y="20851"/>
                    <a:pt x="5069" y="21126"/>
                  </a:cubicBezTo>
                  <a:cubicBezTo>
                    <a:pt x="2232" y="21402"/>
                    <a:pt x="1316" y="21292"/>
                    <a:pt x="1316" y="21071"/>
                  </a:cubicBezTo>
                  <a:cubicBezTo>
                    <a:pt x="1316" y="20851"/>
                    <a:pt x="2232" y="20520"/>
                    <a:pt x="3330" y="20245"/>
                  </a:cubicBezTo>
                  <a:cubicBezTo>
                    <a:pt x="4428" y="19969"/>
                    <a:pt x="5710" y="19749"/>
                    <a:pt x="6991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30087" y="98733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49137" y="116513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031030" y="705562"/>
              <a:ext cx="135658" cy="54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84" fill="norm" stroke="1" extrusionOk="0">
                  <a:moveTo>
                    <a:pt x="21298" y="2835"/>
                  </a:moveTo>
                  <a:cubicBezTo>
                    <a:pt x="19969" y="1921"/>
                    <a:pt x="18640" y="1007"/>
                    <a:pt x="17144" y="509"/>
                  </a:cubicBezTo>
                  <a:cubicBezTo>
                    <a:pt x="15649" y="10"/>
                    <a:pt x="13987" y="-73"/>
                    <a:pt x="11661" y="52"/>
                  </a:cubicBezTo>
                  <a:cubicBezTo>
                    <a:pt x="9335" y="176"/>
                    <a:pt x="6344" y="509"/>
                    <a:pt x="4184" y="1298"/>
                  </a:cubicBezTo>
                  <a:cubicBezTo>
                    <a:pt x="2024" y="2087"/>
                    <a:pt x="695" y="3333"/>
                    <a:pt x="1360" y="4579"/>
                  </a:cubicBezTo>
                  <a:cubicBezTo>
                    <a:pt x="2024" y="5825"/>
                    <a:pt x="4683" y="7072"/>
                    <a:pt x="6510" y="7944"/>
                  </a:cubicBezTo>
                  <a:cubicBezTo>
                    <a:pt x="8338" y="8816"/>
                    <a:pt x="9335" y="9315"/>
                    <a:pt x="9833" y="9772"/>
                  </a:cubicBezTo>
                  <a:cubicBezTo>
                    <a:pt x="10332" y="10229"/>
                    <a:pt x="10332" y="10644"/>
                    <a:pt x="9667" y="11018"/>
                  </a:cubicBezTo>
                  <a:cubicBezTo>
                    <a:pt x="9003" y="11392"/>
                    <a:pt x="7673" y="11724"/>
                    <a:pt x="6178" y="11890"/>
                  </a:cubicBezTo>
                  <a:cubicBezTo>
                    <a:pt x="4683" y="12056"/>
                    <a:pt x="3021" y="12056"/>
                    <a:pt x="2024" y="11849"/>
                  </a:cubicBezTo>
                  <a:cubicBezTo>
                    <a:pt x="1027" y="11641"/>
                    <a:pt x="695" y="11225"/>
                    <a:pt x="1360" y="10976"/>
                  </a:cubicBezTo>
                  <a:cubicBezTo>
                    <a:pt x="2024" y="10727"/>
                    <a:pt x="3686" y="10644"/>
                    <a:pt x="5181" y="10769"/>
                  </a:cubicBezTo>
                  <a:cubicBezTo>
                    <a:pt x="6676" y="10893"/>
                    <a:pt x="8006" y="11225"/>
                    <a:pt x="9169" y="11765"/>
                  </a:cubicBezTo>
                  <a:cubicBezTo>
                    <a:pt x="10332" y="12305"/>
                    <a:pt x="11329" y="13053"/>
                    <a:pt x="10332" y="14299"/>
                  </a:cubicBezTo>
                  <a:cubicBezTo>
                    <a:pt x="9335" y="15545"/>
                    <a:pt x="6344" y="17290"/>
                    <a:pt x="4350" y="18329"/>
                  </a:cubicBezTo>
                  <a:cubicBezTo>
                    <a:pt x="2356" y="19367"/>
                    <a:pt x="1360" y="19699"/>
                    <a:pt x="695" y="20115"/>
                  </a:cubicBezTo>
                  <a:cubicBezTo>
                    <a:pt x="30" y="20530"/>
                    <a:pt x="-302" y="21029"/>
                    <a:pt x="363" y="21278"/>
                  </a:cubicBezTo>
                  <a:cubicBezTo>
                    <a:pt x="1027" y="21527"/>
                    <a:pt x="2689" y="21527"/>
                    <a:pt x="6012" y="21402"/>
                  </a:cubicBezTo>
                  <a:cubicBezTo>
                    <a:pt x="9335" y="21278"/>
                    <a:pt x="14320" y="21029"/>
                    <a:pt x="19304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348402" y="801815"/>
              <a:ext cx="123086" cy="43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0" fill="norm" stroke="1" extrusionOk="0">
                  <a:moveTo>
                    <a:pt x="21289" y="3167"/>
                  </a:moveTo>
                  <a:cubicBezTo>
                    <a:pt x="21289" y="2650"/>
                    <a:pt x="21289" y="2134"/>
                    <a:pt x="21289" y="1565"/>
                  </a:cubicBezTo>
                  <a:cubicBezTo>
                    <a:pt x="21289" y="997"/>
                    <a:pt x="21289" y="377"/>
                    <a:pt x="20374" y="118"/>
                  </a:cubicBezTo>
                  <a:cubicBezTo>
                    <a:pt x="19458" y="-140"/>
                    <a:pt x="17628" y="-37"/>
                    <a:pt x="14882" y="1049"/>
                  </a:cubicBezTo>
                  <a:cubicBezTo>
                    <a:pt x="12136" y="2134"/>
                    <a:pt x="8475" y="4201"/>
                    <a:pt x="5547" y="7043"/>
                  </a:cubicBezTo>
                  <a:cubicBezTo>
                    <a:pt x="2618" y="9885"/>
                    <a:pt x="421" y="13502"/>
                    <a:pt x="55" y="15931"/>
                  </a:cubicBezTo>
                  <a:cubicBezTo>
                    <a:pt x="-311" y="18360"/>
                    <a:pt x="1153" y="19600"/>
                    <a:pt x="4265" y="20323"/>
                  </a:cubicBezTo>
                  <a:cubicBezTo>
                    <a:pt x="7377" y="21047"/>
                    <a:pt x="12136" y="21253"/>
                    <a:pt x="1689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675632" y="825142"/>
              <a:ext cx="183206" cy="36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3" fill="norm" stroke="1" extrusionOk="0">
                  <a:moveTo>
                    <a:pt x="21489" y="577"/>
                  </a:moveTo>
                  <a:cubicBezTo>
                    <a:pt x="17517" y="328"/>
                    <a:pt x="13544" y="78"/>
                    <a:pt x="10689" y="15"/>
                  </a:cubicBezTo>
                  <a:cubicBezTo>
                    <a:pt x="7834" y="-47"/>
                    <a:pt x="6096" y="78"/>
                    <a:pt x="4730" y="390"/>
                  </a:cubicBezTo>
                  <a:cubicBezTo>
                    <a:pt x="3365" y="702"/>
                    <a:pt x="2372" y="1202"/>
                    <a:pt x="1875" y="2200"/>
                  </a:cubicBezTo>
                  <a:cubicBezTo>
                    <a:pt x="1379" y="3199"/>
                    <a:pt x="1379" y="4698"/>
                    <a:pt x="1503" y="6133"/>
                  </a:cubicBezTo>
                  <a:cubicBezTo>
                    <a:pt x="1627" y="7569"/>
                    <a:pt x="1875" y="8943"/>
                    <a:pt x="1999" y="9941"/>
                  </a:cubicBezTo>
                  <a:cubicBezTo>
                    <a:pt x="2123" y="10940"/>
                    <a:pt x="2123" y="11565"/>
                    <a:pt x="2620" y="11565"/>
                  </a:cubicBezTo>
                  <a:cubicBezTo>
                    <a:pt x="3117" y="11565"/>
                    <a:pt x="4110" y="10940"/>
                    <a:pt x="5848" y="10628"/>
                  </a:cubicBezTo>
                  <a:cubicBezTo>
                    <a:pt x="7586" y="10316"/>
                    <a:pt x="10068" y="10316"/>
                    <a:pt x="12179" y="10940"/>
                  </a:cubicBezTo>
                  <a:cubicBezTo>
                    <a:pt x="14289" y="11565"/>
                    <a:pt x="16027" y="12813"/>
                    <a:pt x="16772" y="14124"/>
                  </a:cubicBezTo>
                  <a:cubicBezTo>
                    <a:pt x="17517" y="15435"/>
                    <a:pt x="17268" y="16808"/>
                    <a:pt x="15655" y="18057"/>
                  </a:cubicBezTo>
                  <a:cubicBezTo>
                    <a:pt x="14041" y="19306"/>
                    <a:pt x="11061" y="20429"/>
                    <a:pt x="8455" y="20991"/>
                  </a:cubicBezTo>
                  <a:cubicBezTo>
                    <a:pt x="5848" y="21553"/>
                    <a:pt x="3613" y="21553"/>
                    <a:pt x="2123" y="21303"/>
                  </a:cubicBezTo>
                  <a:cubicBezTo>
                    <a:pt x="634" y="21054"/>
                    <a:pt x="-111" y="20554"/>
                    <a:pt x="13" y="20117"/>
                  </a:cubicBezTo>
                  <a:cubicBezTo>
                    <a:pt x="137" y="19680"/>
                    <a:pt x="1130" y="19306"/>
                    <a:pt x="2123" y="1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935037" y="1184181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655"/>
                    <a:pt x="16062" y="1309"/>
                    <a:pt x="12462" y="4909"/>
                  </a:cubicBezTo>
                  <a:cubicBezTo>
                    <a:pt x="8862" y="8509"/>
                    <a:pt x="4431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254937" y="866681"/>
              <a:ext cx="111901" cy="22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94" fill="norm" stroke="1" extrusionOk="0">
                  <a:moveTo>
                    <a:pt x="11546" y="0"/>
                  </a:moveTo>
                  <a:cubicBezTo>
                    <a:pt x="9546" y="2019"/>
                    <a:pt x="7546" y="4037"/>
                    <a:pt x="5346" y="7368"/>
                  </a:cubicBezTo>
                  <a:cubicBezTo>
                    <a:pt x="3146" y="10699"/>
                    <a:pt x="746" y="15342"/>
                    <a:pt x="146" y="18067"/>
                  </a:cubicBezTo>
                  <a:cubicBezTo>
                    <a:pt x="-454" y="20793"/>
                    <a:pt x="746" y="21600"/>
                    <a:pt x="4546" y="21196"/>
                  </a:cubicBezTo>
                  <a:cubicBezTo>
                    <a:pt x="8346" y="20793"/>
                    <a:pt x="14746" y="19178"/>
                    <a:pt x="21146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356254" y="1019081"/>
              <a:ext cx="169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08"/>
                    <a:pt x="0" y="9415"/>
                    <a:pt x="0" y="13015"/>
                  </a:cubicBezTo>
                  <a:cubicBezTo>
                    <a:pt x="0" y="16615"/>
                    <a:pt x="10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531937" y="828581"/>
              <a:ext cx="93150" cy="3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48" fill="norm" stroke="1" extrusionOk="0">
                  <a:moveTo>
                    <a:pt x="5760" y="0"/>
                  </a:moveTo>
                  <a:cubicBezTo>
                    <a:pt x="11040" y="3484"/>
                    <a:pt x="16320" y="6968"/>
                    <a:pt x="18960" y="9987"/>
                  </a:cubicBezTo>
                  <a:cubicBezTo>
                    <a:pt x="21600" y="13006"/>
                    <a:pt x="21600" y="15561"/>
                    <a:pt x="20160" y="17303"/>
                  </a:cubicBezTo>
                  <a:cubicBezTo>
                    <a:pt x="18720" y="19045"/>
                    <a:pt x="15840" y="19974"/>
                    <a:pt x="12960" y="20613"/>
                  </a:cubicBezTo>
                  <a:cubicBezTo>
                    <a:pt x="10080" y="21252"/>
                    <a:pt x="7200" y="21600"/>
                    <a:pt x="5040" y="21542"/>
                  </a:cubicBezTo>
                  <a:cubicBezTo>
                    <a:pt x="2880" y="21484"/>
                    <a:pt x="1440" y="21019"/>
                    <a:pt x="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039937" y="1038131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893887" y="1184181"/>
              <a:ext cx="171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4680"/>
                    <a:pt x="12533" y="9360"/>
                    <a:pt x="8933" y="12960"/>
                  </a:cubicBezTo>
                  <a:cubicBezTo>
                    <a:pt x="5333" y="16560"/>
                    <a:pt x="2667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609208" y="806044"/>
              <a:ext cx="141930" cy="42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57" fill="norm" stroke="1" extrusionOk="0">
                  <a:moveTo>
                    <a:pt x="20991" y="492"/>
                  </a:moveTo>
                  <a:cubicBezTo>
                    <a:pt x="19739" y="175"/>
                    <a:pt x="18487" y="-143"/>
                    <a:pt x="16921" y="69"/>
                  </a:cubicBezTo>
                  <a:cubicBezTo>
                    <a:pt x="15356" y="281"/>
                    <a:pt x="13478" y="1022"/>
                    <a:pt x="10504" y="3192"/>
                  </a:cubicBezTo>
                  <a:cubicBezTo>
                    <a:pt x="7530" y="5363"/>
                    <a:pt x="3461" y="8963"/>
                    <a:pt x="1426" y="12192"/>
                  </a:cubicBezTo>
                  <a:cubicBezTo>
                    <a:pt x="-609" y="15422"/>
                    <a:pt x="-609" y="18281"/>
                    <a:pt x="2365" y="19763"/>
                  </a:cubicBezTo>
                  <a:cubicBezTo>
                    <a:pt x="5339" y="21245"/>
                    <a:pt x="11287" y="21351"/>
                    <a:pt x="1723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868899" y="899156"/>
              <a:ext cx="193389" cy="24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49" fill="norm" stroke="1" extrusionOk="0">
                  <a:moveTo>
                    <a:pt x="3104" y="3260"/>
                  </a:moveTo>
                  <a:cubicBezTo>
                    <a:pt x="3568" y="2337"/>
                    <a:pt x="4033" y="1414"/>
                    <a:pt x="4962" y="860"/>
                  </a:cubicBezTo>
                  <a:cubicBezTo>
                    <a:pt x="5891" y="306"/>
                    <a:pt x="7285" y="122"/>
                    <a:pt x="8910" y="29"/>
                  </a:cubicBezTo>
                  <a:cubicBezTo>
                    <a:pt x="10536" y="-63"/>
                    <a:pt x="12394" y="-63"/>
                    <a:pt x="12510" y="2060"/>
                  </a:cubicBezTo>
                  <a:cubicBezTo>
                    <a:pt x="12626" y="4183"/>
                    <a:pt x="11001" y="8429"/>
                    <a:pt x="8794" y="11568"/>
                  </a:cubicBezTo>
                  <a:cubicBezTo>
                    <a:pt x="6588" y="14706"/>
                    <a:pt x="3801" y="16737"/>
                    <a:pt x="2059" y="18214"/>
                  </a:cubicBezTo>
                  <a:cubicBezTo>
                    <a:pt x="317" y="19691"/>
                    <a:pt x="-380" y="20614"/>
                    <a:pt x="201" y="21075"/>
                  </a:cubicBezTo>
                  <a:cubicBezTo>
                    <a:pt x="781" y="21537"/>
                    <a:pt x="2639" y="21537"/>
                    <a:pt x="6355" y="21260"/>
                  </a:cubicBezTo>
                  <a:cubicBezTo>
                    <a:pt x="10072" y="20983"/>
                    <a:pt x="15646" y="20429"/>
                    <a:pt x="21220" y="1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113087" y="1196881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396192" y="942403"/>
              <a:ext cx="155758" cy="20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0840" fill="norm" stroke="1" extrusionOk="0">
                  <a:moveTo>
                    <a:pt x="14657" y="2033"/>
                  </a:moveTo>
                  <a:cubicBezTo>
                    <a:pt x="13815" y="1151"/>
                    <a:pt x="12974" y="270"/>
                    <a:pt x="11852" y="49"/>
                  </a:cubicBezTo>
                  <a:cubicBezTo>
                    <a:pt x="10730" y="-171"/>
                    <a:pt x="9327" y="270"/>
                    <a:pt x="7223" y="2805"/>
                  </a:cubicBezTo>
                  <a:cubicBezTo>
                    <a:pt x="5119" y="5339"/>
                    <a:pt x="2314" y="9968"/>
                    <a:pt x="912" y="13274"/>
                  </a:cubicBezTo>
                  <a:cubicBezTo>
                    <a:pt x="-491" y="16580"/>
                    <a:pt x="-491" y="18564"/>
                    <a:pt x="2454" y="19776"/>
                  </a:cubicBezTo>
                  <a:cubicBezTo>
                    <a:pt x="5400" y="20988"/>
                    <a:pt x="11291" y="21429"/>
                    <a:pt x="15218" y="19666"/>
                  </a:cubicBezTo>
                  <a:cubicBezTo>
                    <a:pt x="19145" y="17902"/>
                    <a:pt x="21109" y="13935"/>
                    <a:pt x="20548" y="10739"/>
                  </a:cubicBezTo>
                  <a:cubicBezTo>
                    <a:pt x="19987" y="7543"/>
                    <a:pt x="16901" y="5119"/>
                    <a:pt x="13815" y="2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881437" y="844371"/>
              <a:ext cx="82555" cy="3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542" fill="norm" stroke="1" extrusionOk="0">
                  <a:moveTo>
                    <a:pt x="1580" y="1340"/>
                  </a:moveTo>
                  <a:cubicBezTo>
                    <a:pt x="2107" y="704"/>
                    <a:pt x="2634" y="69"/>
                    <a:pt x="3688" y="6"/>
                  </a:cubicBezTo>
                  <a:cubicBezTo>
                    <a:pt x="4741" y="-58"/>
                    <a:pt x="6322" y="450"/>
                    <a:pt x="9746" y="2610"/>
                  </a:cubicBezTo>
                  <a:cubicBezTo>
                    <a:pt x="13171" y="4770"/>
                    <a:pt x="18439" y="8582"/>
                    <a:pt x="20020" y="11631"/>
                  </a:cubicBezTo>
                  <a:cubicBezTo>
                    <a:pt x="21600" y="14681"/>
                    <a:pt x="19493" y="16968"/>
                    <a:pt x="15541" y="18493"/>
                  </a:cubicBezTo>
                  <a:cubicBezTo>
                    <a:pt x="11590" y="20017"/>
                    <a:pt x="5795" y="20780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281487" y="96193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224337" y="1171481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034875" y="792322"/>
              <a:ext cx="167364" cy="41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04" fill="norm" stroke="1" extrusionOk="0">
                  <a:moveTo>
                    <a:pt x="21349" y="1233"/>
                  </a:moveTo>
                  <a:cubicBezTo>
                    <a:pt x="20539" y="790"/>
                    <a:pt x="19729" y="347"/>
                    <a:pt x="18649" y="126"/>
                  </a:cubicBezTo>
                  <a:cubicBezTo>
                    <a:pt x="17569" y="-96"/>
                    <a:pt x="16219" y="-96"/>
                    <a:pt x="13924" y="735"/>
                  </a:cubicBezTo>
                  <a:cubicBezTo>
                    <a:pt x="11629" y="1566"/>
                    <a:pt x="8389" y="3227"/>
                    <a:pt x="5419" y="5830"/>
                  </a:cubicBezTo>
                  <a:cubicBezTo>
                    <a:pt x="2449" y="8433"/>
                    <a:pt x="-251" y="11978"/>
                    <a:pt x="19" y="14581"/>
                  </a:cubicBezTo>
                  <a:cubicBezTo>
                    <a:pt x="289" y="17184"/>
                    <a:pt x="3529" y="18846"/>
                    <a:pt x="7039" y="19842"/>
                  </a:cubicBezTo>
                  <a:cubicBezTo>
                    <a:pt x="10549" y="20839"/>
                    <a:pt x="14329" y="21172"/>
                    <a:pt x="18109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500687" y="822231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328"/>
                    <a:pt x="2880" y="10656"/>
                    <a:pt x="6480" y="14256"/>
                  </a:cubicBezTo>
                  <a:cubicBezTo>
                    <a:pt x="10080" y="17856"/>
                    <a:pt x="15840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551487" y="1184181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995987" y="835742"/>
              <a:ext cx="130616" cy="30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97" fill="norm" stroke="1" extrusionOk="0">
                  <a:moveTo>
                    <a:pt x="0" y="2589"/>
                  </a:moveTo>
                  <a:cubicBezTo>
                    <a:pt x="0" y="1854"/>
                    <a:pt x="0" y="1119"/>
                    <a:pt x="1029" y="605"/>
                  </a:cubicBezTo>
                  <a:cubicBezTo>
                    <a:pt x="2057" y="91"/>
                    <a:pt x="4114" y="-203"/>
                    <a:pt x="6686" y="164"/>
                  </a:cubicBezTo>
                  <a:cubicBezTo>
                    <a:pt x="9257" y="532"/>
                    <a:pt x="12343" y="1560"/>
                    <a:pt x="14229" y="2442"/>
                  </a:cubicBezTo>
                  <a:cubicBezTo>
                    <a:pt x="16114" y="3324"/>
                    <a:pt x="16800" y="4058"/>
                    <a:pt x="16800" y="4866"/>
                  </a:cubicBezTo>
                  <a:cubicBezTo>
                    <a:pt x="16800" y="5675"/>
                    <a:pt x="16114" y="6556"/>
                    <a:pt x="14914" y="7217"/>
                  </a:cubicBezTo>
                  <a:cubicBezTo>
                    <a:pt x="13714" y="7879"/>
                    <a:pt x="12000" y="8319"/>
                    <a:pt x="10286" y="8687"/>
                  </a:cubicBezTo>
                  <a:cubicBezTo>
                    <a:pt x="8571" y="9054"/>
                    <a:pt x="6857" y="9348"/>
                    <a:pt x="6686" y="9715"/>
                  </a:cubicBezTo>
                  <a:cubicBezTo>
                    <a:pt x="6514" y="10083"/>
                    <a:pt x="7886" y="10524"/>
                    <a:pt x="10629" y="11479"/>
                  </a:cubicBezTo>
                  <a:cubicBezTo>
                    <a:pt x="13371" y="12434"/>
                    <a:pt x="17486" y="13903"/>
                    <a:pt x="19543" y="15152"/>
                  </a:cubicBezTo>
                  <a:cubicBezTo>
                    <a:pt x="21600" y="16401"/>
                    <a:pt x="21600" y="17430"/>
                    <a:pt x="20057" y="18385"/>
                  </a:cubicBezTo>
                  <a:cubicBezTo>
                    <a:pt x="18514" y="19340"/>
                    <a:pt x="15429" y="20221"/>
                    <a:pt x="13029" y="20736"/>
                  </a:cubicBezTo>
                  <a:cubicBezTo>
                    <a:pt x="10629" y="21250"/>
                    <a:pt x="8914" y="21397"/>
                    <a:pt x="7200" y="21397"/>
                  </a:cubicBezTo>
                  <a:cubicBezTo>
                    <a:pt x="5486" y="21397"/>
                    <a:pt x="3771" y="21250"/>
                    <a:pt x="2914" y="20442"/>
                  </a:cubicBezTo>
                  <a:cubicBezTo>
                    <a:pt x="2057" y="19634"/>
                    <a:pt x="2057" y="18164"/>
                    <a:pt x="2057" y="16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224587" y="777218"/>
              <a:ext cx="123963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23" fill="norm" stroke="1" extrusionOk="0">
                  <a:moveTo>
                    <a:pt x="0" y="344"/>
                  </a:moveTo>
                  <a:cubicBezTo>
                    <a:pt x="1800" y="134"/>
                    <a:pt x="3600" y="-77"/>
                    <a:pt x="5220" y="28"/>
                  </a:cubicBezTo>
                  <a:cubicBezTo>
                    <a:pt x="6840" y="134"/>
                    <a:pt x="8280" y="555"/>
                    <a:pt x="10980" y="1978"/>
                  </a:cubicBezTo>
                  <a:cubicBezTo>
                    <a:pt x="13680" y="3400"/>
                    <a:pt x="17640" y="5823"/>
                    <a:pt x="19620" y="8510"/>
                  </a:cubicBezTo>
                  <a:cubicBezTo>
                    <a:pt x="21600" y="11197"/>
                    <a:pt x="21600" y="14147"/>
                    <a:pt x="19440" y="16360"/>
                  </a:cubicBezTo>
                  <a:cubicBezTo>
                    <a:pt x="17280" y="18573"/>
                    <a:pt x="12960" y="20048"/>
                    <a:pt x="9900" y="20785"/>
                  </a:cubicBezTo>
                  <a:cubicBezTo>
                    <a:pt x="6840" y="21523"/>
                    <a:pt x="5040" y="21523"/>
                    <a:pt x="324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465887" y="675098"/>
              <a:ext cx="130230" cy="64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6" fill="norm" stroke="1" extrusionOk="0">
                  <a:moveTo>
                    <a:pt x="5226" y="878"/>
                  </a:moveTo>
                  <a:cubicBezTo>
                    <a:pt x="6271" y="597"/>
                    <a:pt x="7316" y="317"/>
                    <a:pt x="8710" y="141"/>
                  </a:cubicBezTo>
                  <a:cubicBezTo>
                    <a:pt x="10103" y="-34"/>
                    <a:pt x="11845" y="-104"/>
                    <a:pt x="13935" y="282"/>
                  </a:cubicBezTo>
                  <a:cubicBezTo>
                    <a:pt x="16026" y="667"/>
                    <a:pt x="18465" y="1509"/>
                    <a:pt x="19335" y="2631"/>
                  </a:cubicBezTo>
                  <a:cubicBezTo>
                    <a:pt x="20206" y="3753"/>
                    <a:pt x="19510" y="5156"/>
                    <a:pt x="17245" y="6488"/>
                  </a:cubicBezTo>
                  <a:cubicBezTo>
                    <a:pt x="14981" y="7821"/>
                    <a:pt x="11148" y="9083"/>
                    <a:pt x="9232" y="9925"/>
                  </a:cubicBezTo>
                  <a:cubicBezTo>
                    <a:pt x="7316" y="10766"/>
                    <a:pt x="7316" y="11187"/>
                    <a:pt x="8884" y="11748"/>
                  </a:cubicBezTo>
                  <a:cubicBezTo>
                    <a:pt x="10452" y="12309"/>
                    <a:pt x="13587" y="13010"/>
                    <a:pt x="16374" y="14062"/>
                  </a:cubicBezTo>
                  <a:cubicBezTo>
                    <a:pt x="19161" y="15114"/>
                    <a:pt x="21600" y="16517"/>
                    <a:pt x="21426" y="17709"/>
                  </a:cubicBezTo>
                  <a:cubicBezTo>
                    <a:pt x="21252" y="18901"/>
                    <a:pt x="18465" y="19883"/>
                    <a:pt x="14458" y="20479"/>
                  </a:cubicBezTo>
                  <a:cubicBezTo>
                    <a:pt x="10452" y="21075"/>
                    <a:pt x="5226" y="2128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189668" y="1318368"/>
              <a:ext cx="263877" cy="2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91" y="11918"/>
                    <a:pt x="9781" y="3818"/>
                    <a:pt x="13381" y="1118"/>
                  </a:cubicBezTo>
                  <a:cubicBezTo>
                    <a:pt x="16981" y="-1582"/>
                    <a:pt x="192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194647" y="1377828"/>
              <a:ext cx="263876" cy="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5600"/>
                    <a:pt x="8423" y="9600"/>
                    <a:pt x="12023" y="6000"/>
                  </a:cubicBezTo>
                  <a:cubicBezTo>
                    <a:pt x="15623" y="2400"/>
                    <a:pt x="1861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335524" y="1297726"/>
              <a:ext cx="293749" cy="1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49" y="11375"/>
                    <a:pt x="8298" y="2735"/>
                    <a:pt x="11898" y="575"/>
                  </a:cubicBezTo>
                  <a:cubicBezTo>
                    <a:pt x="15498" y="-1585"/>
                    <a:pt x="1854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375354" y="1362892"/>
              <a:ext cx="243961" cy="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4400"/>
                    <a:pt x="9698" y="7200"/>
                    <a:pt x="13298" y="3600"/>
                  </a:cubicBezTo>
                  <a:cubicBezTo>
                    <a:pt x="16898" y="0"/>
                    <a:pt x="192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894619" y="1303147"/>
              <a:ext cx="263877" cy="1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0800"/>
                    <a:pt x="7608" y="0"/>
                    <a:pt x="11208" y="0"/>
                  </a:cubicBezTo>
                  <a:cubicBezTo>
                    <a:pt x="14808" y="0"/>
                    <a:pt x="1820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914535" y="1377828"/>
              <a:ext cx="119491" cy="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544752" y="511923"/>
              <a:ext cx="457341" cy="80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43" fill="norm" stroke="1" extrusionOk="0">
                  <a:moveTo>
                    <a:pt x="12440" y="4802"/>
                  </a:moveTo>
                  <a:cubicBezTo>
                    <a:pt x="12639" y="3900"/>
                    <a:pt x="12837" y="2997"/>
                    <a:pt x="12936" y="2349"/>
                  </a:cubicBezTo>
                  <a:cubicBezTo>
                    <a:pt x="13035" y="1700"/>
                    <a:pt x="13035" y="1306"/>
                    <a:pt x="12440" y="1052"/>
                  </a:cubicBezTo>
                  <a:cubicBezTo>
                    <a:pt x="11846" y="798"/>
                    <a:pt x="10657" y="685"/>
                    <a:pt x="9220" y="995"/>
                  </a:cubicBezTo>
                  <a:cubicBezTo>
                    <a:pt x="7784" y="1306"/>
                    <a:pt x="6099" y="2039"/>
                    <a:pt x="4662" y="3167"/>
                  </a:cubicBezTo>
                  <a:cubicBezTo>
                    <a:pt x="3226" y="4295"/>
                    <a:pt x="2037" y="5817"/>
                    <a:pt x="1244" y="7566"/>
                  </a:cubicBezTo>
                  <a:cubicBezTo>
                    <a:pt x="451" y="9314"/>
                    <a:pt x="55" y="11288"/>
                    <a:pt x="6" y="13205"/>
                  </a:cubicBezTo>
                  <a:cubicBezTo>
                    <a:pt x="-44" y="15123"/>
                    <a:pt x="253" y="16984"/>
                    <a:pt x="897" y="18366"/>
                  </a:cubicBezTo>
                  <a:cubicBezTo>
                    <a:pt x="1541" y="19747"/>
                    <a:pt x="2532" y="20650"/>
                    <a:pt x="3771" y="21101"/>
                  </a:cubicBezTo>
                  <a:cubicBezTo>
                    <a:pt x="5009" y="21552"/>
                    <a:pt x="6495" y="21552"/>
                    <a:pt x="8378" y="21129"/>
                  </a:cubicBezTo>
                  <a:cubicBezTo>
                    <a:pt x="10261" y="20706"/>
                    <a:pt x="12539" y="19860"/>
                    <a:pt x="14472" y="18845"/>
                  </a:cubicBezTo>
                  <a:cubicBezTo>
                    <a:pt x="16404" y="17830"/>
                    <a:pt x="17989" y="16645"/>
                    <a:pt x="19178" y="15095"/>
                  </a:cubicBezTo>
                  <a:cubicBezTo>
                    <a:pt x="20367" y="13544"/>
                    <a:pt x="21160" y="11626"/>
                    <a:pt x="21358" y="9709"/>
                  </a:cubicBezTo>
                  <a:cubicBezTo>
                    <a:pt x="21556" y="7791"/>
                    <a:pt x="21160" y="5874"/>
                    <a:pt x="20417" y="4323"/>
                  </a:cubicBezTo>
                  <a:cubicBezTo>
                    <a:pt x="19673" y="2772"/>
                    <a:pt x="18584" y="1588"/>
                    <a:pt x="17494" y="883"/>
                  </a:cubicBezTo>
                  <a:cubicBezTo>
                    <a:pt x="16404" y="178"/>
                    <a:pt x="15314" y="-48"/>
                    <a:pt x="14571" y="8"/>
                  </a:cubicBezTo>
                  <a:cubicBezTo>
                    <a:pt x="13828" y="65"/>
                    <a:pt x="13431" y="403"/>
                    <a:pt x="13035" y="7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899408" y="88900"/>
              <a:ext cx="146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6730" y="3600"/>
                  </a:cubicBezTo>
                  <a:cubicBezTo>
                    <a:pt x="10330" y="7200"/>
                    <a:pt x="1596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033263" y="69850"/>
              <a:ext cx="69346" cy="38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46" fill="norm" stroke="1" extrusionOk="0">
                  <a:moveTo>
                    <a:pt x="21444" y="0"/>
                  </a:moveTo>
                  <a:cubicBezTo>
                    <a:pt x="17517" y="2018"/>
                    <a:pt x="13589" y="4035"/>
                    <a:pt x="9989" y="7062"/>
                  </a:cubicBezTo>
                  <a:cubicBezTo>
                    <a:pt x="6389" y="10088"/>
                    <a:pt x="3117" y="14123"/>
                    <a:pt x="1480" y="16497"/>
                  </a:cubicBezTo>
                  <a:cubicBezTo>
                    <a:pt x="-156" y="18870"/>
                    <a:pt x="-156" y="19582"/>
                    <a:pt x="171" y="20235"/>
                  </a:cubicBezTo>
                  <a:cubicBezTo>
                    <a:pt x="499" y="20888"/>
                    <a:pt x="1153" y="21481"/>
                    <a:pt x="4099" y="21541"/>
                  </a:cubicBezTo>
                  <a:cubicBezTo>
                    <a:pt x="7044" y="21600"/>
                    <a:pt x="12280" y="21125"/>
                    <a:pt x="17517" y="20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172458" y="3238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779136" y="692149"/>
              <a:ext cx="421691" cy="61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51" fill="norm" stroke="1" extrusionOk="0">
                  <a:moveTo>
                    <a:pt x="15635" y="3096"/>
                  </a:moveTo>
                  <a:cubicBezTo>
                    <a:pt x="15529" y="2359"/>
                    <a:pt x="15422" y="1622"/>
                    <a:pt x="15210" y="1106"/>
                  </a:cubicBezTo>
                  <a:cubicBezTo>
                    <a:pt x="14997" y="590"/>
                    <a:pt x="14678" y="295"/>
                    <a:pt x="13720" y="258"/>
                  </a:cubicBezTo>
                  <a:cubicBezTo>
                    <a:pt x="12762" y="221"/>
                    <a:pt x="11166" y="442"/>
                    <a:pt x="9304" y="1180"/>
                  </a:cubicBezTo>
                  <a:cubicBezTo>
                    <a:pt x="7442" y="1917"/>
                    <a:pt x="5314" y="3170"/>
                    <a:pt x="3718" y="4755"/>
                  </a:cubicBezTo>
                  <a:cubicBezTo>
                    <a:pt x="2122" y="6340"/>
                    <a:pt x="1058" y="8257"/>
                    <a:pt x="473" y="10210"/>
                  </a:cubicBezTo>
                  <a:cubicBezTo>
                    <a:pt x="-113" y="12164"/>
                    <a:pt x="-219" y="14154"/>
                    <a:pt x="526" y="16071"/>
                  </a:cubicBezTo>
                  <a:cubicBezTo>
                    <a:pt x="1271" y="17988"/>
                    <a:pt x="2867" y="19831"/>
                    <a:pt x="4835" y="20715"/>
                  </a:cubicBezTo>
                  <a:cubicBezTo>
                    <a:pt x="6804" y="21600"/>
                    <a:pt x="9145" y="21526"/>
                    <a:pt x="11432" y="20715"/>
                  </a:cubicBezTo>
                  <a:cubicBezTo>
                    <a:pt x="13720" y="19904"/>
                    <a:pt x="15954" y="18356"/>
                    <a:pt x="17604" y="16550"/>
                  </a:cubicBezTo>
                  <a:cubicBezTo>
                    <a:pt x="19253" y="14744"/>
                    <a:pt x="20317" y="12680"/>
                    <a:pt x="20849" y="10616"/>
                  </a:cubicBezTo>
                  <a:cubicBezTo>
                    <a:pt x="21381" y="8552"/>
                    <a:pt x="21381" y="6487"/>
                    <a:pt x="20317" y="4718"/>
                  </a:cubicBezTo>
                  <a:cubicBezTo>
                    <a:pt x="19253" y="2949"/>
                    <a:pt x="17125" y="1474"/>
                    <a:pt x="149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096508" y="114300"/>
              <a:ext cx="1968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1878"/>
                    <a:pt x="7432" y="3757"/>
                    <a:pt x="11032" y="7357"/>
                  </a:cubicBezTo>
                  <a:cubicBezTo>
                    <a:pt x="14632" y="10957"/>
                    <a:pt x="18116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255258" y="88900"/>
              <a:ext cx="1016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1800"/>
                    <a:pt x="13500" y="3600"/>
                    <a:pt x="9900" y="6412"/>
                  </a:cubicBezTo>
                  <a:cubicBezTo>
                    <a:pt x="6300" y="9225"/>
                    <a:pt x="3150" y="13050"/>
                    <a:pt x="1575" y="15750"/>
                  </a:cubicBezTo>
                  <a:cubicBezTo>
                    <a:pt x="0" y="18450"/>
                    <a:pt x="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355139" y="375658"/>
              <a:ext cx="173170" cy="16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26" fill="norm" stroke="1" extrusionOk="0">
                  <a:moveTo>
                    <a:pt x="992" y="6514"/>
                  </a:moveTo>
                  <a:cubicBezTo>
                    <a:pt x="732" y="5130"/>
                    <a:pt x="472" y="3745"/>
                    <a:pt x="1252" y="2637"/>
                  </a:cubicBezTo>
                  <a:cubicBezTo>
                    <a:pt x="2033" y="1530"/>
                    <a:pt x="3855" y="699"/>
                    <a:pt x="5416" y="283"/>
                  </a:cubicBezTo>
                  <a:cubicBezTo>
                    <a:pt x="6978" y="-132"/>
                    <a:pt x="8279" y="-132"/>
                    <a:pt x="9060" y="560"/>
                  </a:cubicBezTo>
                  <a:cubicBezTo>
                    <a:pt x="9840" y="1253"/>
                    <a:pt x="10101" y="2637"/>
                    <a:pt x="8799" y="5268"/>
                  </a:cubicBezTo>
                  <a:cubicBezTo>
                    <a:pt x="7498" y="7899"/>
                    <a:pt x="4636" y="11776"/>
                    <a:pt x="2684" y="14683"/>
                  </a:cubicBezTo>
                  <a:cubicBezTo>
                    <a:pt x="732" y="17591"/>
                    <a:pt x="-309" y="19530"/>
                    <a:pt x="81" y="20499"/>
                  </a:cubicBezTo>
                  <a:cubicBezTo>
                    <a:pt x="472" y="21468"/>
                    <a:pt x="2293" y="21468"/>
                    <a:pt x="6067" y="20499"/>
                  </a:cubicBezTo>
                  <a:cubicBezTo>
                    <a:pt x="9840" y="19530"/>
                    <a:pt x="15566" y="17591"/>
                    <a:pt x="21291" y="156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299497" y="648733"/>
              <a:ext cx="434926" cy="57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79" fill="norm" stroke="1" extrusionOk="0">
                  <a:moveTo>
                    <a:pt x="12860" y="3496"/>
                  </a:moveTo>
                  <a:cubicBezTo>
                    <a:pt x="13063" y="2396"/>
                    <a:pt x="13267" y="1297"/>
                    <a:pt x="13114" y="668"/>
                  </a:cubicBezTo>
                  <a:cubicBezTo>
                    <a:pt x="12961" y="40"/>
                    <a:pt x="12452" y="-117"/>
                    <a:pt x="11586" y="79"/>
                  </a:cubicBezTo>
                  <a:cubicBezTo>
                    <a:pt x="10720" y="276"/>
                    <a:pt x="9497" y="826"/>
                    <a:pt x="7867" y="2357"/>
                  </a:cubicBezTo>
                  <a:cubicBezTo>
                    <a:pt x="6237" y="3889"/>
                    <a:pt x="4199" y="6402"/>
                    <a:pt x="2722" y="8798"/>
                  </a:cubicBezTo>
                  <a:cubicBezTo>
                    <a:pt x="1244" y="11194"/>
                    <a:pt x="327" y="13471"/>
                    <a:pt x="73" y="15356"/>
                  </a:cubicBezTo>
                  <a:cubicBezTo>
                    <a:pt x="-182" y="17242"/>
                    <a:pt x="226" y="18734"/>
                    <a:pt x="1346" y="19794"/>
                  </a:cubicBezTo>
                  <a:cubicBezTo>
                    <a:pt x="2467" y="20855"/>
                    <a:pt x="4301" y="21483"/>
                    <a:pt x="6543" y="21365"/>
                  </a:cubicBezTo>
                  <a:cubicBezTo>
                    <a:pt x="8784" y="21247"/>
                    <a:pt x="11433" y="20383"/>
                    <a:pt x="13878" y="18773"/>
                  </a:cubicBezTo>
                  <a:cubicBezTo>
                    <a:pt x="16324" y="17163"/>
                    <a:pt x="18565" y="14807"/>
                    <a:pt x="19839" y="12804"/>
                  </a:cubicBezTo>
                  <a:cubicBezTo>
                    <a:pt x="21112" y="10801"/>
                    <a:pt x="21418" y="9151"/>
                    <a:pt x="19992" y="7148"/>
                  </a:cubicBezTo>
                  <a:cubicBezTo>
                    <a:pt x="18565" y="5146"/>
                    <a:pt x="15407" y="2789"/>
                    <a:pt x="12248" y="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484108" y="44450"/>
              <a:ext cx="1778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1500"/>
                    <a:pt x="5657" y="3000"/>
                    <a:pt x="9257" y="6600"/>
                  </a:cubicBezTo>
                  <a:cubicBezTo>
                    <a:pt x="12857" y="10200"/>
                    <a:pt x="17229" y="15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579358" y="0"/>
              <a:ext cx="1651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086"/>
                    <a:pt x="13846" y="6171"/>
                    <a:pt x="10246" y="9257"/>
                  </a:cubicBezTo>
                  <a:cubicBezTo>
                    <a:pt x="6646" y="12343"/>
                    <a:pt x="3323" y="15429"/>
                    <a:pt x="1662" y="17486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693658" y="273607"/>
              <a:ext cx="128882" cy="24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50" fill="norm" stroke="1" extrusionOk="0">
                  <a:moveTo>
                    <a:pt x="7316" y="3361"/>
                  </a:moveTo>
                  <a:cubicBezTo>
                    <a:pt x="8013" y="2413"/>
                    <a:pt x="8710" y="1466"/>
                    <a:pt x="9929" y="897"/>
                  </a:cubicBezTo>
                  <a:cubicBezTo>
                    <a:pt x="11148" y="329"/>
                    <a:pt x="12890" y="139"/>
                    <a:pt x="14806" y="45"/>
                  </a:cubicBezTo>
                  <a:cubicBezTo>
                    <a:pt x="16723" y="-50"/>
                    <a:pt x="18813" y="-50"/>
                    <a:pt x="20032" y="613"/>
                  </a:cubicBezTo>
                  <a:cubicBezTo>
                    <a:pt x="21252" y="1276"/>
                    <a:pt x="21600" y="2603"/>
                    <a:pt x="20729" y="3834"/>
                  </a:cubicBezTo>
                  <a:cubicBezTo>
                    <a:pt x="19858" y="5066"/>
                    <a:pt x="17768" y="6203"/>
                    <a:pt x="16026" y="7055"/>
                  </a:cubicBezTo>
                  <a:cubicBezTo>
                    <a:pt x="14284" y="7908"/>
                    <a:pt x="12890" y="8476"/>
                    <a:pt x="12890" y="9139"/>
                  </a:cubicBezTo>
                  <a:cubicBezTo>
                    <a:pt x="12890" y="9803"/>
                    <a:pt x="14284" y="10561"/>
                    <a:pt x="16026" y="11318"/>
                  </a:cubicBezTo>
                  <a:cubicBezTo>
                    <a:pt x="17768" y="12076"/>
                    <a:pt x="19858" y="12834"/>
                    <a:pt x="20381" y="14255"/>
                  </a:cubicBezTo>
                  <a:cubicBezTo>
                    <a:pt x="20903" y="15676"/>
                    <a:pt x="19858" y="17761"/>
                    <a:pt x="16200" y="19087"/>
                  </a:cubicBezTo>
                  <a:cubicBezTo>
                    <a:pt x="12542" y="20413"/>
                    <a:pt x="6271" y="20982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178808" y="812800"/>
              <a:ext cx="19051" cy="74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0"/>
                  </a:moveTo>
                  <a:cubicBezTo>
                    <a:pt x="14400" y="549"/>
                    <a:pt x="7200" y="1098"/>
                    <a:pt x="3600" y="2685"/>
                  </a:cubicBezTo>
                  <a:cubicBezTo>
                    <a:pt x="0" y="4271"/>
                    <a:pt x="0" y="6895"/>
                    <a:pt x="0" y="9519"/>
                  </a:cubicBezTo>
                  <a:cubicBezTo>
                    <a:pt x="0" y="12142"/>
                    <a:pt x="0" y="14766"/>
                    <a:pt x="0" y="16658"/>
                  </a:cubicBezTo>
                  <a:cubicBezTo>
                    <a:pt x="0" y="18549"/>
                    <a:pt x="0" y="19708"/>
                    <a:pt x="0" y="20471"/>
                  </a:cubicBezTo>
                  <a:cubicBezTo>
                    <a:pt x="0" y="21234"/>
                    <a:pt x="0" y="21600"/>
                    <a:pt x="3600" y="21539"/>
                  </a:cubicBezTo>
                  <a:cubicBezTo>
                    <a:pt x="7200" y="21478"/>
                    <a:pt x="14400" y="20990"/>
                    <a:pt x="21600" y="20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147058" y="701955"/>
              <a:ext cx="353484" cy="66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349"/>
                  </a:moveTo>
                  <a:cubicBezTo>
                    <a:pt x="0" y="2008"/>
                    <a:pt x="0" y="1666"/>
                    <a:pt x="905" y="1290"/>
                  </a:cubicBezTo>
                  <a:cubicBezTo>
                    <a:pt x="1811" y="914"/>
                    <a:pt x="3622" y="504"/>
                    <a:pt x="6402" y="265"/>
                  </a:cubicBezTo>
                  <a:cubicBezTo>
                    <a:pt x="9183" y="25"/>
                    <a:pt x="12934" y="-43"/>
                    <a:pt x="15456" y="25"/>
                  </a:cubicBezTo>
                  <a:cubicBezTo>
                    <a:pt x="17978" y="94"/>
                    <a:pt x="19272" y="299"/>
                    <a:pt x="20177" y="709"/>
                  </a:cubicBezTo>
                  <a:cubicBezTo>
                    <a:pt x="21083" y="1119"/>
                    <a:pt x="21600" y="1734"/>
                    <a:pt x="21600" y="2794"/>
                  </a:cubicBezTo>
                  <a:cubicBezTo>
                    <a:pt x="21600" y="3853"/>
                    <a:pt x="21083" y="5357"/>
                    <a:pt x="20695" y="7339"/>
                  </a:cubicBezTo>
                  <a:cubicBezTo>
                    <a:pt x="20307" y="9322"/>
                    <a:pt x="20048" y="11782"/>
                    <a:pt x="19983" y="14038"/>
                  </a:cubicBezTo>
                  <a:cubicBezTo>
                    <a:pt x="19919" y="16294"/>
                    <a:pt x="20048" y="18344"/>
                    <a:pt x="20113" y="19541"/>
                  </a:cubicBezTo>
                  <a:cubicBezTo>
                    <a:pt x="20177" y="20737"/>
                    <a:pt x="20177" y="21079"/>
                    <a:pt x="19854" y="21284"/>
                  </a:cubicBezTo>
                  <a:cubicBezTo>
                    <a:pt x="19531" y="21489"/>
                    <a:pt x="18884" y="21557"/>
                    <a:pt x="16103" y="21557"/>
                  </a:cubicBezTo>
                  <a:cubicBezTo>
                    <a:pt x="13322" y="21557"/>
                    <a:pt x="8407" y="21489"/>
                    <a:pt x="5497" y="21420"/>
                  </a:cubicBezTo>
                  <a:cubicBezTo>
                    <a:pt x="2587" y="21352"/>
                    <a:pt x="1681" y="21284"/>
                    <a:pt x="776" y="212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8" name="Drawing"/>
          <p:cNvGrpSpPr/>
          <p:nvPr/>
        </p:nvGrpSpPr>
        <p:grpSpPr>
          <a:xfrm>
            <a:off x="5175250" y="1459053"/>
            <a:ext cx="2108201" cy="718998"/>
            <a:chOff x="0" y="0"/>
            <a:chExt cx="2108200" cy="718996"/>
          </a:xfrm>
        </p:grpSpPr>
        <p:sp>
          <p:nvSpPr>
            <p:cNvPr id="1318" name="Line"/>
            <p:cNvSpPr/>
            <p:nvPr/>
          </p:nvSpPr>
          <p:spPr>
            <a:xfrm>
              <a:off x="0" y="6666"/>
              <a:ext cx="285750" cy="47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1920" y="6994"/>
                  </a:moveTo>
                  <a:cubicBezTo>
                    <a:pt x="1600" y="9309"/>
                    <a:pt x="1280" y="11623"/>
                    <a:pt x="960" y="13889"/>
                  </a:cubicBezTo>
                  <a:cubicBezTo>
                    <a:pt x="640" y="16155"/>
                    <a:pt x="320" y="18373"/>
                    <a:pt x="160" y="19723"/>
                  </a:cubicBezTo>
                  <a:cubicBezTo>
                    <a:pt x="0" y="21073"/>
                    <a:pt x="0" y="21555"/>
                    <a:pt x="0" y="21410"/>
                  </a:cubicBezTo>
                  <a:cubicBezTo>
                    <a:pt x="0" y="21266"/>
                    <a:pt x="0" y="20494"/>
                    <a:pt x="0" y="18276"/>
                  </a:cubicBezTo>
                  <a:cubicBezTo>
                    <a:pt x="0" y="16059"/>
                    <a:pt x="0" y="12394"/>
                    <a:pt x="320" y="9309"/>
                  </a:cubicBezTo>
                  <a:cubicBezTo>
                    <a:pt x="640" y="6223"/>
                    <a:pt x="1280" y="3716"/>
                    <a:pt x="1840" y="2173"/>
                  </a:cubicBezTo>
                  <a:cubicBezTo>
                    <a:pt x="2400" y="630"/>
                    <a:pt x="2880" y="51"/>
                    <a:pt x="3440" y="3"/>
                  </a:cubicBezTo>
                  <a:cubicBezTo>
                    <a:pt x="4000" y="-45"/>
                    <a:pt x="4640" y="437"/>
                    <a:pt x="5680" y="1739"/>
                  </a:cubicBezTo>
                  <a:cubicBezTo>
                    <a:pt x="6720" y="3041"/>
                    <a:pt x="8160" y="5162"/>
                    <a:pt x="9040" y="6464"/>
                  </a:cubicBezTo>
                  <a:cubicBezTo>
                    <a:pt x="9920" y="7766"/>
                    <a:pt x="10240" y="8248"/>
                    <a:pt x="10800" y="8634"/>
                  </a:cubicBezTo>
                  <a:cubicBezTo>
                    <a:pt x="11360" y="9019"/>
                    <a:pt x="12160" y="9309"/>
                    <a:pt x="12880" y="9309"/>
                  </a:cubicBezTo>
                  <a:cubicBezTo>
                    <a:pt x="13600" y="9309"/>
                    <a:pt x="14240" y="9019"/>
                    <a:pt x="15200" y="7910"/>
                  </a:cubicBezTo>
                  <a:cubicBezTo>
                    <a:pt x="16160" y="6801"/>
                    <a:pt x="17440" y="4873"/>
                    <a:pt x="18320" y="3667"/>
                  </a:cubicBezTo>
                  <a:cubicBezTo>
                    <a:pt x="19200" y="2462"/>
                    <a:pt x="19680" y="1980"/>
                    <a:pt x="20080" y="2125"/>
                  </a:cubicBezTo>
                  <a:cubicBezTo>
                    <a:pt x="20480" y="2269"/>
                    <a:pt x="20800" y="3041"/>
                    <a:pt x="21040" y="5210"/>
                  </a:cubicBezTo>
                  <a:cubicBezTo>
                    <a:pt x="21280" y="7380"/>
                    <a:pt x="21440" y="10948"/>
                    <a:pt x="21520" y="13600"/>
                  </a:cubicBezTo>
                  <a:cubicBezTo>
                    <a:pt x="21600" y="16251"/>
                    <a:pt x="21600" y="17987"/>
                    <a:pt x="21600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69308" y="78643"/>
              <a:ext cx="265692" cy="34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7" fill="norm" stroke="1" extrusionOk="0">
                  <a:moveTo>
                    <a:pt x="2489" y="12737"/>
                  </a:moveTo>
                  <a:cubicBezTo>
                    <a:pt x="1632" y="13137"/>
                    <a:pt x="775" y="13537"/>
                    <a:pt x="347" y="14537"/>
                  </a:cubicBezTo>
                  <a:cubicBezTo>
                    <a:pt x="-82" y="15537"/>
                    <a:pt x="-82" y="17137"/>
                    <a:pt x="175" y="18337"/>
                  </a:cubicBezTo>
                  <a:cubicBezTo>
                    <a:pt x="432" y="19537"/>
                    <a:pt x="947" y="20337"/>
                    <a:pt x="1632" y="20737"/>
                  </a:cubicBezTo>
                  <a:cubicBezTo>
                    <a:pt x="2318" y="21137"/>
                    <a:pt x="3175" y="21137"/>
                    <a:pt x="4118" y="20137"/>
                  </a:cubicBezTo>
                  <a:cubicBezTo>
                    <a:pt x="5061" y="19137"/>
                    <a:pt x="6089" y="17137"/>
                    <a:pt x="6689" y="15670"/>
                  </a:cubicBezTo>
                  <a:cubicBezTo>
                    <a:pt x="7289" y="14204"/>
                    <a:pt x="7461" y="13270"/>
                    <a:pt x="7461" y="13270"/>
                  </a:cubicBezTo>
                  <a:cubicBezTo>
                    <a:pt x="7461" y="13270"/>
                    <a:pt x="7289" y="14204"/>
                    <a:pt x="7204" y="15470"/>
                  </a:cubicBezTo>
                  <a:cubicBezTo>
                    <a:pt x="7118" y="16737"/>
                    <a:pt x="7118" y="18337"/>
                    <a:pt x="7375" y="19404"/>
                  </a:cubicBezTo>
                  <a:cubicBezTo>
                    <a:pt x="7632" y="20470"/>
                    <a:pt x="8147" y="21004"/>
                    <a:pt x="8832" y="21270"/>
                  </a:cubicBezTo>
                  <a:cubicBezTo>
                    <a:pt x="9518" y="21537"/>
                    <a:pt x="10375" y="21537"/>
                    <a:pt x="11404" y="20870"/>
                  </a:cubicBezTo>
                  <a:cubicBezTo>
                    <a:pt x="12432" y="20204"/>
                    <a:pt x="13632" y="18870"/>
                    <a:pt x="14832" y="16337"/>
                  </a:cubicBezTo>
                  <a:cubicBezTo>
                    <a:pt x="16032" y="13804"/>
                    <a:pt x="17232" y="10070"/>
                    <a:pt x="18004" y="7404"/>
                  </a:cubicBezTo>
                  <a:cubicBezTo>
                    <a:pt x="18775" y="4737"/>
                    <a:pt x="19118" y="3137"/>
                    <a:pt x="19289" y="1937"/>
                  </a:cubicBezTo>
                  <a:cubicBezTo>
                    <a:pt x="19461" y="737"/>
                    <a:pt x="19461" y="-63"/>
                    <a:pt x="19375" y="4"/>
                  </a:cubicBezTo>
                  <a:cubicBezTo>
                    <a:pt x="19289" y="70"/>
                    <a:pt x="19118" y="1004"/>
                    <a:pt x="19032" y="4004"/>
                  </a:cubicBezTo>
                  <a:cubicBezTo>
                    <a:pt x="18947" y="7004"/>
                    <a:pt x="18947" y="12070"/>
                    <a:pt x="18947" y="15004"/>
                  </a:cubicBezTo>
                  <a:cubicBezTo>
                    <a:pt x="18947" y="17937"/>
                    <a:pt x="18947" y="18737"/>
                    <a:pt x="19375" y="19137"/>
                  </a:cubicBezTo>
                  <a:cubicBezTo>
                    <a:pt x="19804" y="19537"/>
                    <a:pt x="20661" y="19537"/>
                    <a:pt x="21518" y="19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54049" y="109396"/>
              <a:ext cx="196851" cy="29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9755" y="0"/>
                  </a:moveTo>
                  <a:cubicBezTo>
                    <a:pt x="8594" y="304"/>
                    <a:pt x="7432" y="608"/>
                    <a:pt x="6619" y="2130"/>
                  </a:cubicBezTo>
                  <a:cubicBezTo>
                    <a:pt x="5806" y="3651"/>
                    <a:pt x="5342" y="6389"/>
                    <a:pt x="5226" y="9355"/>
                  </a:cubicBezTo>
                  <a:cubicBezTo>
                    <a:pt x="5110" y="12321"/>
                    <a:pt x="5342" y="15515"/>
                    <a:pt x="5806" y="17645"/>
                  </a:cubicBezTo>
                  <a:cubicBezTo>
                    <a:pt x="6271" y="19775"/>
                    <a:pt x="6968" y="20839"/>
                    <a:pt x="7897" y="21220"/>
                  </a:cubicBezTo>
                  <a:cubicBezTo>
                    <a:pt x="8826" y="21600"/>
                    <a:pt x="9987" y="21296"/>
                    <a:pt x="10800" y="20079"/>
                  </a:cubicBezTo>
                  <a:cubicBezTo>
                    <a:pt x="11613" y="18862"/>
                    <a:pt x="12077" y="16732"/>
                    <a:pt x="11381" y="15059"/>
                  </a:cubicBezTo>
                  <a:cubicBezTo>
                    <a:pt x="10684" y="13386"/>
                    <a:pt x="8826" y="12169"/>
                    <a:pt x="7200" y="11485"/>
                  </a:cubicBezTo>
                  <a:cubicBezTo>
                    <a:pt x="5574" y="10800"/>
                    <a:pt x="4181" y="10648"/>
                    <a:pt x="2787" y="10876"/>
                  </a:cubicBezTo>
                  <a:cubicBezTo>
                    <a:pt x="1394" y="11104"/>
                    <a:pt x="0" y="11713"/>
                    <a:pt x="0" y="12093"/>
                  </a:cubicBezTo>
                  <a:cubicBezTo>
                    <a:pt x="0" y="12473"/>
                    <a:pt x="1394" y="12625"/>
                    <a:pt x="4297" y="12473"/>
                  </a:cubicBezTo>
                  <a:cubicBezTo>
                    <a:pt x="7200" y="12321"/>
                    <a:pt x="11613" y="11865"/>
                    <a:pt x="14400" y="11637"/>
                  </a:cubicBezTo>
                  <a:cubicBezTo>
                    <a:pt x="17187" y="11408"/>
                    <a:pt x="18348" y="11408"/>
                    <a:pt x="18929" y="11789"/>
                  </a:cubicBezTo>
                  <a:cubicBezTo>
                    <a:pt x="19510" y="12169"/>
                    <a:pt x="19510" y="12930"/>
                    <a:pt x="19510" y="12701"/>
                  </a:cubicBezTo>
                  <a:cubicBezTo>
                    <a:pt x="19510" y="12473"/>
                    <a:pt x="19510" y="11256"/>
                    <a:pt x="19510" y="10192"/>
                  </a:cubicBezTo>
                  <a:cubicBezTo>
                    <a:pt x="19510" y="9127"/>
                    <a:pt x="19510" y="8214"/>
                    <a:pt x="19858" y="7682"/>
                  </a:cubicBezTo>
                  <a:cubicBezTo>
                    <a:pt x="20206" y="7149"/>
                    <a:pt x="20903" y="6997"/>
                    <a:pt x="21600" y="6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863600" y="180190"/>
              <a:ext cx="88922" cy="27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0505" fill="norm" stroke="1" extrusionOk="0">
                  <a:moveTo>
                    <a:pt x="6028" y="7609"/>
                  </a:moveTo>
                  <a:cubicBezTo>
                    <a:pt x="5526" y="12729"/>
                    <a:pt x="5023" y="17849"/>
                    <a:pt x="4772" y="19689"/>
                  </a:cubicBezTo>
                  <a:cubicBezTo>
                    <a:pt x="4521" y="21529"/>
                    <a:pt x="4521" y="20089"/>
                    <a:pt x="4521" y="17049"/>
                  </a:cubicBezTo>
                  <a:cubicBezTo>
                    <a:pt x="4521" y="14009"/>
                    <a:pt x="4521" y="9369"/>
                    <a:pt x="5023" y="6409"/>
                  </a:cubicBezTo>
                  <a:cubicBezTo>
                    <a:pt x="5526" y="3449"/>
                    <a:pt x="6530" y="2169"/>
                    <a:pt x="8037" y="1289"/>
                  </a:cubicBezTo>
                  <a:cubicBezTo>
                    <a:pt x="9544" y="409"/>
                    <a:pt x="11553" y="-71"/>
                    <a:pt x="13563" y="9"/>
                  </a:cubicBezTo>
                  <a:cubicBezTo>
                    <a:pt x="15572" y="89"/>
                    <a:pt x="17581" y="729"/>
                    <a:pt x="19088" y="2089"/>
                  </a:cubicBezTo>
                  <a:cubicBezTo>
                    <a:pt x="20595" y="3449"/>
                    <a:pt x="21600" y="5529"/>
                    <a:pt x="20847" y="7129"/>
                  </a:cubicBezTo>
                  <a:cubicBezTo>
                    <a:pt x="20093" y="8729"/>
                    <a:pt x="17581" y="9849"/>
                    <a:pt x="13814" y="10329"/>
                  </a:cubicBezTo>
                  <a:cubicBezTo>
                    <a:pt x="10047" y="10809"/>
                    <a:pt x="5023" y="10649"/>
                    <a:pt x="0" y="1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819149" y="230046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00"/>
                    <a:pt x="8640" y="11400"/>
                    <a:pt x="12240" y="15000"/>
                  </a:cubicBezTo>
                  <a:cubicBezTo>
                    <a:pt x="15840" y="18600"/>
                    <a:pt x="1872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037942" y="14146"/>
              <a:ext cx="143158" cy="29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22" fill="norm" stroke="1" extrusionOk="0">
                  <a:moveTo>
                    <a:pt x="3329" y="0"/>
                  </a:moveTo>
                  <a:cubicBezTo>
                    <a:pt x="2389" y="5324"/>
                    <a:pt x="1450" y="10648"/>
                    <a:pt x="981" y="13766"/>
                  </a:cubicBezTo>
                  <a:cubicBezTo>
                    <a:pt x="511" y="16885"/>
                    <a:pt x="511" y="17797"/>
                    <a:pt x="511" y="18710"/>
                  </a:cubicBezTo>
                  <a:cubicBezTo>
                    <a:pt x="511" y="19623"/>
                    <a:pt x="511" y="20535"/>
                    <a:pt x="1294" y="20915"/>
                  </a:cubicBezTo>
                  <a:cubicBezTo>
                    <a:pt x="2076" y="21296"/>
                    <a:pt x="3642" y="21144"/>
                    <a:pt x="5833" y="20003"/>
                  </a:cubicBezTo>
                  <a:cubicBezTo>
                    <a:pt x="8024" y="18862"/>
                    <a:pt x="10842" y="16732"/>
                    <a:pt x="12407" y="15287"/>
                  </a:cubicBezTo>
                  <a:cubicBezTo>
                    <a:pt x="13972" y="13842"/>
                    <a:pt x="14285" y="13082"/>
                    <a:pt x="14285" y="12169"/>
                  </a:cubicBezTo>
                  <a:cubicBezTo>
                    <a:pt x="14285" y="11256"/>
                    <a:pt x="13972" y="10192"/>
                    <a:pt x="13033" y="9811"/>
                  </a:cubicBezTo>
                  <a:cubicBezTo>
                    <a:pt x="12094" y="9431"/>
                    <a:pt x="10529" y="9735"/>
                    <a:pt x="8181" y="11028"/>
                  </a:cubicBezTo>
                  <a:cubicBezTo>
                    <a:pt x="5833" y="12321"/>
                    <a:pt x="2702" y="14603"/>
                    <a:pt x="1137" y="16124"/>
                  </a:cubicBezTo>
                  <a:cubicBezTo>
                    <a:pt x="-428" y="17645"/>
                    <a:pt x="-428" y="18406"/>
                    <a:pt x="1450" y="19242"/>
                  </a:cubicBezTo>
                  <a:cubicBezTo>
                    <a:pt x="3329" y="20079"/>
                    <a:pt x="7085" y="20992"/>
                    <a:pt x="10685" y="21296"/>
                  </a:cubicBezTo>
                  <a:cubicBezTo>
                    <a:pt x="14285" y="21600"/>
                    <a:pt x="17729" y="21296"/>
                    <a:pt x="21172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721895" y="45896"/>
              <a:ext cx="164055" cy="31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88" fill="norm" stroke="1" extrusionOk="0">
                  <a:moveTo>
                    <a:pt x="10529" y="0"/>
                  </a:moveTo>
                  <a:cubicBezTo>
                    <a:pt x="8068" y="4974"/>
                    <a:pt x="5607" y="9947"/>
                    <a:pt x="3967" y="12932"/>
                  </a:cubicBezTo>
                  <a:cubicBezTo>
                    <a:pt x="2326" y="15916"/>
                    <a:pt x="1506" y="16911"/>
                    <a:pt x="822" y="18047"/>
                  </a:cubicBezTo>
                  <a:cubicBezTo>
                    <a:pt x="139" y="19184"/>
                    <a:pt x="-408" y="20463"/>
                    <a:pt x="412" y="21032"/>
                  </a:cubicBezTo>
                  <a:cubicBezTo>
                    <a:pt x="1233" y="21600"/>
                    <a:pt x="3420" y="21458"/>
                    <a:pt x="7111" y="20818"/>
                  </a:cubicBezTo>
                  <a:cubicBezTo>
                    <a:pt x="10802" y="20179"/>
                    <a:pt x="15997" y="19042"/>
                    <a:pt x="21192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949399" y="0"/>
              <a:ext cx="158802" cy="3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27" fill="norm" stroke="1" extrusionOk="0">
                  <a:moveTo>
                    <a:pt x="8534" y="6807"/>
                  </a:moveTo>
                  <a:cubicBezTo>
                    <a:pt x="7112" y="7993"/>
                    <a:pt x="5691" y="9178"/>
                    <a:pt x="4697" y="11286"/>
                  </a:cubicBezTo>
                  <a:cubicBezTo>
                    <a:pt x="3702" y="13393"/>
                    <a:pt x="3134" y="16422"/>
                    <a:pt x="2565" y="18398"/>
                  </a:cubicBezTo>
                  <a:cubicBezTo>
                    <a:pt x="1997" y="20373"/>
                    <a:pt x="1428" y="21295"/>
                    <a:pt x="860" y="21361"/>
                  </a:cubicBezTo>
                  <a:cubicBezTo>
                    <a:pt x="291" y="21427"/>
                    <a:pt x="-277" y="20637"/>
                    <a:pt x="149" y="18068"/>
                  </a:cubicBezTo>
                  <a:cubicBezTo>
                    <a:pt x="576" y="15500"/>
                    <a:pt x="1997" y="11154"/>
                    <a:pt x="4270" y="7861"/>
                  </a:cubicBezTo>
                  <a:cubicBezTo>
                    <a:pt x="6544" y="4568"/>
                    <a:pt x="9670" y="2329"/>
                    <a:pt x="11944" y="1144"/>
                  </a:cubicBezTo>
                  <a:cubicBezTo>
                    <a:pt x="14218" y="-41"/>
                    <a:pt x="15639" y="-173"/>
                    <a:pt x="17060" y="156"/>
                  </a:cubicBezTo>
                  <a:cubicBezTo>
                    <a:pt x="18481" y="486"/>
                    <a:pt x="19902" y="1276"/>
                    <a:pt x="20044" y="2527"/>
                  </a:cubicBezTo>
                  <a:cubicBezTo>
                    <a:pt x="20186" y="3778"/>
                    <a:pt x="19049" y="5490"/>
                    <a:pt x="16634" y="7334"/>
                  </a:cubicBezTo>
                  <a:cubicBezTo>
                    <a:pt x="14218" y="9178"/>
                    <a:pt x="10523" y="11154"/>
                    <a:pt x="8534" y="12471"/>
                  </a:cubicBezTo>
                  <a:cubicBezTo>
                    <a:pt x="6544" y="13788"/>
                    <a:pt x="6260" y="14447"/>
                    <a:pt x="6828" y="15368"/>
                  </a:cubicBezTo>
                  <a:cubicBezTo>
                    <a:pt x="7397" y="16290"/>
                    <a:pt x="8818" y="17476"/>
                    <a:pt x="11376" y="18529"/>
                  </a:cubicBezTo>
                  <a:cubicBezTo>
                    <a:pt x="13934" y="19583"/>
                    <a:pt x="17628" y="20505"/>
                    <a:pt x="21323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63554" y="503096"/>
              <a:ext cx="1614447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27" fill="norm" stroke="1" extrusionOk="0">
                  <a:moveTo>
                    <a:pt x="21" y="0"/>
                  </a:moveTo>
                  <a:cubicBezTo>
                    <a:pt x="-8" y="3724"/>
                    <a:pt x="-36" y="7448"/>
                    <a:pt x="148" y="10428"/>
                  </a:cubicBezTo>
                  <a:cubicBezTo>
                    <a:pt x="332" y="13407"/>
                    <a:pt x="727" y="15641"/>
                    <a:pt x="1462" y="17503"/>
                  </a:cubicBezTo>
                  <a:cubicBezTo>
                    <a:pt x="2198" y="19366"/>
                    <a:pt x="3272" y="20855"/>
                    <a:pt x="4318" y="21228"/>
                  </a:cubicBezTo>
                  <a:cubicBezTo>
                    <a:pt x="5364" y="21600"/>
                    <a:pt x="6382" y="20855"/>
                    <a:pt x="7484" y="20110"/>
                  </a:cubicBezTo>
                  <a:cubicBezTo>
                    <a:pt x="8587" y="19366"/>
                    <a:pt x="9774" y="18621"/>
                    <a:pt x="10919" y="18248"/>
                  </a:cubicBezTo>
                  <a:cubicBezTo>
                    <a:pt x="12065" y="17876"/>
                    <a:pt x="13167" y="17876"/>
                    <a:pt x="14369" y="18248"/>
                  </a:cubicBezTo>
                  <a:cubicBezTo>
                    <a:pt x="15570" y="18621"/>
                    <a:pt x="16871" y="19366"/>
                    <a:pt x="18087" y="18993"/>
                  </a:cubicBezTo>
                  <a:cubicBezTo>
                    <a:pt x="19302" y="18621"/>
                    <a:pt x="20433" y="17131"/>
                    <a:pt x="21564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6783" y="662272"/>
              <a:ext cx="1900768" cy="5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323" y="9439"/>
                  </a:moveTo>
                  <a:cubicBezTo>
                    <a:pt x="1010" y="9439"/>
                    <a:pt x="698" y="9439"/>
                    <a:pt x="445" y="10639"/>
                  </a:cubicBezTo>
                  <a:cubicBezTo>
                    <a:pt x="192" y="11839"/>
                    <a:pt x="0" y="14239"/>
                    <a:pt x="0" y="15839"/>
                  </a:cubicBezTo>
                  <a:cubicBezTo>
                    <a:pt x="0" y="17439"/>
                    <a:pt x="192" y="18239"/>
                    <a:pt x="722" y="17839"/>
                  </a:cubicBezTo>
                  <a:cubicBezTo>
                    <a:pt x="1251" y="17439"/>
                    <a:pt x="2117" y="15839"/>
                    <a:pt x="2995" y="13839"/>
                  </a:cubicBezTo>
                  <a:cubicBezTo>
                    <a:pt x="3873" y="11839"/>
                    <a:pt x="4763" y="9439"/>
                    <a:pt x="5556" y="7439"/>
                  </a:cubicBezTo>
                  <a:cubicBezTo>
                    <a:pt x="6350" y="5439"/>
                    <a:pt x="7048" y="3839"/>
                    <a:pt x="7781" y="2639"/>
                  </a:cubicBezTo>
                  <a:cubicBezTo>
                    <a:pt x="8515" y="1439"/>
                    <a:pt x="9285" y="639"/>
                    <a:pt x="10271" y="239"/>
                  </a:cubicBezTo>
                  <a:cubicBezTo>
                    <a:pt x="11257" y="-161"/>
                    <a:pt x="12460" y="-161"/>
                    <a:pt x="13578" y="1039"/>
                  </a:cubicBezTo>
                  <a:cubicBezTo>
                    <a:pt x="14697" y="2239"/>
                    <a:pt x="15731" y="4639"/>
                    <a:pt x="16886" y="7839"/>
                  </a:cubicBezTo>
                  <a:cubicBezTo>
                    <a:pt x="18040" y="11039"/>
                    <a:pt x="19315" y="15039"/>
                    <a:pt x="20121" y="17439"/>
                  </a:cubicBezTo>
                  <a:cubicBezTo>
                    <a:pt x="20927" y="19839"/>
                    <a:pt x="21263" y="2063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72" name="Drawing"/>
          <p:cNvGrpSpPr/>
          <p:nvPr/>
        </p:nvGrpSpPr>
        <p:grpSpPr>
          <a:xfrm>
            <a:off x="736036" y="2688027"/>
            <a:ext cx="11115499" cy="4938323"/>
            <a:chOff x="0" y="0"/>
            <a:chExt cx="11115497" cy="4938322"/>
          </a:xfrm>
        </p:grpSpPr>
        <p:sp>
          <p:nvSpPr>
            <p:cNvPr id="1329" name="Line"/>
            <p:cNvSpPr/>
            <p:nvPr/>
          </p:nvSpPr>
          <p:spPr>
            <a:xfrm>
              <a:off x="26756" y="195357"/>
              <a:ext cx="18258" cy="38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53" fill="norm" stroke="1" extrusionOk="0">
                  <a:moveTo>
                    <a:pt x="20700" y="1046"/>
                  </a:moveTo>
                  <a:cubicBezTo>
                    <a:pt x="13500" y="450"/>
                    <a:pt x="6300" y="-147"/>
                    <a:pt x="2700" y="32"/>
                  </a:cubicBezTo>
                  <a:cubicBezTo>
                    <a:pt x="-900" y="211"/>
                    <a:pt x="-900" y="1166"/>
                    <a:pt x="2700" y="3672"/>
                  </a:cubicBezTo>
                  <a:cubicBezTo>
                    <a:pt x="6300" y="6178"/>
                    <a:pt x="13500" y="10235"/>
                    <a:pt x="15900" y="13457"/>
                  </a:cubicBezTo>
                  <a:cubicBezTo>
                    <a:pt x="18300" y="16680"/>
                    <a:pt x="15900" y="19066"/>
                    <a:pt x="135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0" y="114546"/>
              <a:ext cx="293638" cy="48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25" fill="norm" stroke="1" extrusionOk="0">
                  <a:moveTo>
                    <a:pt x="493" y="6354"/>
                  </a:moveTo>
                  <a:cubicBezTo>
                    <a:pt x="191" y="4671"/>
                    <a:pt x="-111" y="2988"/>
                    <a:pt x="40" y="1912"/>
                  </a:cubicBezTo>
                  <a:cubicBezTo>
                    <a:pt x="191" y="837"/>
                    <a:pt x="795" y="370"/>
                    <a:pt x="1853" y="136"/>
                  </a:cubicBezTo>
                  <a:cubicBezTo>
                    <a:pt x="2910" y="-98"/>
                    <a:pt x="4420" y="-98"/>
                    <a:pt x="7366" y="697"/>
                  </a:cubicBezTo>
                  <a:cubicBezTo>
                    <a:pt x="10311" y="1492"/>
                    <a:pt x="14692" y="3081"/>
                    <a:pt x="17486" y="5185"/>
                  </a:cubicBezTo>
                  <a:cubicBezTo>
                    <a:pt x="20281" y="7289"/>
                    <a:pt x="21489" y="9907"/>
                    <a:pt x="20734" y="12292"/>
                  </a:cubicBezTo>
                  <a:cubicBezTo>
                    <a:pt x="19979" y="14676"/>
                    <a:pt x="17260" y="16827"/>
                    <a:pt x="14465" y="18323"/>
                  </a:cubicBezTo>
                  <a:cubicBezTo>
                    <a:pt x="11671" y="19819"/>
                    <a:pt x="8801" y="20660"/>
                    <a:pt x="6913" y="21081"/>
                  </a:cubicBezTo>
                  <a:cubicBezTo>
                    <a:pt x="5025" y="21502"/>
                    <a:pt x="4118" y="21502"/>
                    <a:pt x="3741" y="21268"/>
                  </a:cubicBezTo>
                  <a:cubicBezTo>
                    <a:pt x="3363" y="21034"/>
                    <a:pt x="3514" y="20567"/>
                    <a:pt x="3892" y="20193"/>
                  </a:cubicBezTo>
                  <a:cubicBezTo>
                    <a:pt x="4269" y="19819"/>
                    <a:pt x="4874" y="19538"/>
                    <a:pt x="5478" y="19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38712" y="372672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76812" y="455222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115960" y="-1"/>
              <a:ext cx="199053" cy="69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73" fill="norm" stroke="1" extrusionOk="0">
                  <a:moveTo>
                    <a:pt x="16607" y="1321"/>
                  </a:moveTo>
                  <a:cubicBezTo>
                    <a:pt x="14106" y="860"/>
                    <a:pt x="11605" y="399"/>
                    <a:pt x="9673" y="168"/>
                  </a:cubicBezTo>
                  <a:cubicBezTo>
                    <a:pt x="7740" y="-62"/>
                    <a:pt x="6376" y="-62"/>
                    <a:pt x="5239" y="201"/>
                  </a:cubicBezTo>
                  <a:cubicBezTo>
                    <a:pt x="4102" y="465"/>
                    <a:pt x="3193" y="992"/>
                    <a:pt x="3988" y="2012"/>
                  </a:cubicBezTo>
                  <a:cubicBezTo>
                    <a:pt x="4784" y="3033"/>
                    <a:pt x="7285" y="4548"/>
                    <a:pt x="8990" y="5964"/>
                  </a:cubicBezTo>
                  <a:cubicBezTo>
                    <a:pt x="10696" y="7379"/>
                    <a:pt x="11605" y="8697"/>
                    <a:pt x="11150" y="9750"/>
                  </a:cubicBezTo>
                  <a:cubicBezTo>
                    <a:pt x="10696" y="10804"/>
                    <a:pt x="8877" y="11594"/>
                    <a:pt x="7399" y="12055"/>
                  </a:cubicBezTo>
                  <a:cubicBezTo>
                    <a:pt x="5921" y="12516"/>
                    <a:pt x="4784" y="12648"/>
                    <a:pt x="3647" y="12714"/>
                  </a:cubicBezTo>
                  <a:cubicBezTo>
                    <a:pt x="2510" y="12779"/>
                    <a:pt x="1374" y="12779"/>
                    <a:pt x="691" y="12582"/>
                  </a:cubicBezTo>
                  <a:cubicBezTo>
                    <a:pt x="9" y="12384"/>
                    <a:pt x="-218" y="11989"/>
                    <a:pt x="237" y="11693"/>
                  </a:cubicBezTo>
                  <a:cubicBezTo>
                    <a:pt x="691" y="11397"/>
                    <a:pt x="1828" y="11199"/>
                    <a:pt x="2965" y="11067"/>
                  </a:cubicBezTo>
                  <a:cubicBezTo>
                    <a:pt x="4102" y="10936"/>
                    <a:pt x="5239" y="10870"/>
                    <a:pt x="6376" y="10903"/>
                  </a:cubicBezTo>
                  <a:cubicBezTo>
                    <a:pt x="7513" y="10936"/>
                    <a:pt x="8649" y="11067"/>
                    <a:pt x="9445" y="11627"/>
                  </a:cubicBezTo>
                  <a:cubicBezTo>
                    <a:pt x="10241" y="12187"/>
                    <a:pt x="10696" y="13175"/>
                    <a:pt x="9900" y="14393"/>
                  </a:cubicBezTo>
                  <a:cubicBezTo>
                    <a:pt x="9104" y="15611"/>
                    <a:pt x="7058" y="17060"/>
                    <a:pt x="5694" y="18081"/>
                  </a:cubicBezTo>
                  <a:cubicBezTo>
                    <a:pt x="4329" y="19101"/>
                    <a:pt x="3647" y="19694"/>
                    <a:pt x="3306" y="20155"/>
                  </a:cubicBezTo>
                  <a:cubicBezTo>
                    <a:pt x="2965" y="20616"/>
                    <a:pt x="2965" y="20945"/>
                    <a:pt x="3534" y="21176"/>
                  </a:cubicBezTo>
                  <a:cubicBezTo>
                    <a:pt x="4102" y="21406"/>
                    <a:pt x="5239" y="21538"/>
                    <a:pt x="8308" y="21439"/>
                  </a:cubicBezTo>
                  <a:cubicBezTo>
                    <a:pt x="11378" y="21340"/>
                    <a:pt x="16380" y="21011"/>
                    <a:pt x="21382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426001" y="129479"/>
              <a:ext cx="193813" cy="47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73" fill="norm" stroke="1" extrusionOk="0">
                  <a:moveTo>
                    <a:pt x="19177" y="85"/>
                  </a:moveTo>
                  <a:cubicBezTo>
                    <a:pt x="18015" y="-10"/>
                    <a:pt x="16854" y="-105"/>
                    <a:pt x="14996" y="276"/>
                  </a:cubicBezTo>
                  <a:cubicBezTo>
                    <a:pt x="13138" y="656"/>
                    <a:pt x="10583" y="1513"/>
                    <a:pt x="7912" y="3321"/>
                  </a:cubicBezTo>
                  <a:cubicBezTo>
                    <a:pt x="5241" y="5128"/>
                    <a:pt x="2454" y="7888"/>
                    <a:pt x="1061" y="10505"/>
                  </a:cubicBezTo>
                  <a:cubicBezTo>
                    <a:pt x="-333" y="13121"/>
                    <a:pt x="-333" y="15595"/>
                    <a:pt x="944" y="17451"/>
                  </a:cubicBezTo>
                  <a:cubicBezTo>
                    <a:pt x="2222" y="19306"/>
                    <a:pt x="4777" y="20543"/>
                    <a:pt x="8377" y="21019"/>
                  </a:cubicBezTo>
                  <a:cubicBezTo>
                    <a:pt x="11977" y="21495"/>
                    <a:pt x="16622" y="21210"/>
                    <a:pt x="21267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772213" y="156772"/>
              <a:ext cx="152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329"/>
                    <a:pt x="1800" y="4659"/>
                    <a:pt x="4350" y="7729"/>
                  </a:cubicBezTo>
                  <a:cubicBezTo>
                    <a:pt x="6900" y="10800"/>
                    <a:pt x="11100" y="14612"/>
                    <a:pt x="14250" y="17047"/>
                  </a:cubicBezTo>
                  <a:cubicBezTo>
                    <a:pt x="17400" y="19482"/>
                    <a:pt x="195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897055" y="163122"/>
              <a:ext cx="91059" cy="38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00" fill="norm" stroke="1" extrusionOk="0">
                  <a:moveTo>
                    <a:pt x="21119" y="0"/>
                  </a:moveTo>
                  <a:cubicBezTo>
                    <a:pt x="17192" y="2255"/>
                    <a:pt x="13264" y="4510"/>
                    <a:pt x="9828" y="7833"/>
                  </a:cubicBezTo>
                  <a:cubicBezTo>
                    <a:pt x="6392" y="11156"/>
                    <a:pt x="3446" y="15547"/>
                    <a:pt x="1728" y="18099"/>
                  </a:cubicBezTo>
                  <a:cubicBezTo>
                    <a:pt x="10" y="20651"/>
                    <a:pt x="-481" y="21363"/>
                    <a:pt x="501" y="21481"/>
                  </a:cubicBezTo>
                  <a:cubicBezTo>
                    <a:pt x="1483" y="21600"/>
                    <a:pt x="3937" y="21125"/>
                    <a:pt x="5901" y="20651"/>
                  </a:cubicBezTo>
                  <a:cubicBezTo>
                    <a:pt x="7864" y="20176"/>
                    <a:pt x="9337" y="19701"/>
                    <a:pt x="10810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060079" y="474272"/>
              <a:ext cx="423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134163" y="594922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463231" y="123304"/>
              <a:ext cx="109083" cy="45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0" fill="norm" stroke="1" extrusionOk="0">
                  <a:moveTo>
                    <a:pt x="15176" y="1566"/>
                  </a:moveTo>
                  <a:cubicBezTo>
                    <a:pt x="14345" y="1071"/>
                    <a:pt x="13515" y="576"/>
                    <a:pt x="12061" y="278"/>
                  </a:cubicBezTo>
                  <a:cubicBezTo>
                    <a:pt x="10607" y="-19"/>
                    <a:pt x="8530" y="-118"/>
                    <a:pt x="6661" y="179"/>
                  </a:cubicBezTo>
                  <a:cubicBezTo>
                    <a:pt x="4792" y="476"/>
                    <a:pt x="3130" y="1170"/>
                    <a:pt x="3753" y="2409"/>
                  </a:cubicBezTo>
                  <a:cubicBezTo>
                    <a:pt x="4376" y="3647"/>
                    <a:pt x="7284" y="5431"/>
                    <a:pt x="8738" y="6570"/>
                  </a:cubicBezTo>
                  <a:cubicBezTo>
                    <a:pt x="10192" y="7710"/>
                    <a:pt x="10192" y="8205"/>
                    <a:pt x="10192" y="8700"/>
                  </a:cubicBezTo>
                  <a:cubicBezTo>
                    <a:pt x="10192" y="9196"/>
                    <a:pt x="10192" y="9691"/>
                    <a:pt x="9361" y="10137"/>
                  </a:cubicBezTo>
                  <a:cubicBezTo>
                    <a:pt x="8530" y="10583"/>
                    <a:pt x="6869" y="10979"/>
                    <a:pt x="4792" y="11227"/>
                  </a:cubicBezTo>
                  <a:cubicBezTo>
                    <a:pt x="2715" y="11475"/>
                    <a:pt x="222" y="11574"/>
                    <a:pt x="15" y="11772"/>
                  </a:cubicBezTo>
                  <a:cubicBezTo>
                    <a:pt x="-193" y="11970"/>
                    <a:pt x="1884" y="12267"/>
                    <a:pt x="3338" y="13010"/>
                  </a:cubicBezTo>
                  <a:cubicBezTo>
                    <a:pt x="4792" y="13754"/>
                    <a:pt x="5622" y="14943"/>
                    <a:pt x="4999" y="16181"/>
                  </a:cubicBezTo>
                  <a:cubicBezTo>
                    <a:pt x="4376" y="17420"/>
                    <a:pt x="2299" y="18708"/>
                    <a:pt x="1261" y="19599"/>
                  </a:cubicBezTo>
                  <a:cubicBezTo>
                    <a:pt x="222" y="20491"/>
                    <a:pt x="222" y="20987"/>
                    <a:pt x="1261" y="21234"/>
                  </a:cubicBezTo>
                  <a:cubicBezTo>
                    <a:pt x="2299" y="21482"/>
                    <a:pt x="4376" y="21482"/>
                    <a:pt x="7907" y="21234"/>
                  </a:cubicBezTo>
                  <a:cubicBezTo>
                    <a:pt x="11438" y="20987"/>
                    <a:pt x="16422" y="20491"/>
                    <a:pt x="21407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737413" y="232972"/>
              <a:ext cx="139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523"/>
                    <a:pt x="7855" y="7047"/>
                    <a:pt x="10800" y="10264"/>
                  </a:cubicBezTo>
                  <a:cubicBezTo>
                    <a:pt x="13745" y="13481"/>
                    <a:pt x="15709" y="16391"/>
                    <a:pt x="17345" y="18230"/>
                  </a:cubicBezTo>
                  <a:cubicBezTo>
                    <a:pt x="18982" y="20068"/>
                    <a:pt x="20291" y="20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724770" y="252022"/>
              <a:ext cx="145994" cy="32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36" fill="norm" stroke="1" extrusionOk="0">
                  <a:moveTo>
                    <a:pt x="21283" y="0"/>
                  </a:moveTo>
                  <a:cubicBezTo>
                    <a:pt x="17889" y="2945"/>
                    <a:pt x="14494" y="5891"/>
                    <a:pt x="11100" y="9117"/>
                  </a:cubicBezTo>
                  <a:cubicBezTo>
                    <a:pt x="7706" y="12343"/>
                    <a:pt x="4312" y="15849"/>
                    <a:pt x="2306" y="18023"/>
                  </a:cubicBezTo>
                  <a:cubicBezTo>
                    <a:pt x="300" y="20197"/>
                    <a:pt x="-317" y="21039"/>
                    <a:pt x="146" y="21319"/>
                  </a:cubicBezTo>
                  <a:cubicBezTo>
                    <a:pt x="609" y="21600"/>
                    <a:pt x="2152" y="21319"/>
                    <a:pt x="3694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946963" y="493322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953313" y="48822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29"/>
                    <a:pt x="9600" y="11859"/>
                    <a:pt x="13200" y="15459"/>
                  </a:cubicBezTo>
                  <a:cubicBezTo>
                    <a:pt x="16800" y="19059"/>
                    <a:pt x="192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105713" y="563172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353362" y="277422"/>
              <a:ext cx="139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467"/>
                    <a:pt x="6545" y="6933"/>
                    <a:pt x="9491" y="10333"/>
                  </a:cubicBezTo>
                  <a:cubicBezTo>
                    <a:pt x="12436" y="13733"/>
                    <a:pt x="15055" y="17067"/>
                    <a:pt x="17018" y="18933"/>
                  </a:cubicBezTo>
                  <a:cubicBezTo>
                    <a:pt x="18982" y="20800"/>
                    <a:pt x="20291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385112" y="279123"/>
              <a:ext cx="171451" cy="3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645"/>
                  </a:moveTo>
                  <a:cubicBezTo>
                    <a:pt x="20533" y="272"/>
                    <a:pt x="19467" y="-100"/>
                    <a:pt x="18267" y="24"/>
                  </a:cubicBezTo>
                  <a:cubicBezTo>
                    <a:pt x="17067" y="148"/>
                    <a:pt x="15733" y="769"/>
                    <a:pt x="13467" y="3190"/>
                  </a:cubicBezTo>
                  <a:cubicBezTo>
                    <a:pt x="11200" y="5610"/>
                    <a:pt x="8000" y="9831"/>
                    <a:pt x="5600" y="13183"/>
                  </a:cubicBezTo>
                  <a:cubicBezTo>
                    <a:pt x="3200" y="16534"/>
                    <a:pt x="1600" y="19017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581962" y="58857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613712" y="170415"/>
              <a:ext cx="95251" cy="1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3080"/>
                  </a:moveTo>
                  <a:cubicBezTo>
                    <a:pt x="1440" y="1640"/>
                    <a:pt x="2880" y="200"/>
                    <a:pt x="4560" y="20"/>
                  </a:cubicBezTo>
                  <a:cubicBezTo>
                    <a:pt x="6240" y="-160"/>
                    <a:pt x="8160" y="920"/>
                    <a:pt x="9120" y="2360"/>
                  </a:cubicBezTo>
                  <a:cubicBezTo>
                    <a:pt x="10080" y="3800"/>
                    <a:pt x="10080" y="5600"/>
                    <a:pt x="9600" y="7400"/>
                  </a:cubicBezTo>
                  <a:cubicBezTo>
                    <a:pt x="9120" y="9200"/>
                    <a:pt x="8160" y="11000"/>
                    <a:pt x="6240" y="13160"/>
                  </a:cubicBezTo>
                  <a:cubicBezTo>
                    <a:pt x="4320" y="15320"/>
                    <a:pt x="1440" y="17840"/>
                    <a:pt x="1440" y="19100"/>
                  </a:cubicBezTo>
                  <a:cubicBezTo>
                    <a:pt x="1440" y="20360"/>
                    <a:pt x="4320" y="20360"/>
                    <a:pt x="8160" y="20540"/>
                  </a:cubicBezTo>
                  <a:cubicBezTo>
                    <a:pt x="12000" y="20720"/>
                    <a:pt x="16800" y="2108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747062" y="633022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899462" y="645722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210612" y="620322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375712" y="620322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617012" y="309172"/>
              <a:ext cx="184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966" y="1302"/>
                  </a:cubicBezTo>
                  <a:cubicBezTo>
                    <a:pt x="7448" y="2604"/>
                    <a:pt x="11172" y="5209"/>
                    <a:pt x="14152" y="8196"/>
                  </a:cubicBezTo>
                  <a:cubicBezTo>
                    <a:pt x="17131" y="11183"/>
                    <a:pt x="19366" y="14553"/>
                    <a:pt x="20483" y="16851"/>
                  </a:cubicBezTo>
                  <a:cubicBezTo>
                    <a:pt x="21600" y="19149"/>
                    <a:pt x="21600" y="20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718612" y="271072"/>
              <a:ext cx="133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943" y="947"/>
                  </a:cubicBezTo>
                  <a:cubicBezTo>
                    <a:pt x="13714" y="1895"/>
                    <a:pt x="10971" y="3789"/>
                    <a:pt x="8571" y="6316"/>
                  </a:cubicBezTo>
                  <a:cubicBezTo>
                    <a:pt x="6171" y="8842"/>
                    <a:pt x="4114" y="12000"/>
                    <a:pt x="2743" y="14653"/>
                  </a:cubicBezTo>
                  <a:cubicBezTo>
                    <a:pt x="1371" y="17305"/>
                    <a:pt x="686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921812" y="575872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959912" y="61522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981279" y="137722"/>
              <a:ext cx="5483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17670" y="0"/>
                  </a:moveTo>
                  <a:cubicBezTo>
                    <a:pt x="13813" y="626"/>
                    <a:pt x="9955" y="1252"/>
                    <a:pt x="6098" y="3600"/>
                  </a:cubicBezTo>
                  <a:cubicBezTo>
                    <a:pt x="2241" y="5948"/>
                    <a:pt x="-1616" y="10017"/>
                    <a:pt x="698" y="13304"/>
                  </a:cubicBezTo>
                  <a:cubicBezTo>
                    <a:pt x="3013" y="16591"/>
                    <a:pt x="11498" y="19096"/>
                    <a:pt x="199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137712" y="226622"/>
              <a:ext cx="8055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600" fill="norm" stroke="1" extrusionOk="0">
                  <a:moveTo>
                    <a:pt x="0" y="0"/>
                  </a:moveTo>
                  <a:cubicBezTo>
                    <a:pt x="5795" y="1600"/>
                    <a:pt x="11590" y="3200"/>
                    <a:pt x="15541" y="5600"/>
                  </a:cubicBezTo>
                  <a:cubicBezTo>
                    <a:pt x="19493" y="8000"/>
                    <a:pt x="21600" y="11200"/>
                    <a:pt x="18702" y="14000"/>
                  </a:cubicBezTo>
                  <a:cubicBezTo>
                    <a:pt x="15805" y="16800"/>
                    <a:pt x="7902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051898" y="258372"/>
              <a:ext cx="8273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5693" y="0"/>
                  </a:moveTo>
                  <a:cubicBezTo>
                    <a:pt x="8393" y="1131"/>
                    <a:pt x="11093" y="2263"/>
                    <a:pt x="11093" y="3703"/>
                  </a:cubicBezTo>
                  <a:cubicBezTo>
                    <a:pt x="11093" y="5143"/>
                    <a:pt x="8393" y="6891"/>
                    <a:pt x="5693" y="8280"/>
                  </a:cubicBezTo>
                  <a:cubicBezTo>
                    <a:pt x="2993" y="9669"/>
                    <a:pt x="293" y="10697"/>
                    <a:pt x="23" y="11366"/>
                  </a:cubicBezTo>
                  <a:cubicBezTo>
                    <a:pt x="-247" y="12034"/>
                    <a:pt x="1913" y="12343"/>
                    <a:pt x="4883" y="12857"/>
                  </a:cubicBezTo>
                  <a:cubicBezTo>
                    <a:pt x="7853" y="13371"/>
                    <a:pt x="11633" y="14091"/>
                    <a:pt x="14873" y="14966"/>
                  </a:cubicBezTo>
                  <a:cubicBezTo>
                    <a:pt x="18113" y="15840"/>
                    <a:pt x="20813" y="16869"/>
                    <a:pt x="21083" y="17897"/>
                  </a:cubicBezTo>
                  <a:cubicBezTo>
                    <a:pt x="21353" y="18926"/>
                    <a:pt x="19193" y="19954"/>
                    <a:pt x="17303" y="20571"/>
                  </a:cubicBezTo>
                  <a:cubicBezTo>
                    <a:pt x="15413" y="21189"/>
                    <a:pt x="13793" y="21394"/>
                    <a:pt x="121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474262" y="531422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410762" y="671122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181848" y="245672"/>
              <a:ext cx="11156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21083" y="0"/>
                  </a:moveTo>
                  <a:cubicBezTo>
                    <a:pt x="19083" y="0"/>
                    <a:pt x="17083" y="0"/>
                    <a:pt x="15283" y="540"/>
                  </a:cubicBezTo>
                  <a:cubicBezTo>
                    <a:pt x="13483" y="1080"/>
                    <a:pt x="11883" y="2160"/>
                    <a:pt x="9283" y="4500"/>
                  </a:cubicBezTo>
                  <a:cubicBezTo>
                    <a:pt x="6683" y="6840"/>
                    <a:pt x="3083" y="10440"/>
                    <a:pt x="1283" y="13140"/>
                  </a:cubicBezTo>
                  <a:cubicBezTo>
                    <a:pt x="-517" y="15840"/>
                    <a:pt x="-517" y="17640"/>
                    <a:pt x="1883" y="18900"/>
                  </a:cubicBezTo>
                  <a:cubicBezTo>
                    <a:pt x="4283" y="20160"/>
                    <a:pt x="9083" y="20880"/>
                    <a:pt x="138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337862" y="252022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480"/>
                    <a:pt x="11368" y="12960"/>
                    <a:pt x="14968" y="16560"/>
                  </a:cubicBezTo>
                  <a:cubicBezTo>
                    <a:pt x="18568" y="20160"/>
                    <a:pt x="20084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414062" y="258372"/>
              <a:ext cx="1016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733"/>
                    <a:pt x="12600" y="3467"/>
                    <a:pt x="9225" y="6200"/>
                  </a:cubicBezTo>
                  <a:cubicBezTo>
                    <a:pt x="5850" y="8933"/>
                    <a:pt x="3600" y="12667"/>
                    <a:pt x="2250" y="15400"/>
                  </a:cubicBezTo>
                  <a:cubicBezTo>
                    <a:pt x="900" y="18133"/>
                    <a:pt x="450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496612" y="530202"/>
              <a:ext cx="120651" cy="12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329"/>
                  </a:moveTo>
                  <a:cubicBezTo>
                    <a:pt x="1516" y="1266"/>
                    <a:pt x="3032" y="204"/>
                    <a:pt x="4737" y="27"/>
                  </a:cubicBezTo>
                  <a:cubicBezTo>
                    <a:pt x="6442" y="-150"/>
                    <a:pt x="8337" y="558"/>
                    <a:pt x="9663" y="1798"/>
                  </a:cubicBezTo>
                  <a:cubicBezTo>
                    <a:pt x="10989" y="3037"/>
                    <a:pt x="11747" y="4807"/>
                    <a:pt x="10989" y="7463"/>
                  </a:cubicBezTo>
                  <a:cubicBezTo>
                    <a:pt x="10232" y="10119"/>
                    <a:pt x="7958" y="13660"/>
                    <a:pt x="6063" y="16139"/>
                  </a:cubicBezTo>
                  <a:cubicBezTo>
                    <a:pt x="4168" y="18617"/>
                    <a:pt x="2653" y="20034"/>
                    <a:pt x="3032" y="20742"/>
                  </a:cubicBezTo>
                  <a:cubicBezTo>
                    <a:pt x="3411" y="21450"/>
                    <a:pt x="5684" y="21450"/>
                    <a:pt x="9095" y="21096"/>
                  </a:cubicBezTo>
                  <a:cubicBezTo>
                    <a:pt x="12505" y="20742"/>
                    <a:pt x="17053" y="20034"/>
                    <a:pt x="21600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718862" y="677472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023577" y="212702"/>
              <a:ext cx="88986" cy="48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518" fill="norm" stroke="1" extrusionOk="0">
                  <a:moveTo>
                    <a:pt x="17693" y="1752"/>
                  </a:moveTo>
                  <a:cubicBezTo>
                    <a:pt x="17693" y="1281"/>
                    <a:pt x="17693" y="809"/>
                    <a:pt x="16465" y="479"/>
                  </a:cubicBezTo>
                  <a:cubicBezTo>
                    <a:pt x="15238" y="149"/>
                    <a:pt x="12783" y="-40"/>
                    <a:pt x="10329" y="7"/>
                  </a:cubicBezTo>
                  <a:cubicBezTo>
                    <a:pt x="7874" y="54"/>
                    <a:pt x="5420" y="337"/>
                    <a:pt x="3211" y="903"/>
                  </a:cubicBezTo>
                  <a:cubicBezTo>
                    <a:pt x="1002" y="1469"/>
                    <a:pt x="-962" y="2318"/>
                    <a:pt x="511" y="3356"/>
                  </a:cubicBezTo>
                  <a:cubicBezTo>
                    <a:pt x="1983" y="4393"/>
                    <a:pt x="6893" y="5619"/>
                    <a:pt x="9593" y="6704"/>
                  </a:cubicBezTo>
                  <a:cubicBezTo>
                    <a:pt x="12293" y="7789"/>
                    <a:pt x="12783" y="8732"/>
                    <a:pt x="12047" y="9487"/>
                  </a:cubicBezTo>
                  <a:cubicBezTo>
                    <a:pt x="11311" y="10241"/>
                    <a:pt x="9347" y="10807"/>
                    <a:pt x="7138" y="11232"/>
                  </a:cubicBezTo>
                  <a:cubicBezTo>
                    <a:pt x="4929" y="11656"/>
                    <a:pt x="2474" y="11939"/>
                    <a:pt x="2474" y="11986"/>
                  </a:cubicBezTo>
                  <a:cubicBezTo>
                    <a:pt x="2474" y="12033"/>
                    <a:pt x="4929" y="11845"/>
                    <a:pt x="6893" y="11939"/>
                  </a:cubicBezTo>
                  <a:cubicBezTo>
                    <a:pt x="8856" y="12033"/>
                    <a:pt x="10329" y="12411"/>
                    <a:pt x="10083" y="13448"/>
                  </a:cubicBezTo>
                  <a:cubicBezTo>
                    <a:pt x="9838" y="14486"/>
                    <a:pt x="7874" y="16184"/>
                    <a:pt x="6647" y="17268"/>
                  </a:cubicBezTo>
                  <a:cubicBezTo>
                    <a:pt x="5420" y="18353"/>
                    <a:pt x="4929" y="18825"/>
                    <a:pt x="4193" y="19296"/>
                  </a:cubicBezTo>
                  <a:cubicBezTo>
                    <a:pt x="3456" y="19768"/>
                    <a:pt x="2474" y="20239"/>
                    <a:pt x="2720" y="20664"/>
                  </a:cubicBezTo>
                  <a:cubicBezTo>
                    <a:pt x="2965" y="21088"/>
                    <a:pt x="4438" y="21466"/>
                    <a:pt x="7629" y="21513"/>
                  </a:cubicBezTo>
                  <a:cubicBezTo>
                    <a:pt x="10820" y="21560"/>
                    <a:pt x="15729" y="21277"/>
                    <a:pt x="20638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166662" y="266838"/>
              <a:ext cx="92915" cy="48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1597"/>
                  </a:moveTo>
                  <a:cubicBezTo>
                    <a:pt x="470" y="1127"/>
                    <a:pt x="939" y="657"/>
                    <a:pt x="2348" y="376"/>
                  </a:cubicBezTo>
                  <a:cubicBezTo>
                    <a:pt x="3757" y="94"/>
                    <a:pt x="6104" y="0"/>
                    <a:pt x="9157" y="0"/>
                  </a:cubicBezTo>
                  <a:cubicBezTo>
                    <a:pt x="12209" y="0"/>
                    <a:pt x="15965" y="94"/>
                    <a:pt x="18313" y="939"/>
                  </a:cubicBezTo>
                  <a:cubicBezTo>
                    <a:pt x="20661" y="1784"/>
                    <a:pt x="21600" y="3381"/>
                    <a:pt x="19252" y="4790"/>
                  </a:cubicBezTo>
                  <a:cubicBezTo>
                    <a:pt x="16904" y="6198"/>
                    <a:pt x="11270" y="7419"/>
                    <a:pt x="7748" y="8358"/>
                  </a:cubicBezTo>
                  <a:cubicBezTo>
                    <a:pt x="4226" y="9297"/>
                    <a:pt x="2817" y="9955"/>
                    <a:pt x="3052" y="10471"/>
                  </a:cubicBezTo>
                  <a:cubicBezTo>
                    <a:pt x="3287" y="10988"/>
                    <a:pt x="5165" y="11363"/>
                    <a:pt x="7513" y="12021"/>
                  </a:cubicBezTo>
                  <a:cubicBezTo>
                    <a:pt x="9861" y="12678"/>
                    <a:pt x="12678" y="13617"/>
                    <a:pt x="14322" y="14791"/>
                  </a:cubicBezTo>
                  <a:cubicBezTo>
                    <a:pt x="15965" y="15965"/>
                    <a:pt x="16435" y="17374"/>
                    <a:pt x="14087" y="18548"/>
                  </a:cubicBezTo>
                  <a:cubicBezTo>
                    <a:pt x="11739" y="19722"/>
                    <a:pt x="6574" y="20661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137962" y="372672"/>
              <a:ext cx="146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039"/>
                    <a:pt x="11896" y="12077"/>
                    <a:pt x="15496" y="15677"/>
                  </a:cubicBezTo>
                  <a:cubicBezTo>
                    <a:pt x="19096" y="19277"/>
                    <a:pt x="20348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195112" y="391722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0"/>
                    <a:pt x="17053" y="0"/>
                    <a:pt x="13453" y="2983"/>
                  </a:cubicBezTo>
                  <a:cubicBezTo>
                    <a:pt x="9853" y="5966"/>
                    <a:pt x="4926" y="11931"/>
                    <a:pt x="2463" y="15531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296442" y="569522"/>
              <a:ext cx="70121" cy="10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53" fill="norm" stroke="1" extrusionOk="0">
                  <a:moveTo>
                    <a:pt x="5799" y="0"/>
                  </a:moveTo>
                  <a:cubicBezTo>
                    <a:pt x="7705" y="1800"/>
                    <a:pt x="9611" y="3600"/>
                    <a:pt x="10246" y="5625"/>
                  </a:cubicBezTo>
                  <a:cubicBezTo>
                    <a:pt x="10881" y="7650"/>
                    <a:pt x="10246" y="9900"/>
                    <a:pt x="7705" y="12600"/>
                  </a:cubicBezTo>
                  <a:cubicBezTo>
                    <a:pt x="5164" y="15300"/>
                    <a:pt x="717" y="18450"/>
                    <a:pt x="81" y="20025"/>
                  </a:cubicBezTo>
                  <a:cubicBezTo>
                    <a:pt x="-554" y="21600"/>
                    <a:pt x="2622" y="21600"/>
                    <a:pt x="6752" y="20925"/>
                  </a:cubicBezTo>
                  <a:cubicBezTo>
                    <a:pt x="10881" y="20250"/>
                    <a:pt x="15964" y="18900"/>
                    <a:pt x="21046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328462" y="283772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455462" y="601272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563412" y="620322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766612" y="62032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855512" y="620322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925362" y="448872"/>
              <a:ext cx="88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400"/>
                    <a:pt x="11314" y="10800"/>
                    <a:pt x="14914" y="14400"/>
                  </a:cubicBezTo>
                  <a:cubicBezTo>
                    <a:pt x="18514" y="18000"/>
                    <a:pt x="20057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963462" y="417122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600" y="1530"/>
                  </a:cubicBezTo>
                  <a:cubicBezTo>
                    <a:pt x="11600" y="3060"/>
                    <a:pt x="7600" y="6120"/>
                    <a:pt x="5000" y="9720"/>
                  </a:cubicBezTo>
                  <a:cubicBezTo>
                    <a:pt x="2400" y="13320"/>
                    <a:pt x="1200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039662" y="607622"/>
              <a:ext cx="101601" cy="8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0"/>
                  </a:moveTo>
                  <a:cubicBezTo>
                    <a:pt x="2250" y="1108"/>
                    <a:pt x="4500" y="2215"/>
                    <a:pt x="5625" y="4154"/>
                  </a:cubicBezTo>
                  <a:cubicBezTo>
                    <a:pt x="6750" y="6092"/>
                    <a:pt x="6750" y="8862"/>
                    <a:pt x="5625" y="11908"/>
                  </a:cubicBezTo>
                  <a:cubicBezTo>
                    <a:pt x="4500" y="14954"/>
                    <a:pt x="2250" y="18277"/>
                    <a:pt x="2475" y="19938"/>
                  </a:cubicBezTo>
                  <a:cubicBezTo>
                    <a:pt x="2700" y="21600"/>
                    <a:pt x="5400" y="21600"/>
                    <a:pt x="9000" y="19662"/>
                  </a:cubicBezTo>
                  <a:cubicBezTo>
                    <a:pt x="12600" y="17723"/>
                    <a:pt x="17100" y="13846"/>
                    <a:pt x="2160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982512" y="258372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350"/>
                    <a:pt x="11520" y="2700"/>
                    <a:pt x="15120" y="6300"/>
                  </a:cubicBezTo>
                  <a:cubicBezTo>
                    <a:pt x="18720" y="9900"/>
                    <a:pt x="20160" y="15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029609" y="271072"/>
              <a:ext cx="9260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13500" y="0"/>
                  </a:moveTo>
                  <a:cubicBezTo>
                    <a:pt x="11152" y="0"/>
                    <a:pt x="8804" y="0"/>
                    <a:pt x="6691" y="900"/>
                  </a:cubicBezTo>
                  <a:cubicBezTo>
                    <a:pt x="4578" y="1800"/>
                    <a:pt x="2700" y="3600"/>
                    <a:pt x="1291" y="6300"/>
                  </a:cubicBezTo>
                  <a:cubicBezTo>
                    <a:pt x="-118" y="9000"/>
                    <a:pt x="-1057" y="12600"/>
                    <a:pt x="2230" y="15300"/>
                  </a:cubicBezTo>
                  <a:cubicBezTo>
                    <a:pt x="5517" y="18000"/>
                    <a:pt x="13030" y="19800"/>
                    <a:pt x="20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344462" y="255928"/>
              <a:ext cx="90007" cy="46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17" fill="norm" stroke="1" extrusionOk="0">
                  <a:moveTo>
                    <a:pt x="0" y="112"/>
                  </a:moveTo>
                  <a:cubicBezTo>
                    <a:pt x="2512" y="15"/>
                    <a:pt x="5023" y="-83"/>
                    <a:pt x="7033" y="112"/>
                  </a:cubicBezTo>
                  <a:cubicBezTo>
                    <a:pt x="9042" y="308"/>
                    <a:pt x="10549" y="797"/>
                    <a:pt x="13563" y="2605"/>
                  </a:cubicBezTo>
                  <a:cubicBezTo>
                    <a:pt x="16577" y="4413"/>
                    <a:pt x="21098" y="7541"/>
                    <a:pt x="21349" y="10375"/>
                  </a:cubicBezTo>
                  <a:cubicBezTo>
                    <a:pt x="21600" y="13209"/>
                    <a:pt x="17581" y="15750"/>
                    <a:pt x="13312" y="17559"/>
                  </a:cubicBezTo>
                  <a:cubicBezTo>
                    <a:pt x="9042" y="19367"/>
                    <a:pt x="4521" y="20442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534962" y="537772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407962" y="677472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9246162" y="751555"/>
              <a:ext cx="1587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032" y="12960"/>
                    <a:pt x="8064" y="5400"/>
                    <a:pt x="11664" y="2160"/>
                  </a:cubicBezTo>
                  <a:cubicBezTo>
                    <a:pt x="15264" y="-1080"/>
                    <a:pt x="18432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963712" y="734622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0306612" y="747322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0897162" y="218069"/>
              <a:ext cx="218336" cy="70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11" fill="norm" stroke="1" extrusionOk="0">
                  <a:moveTo>
                    <a:pt x="15577" y="1031"/>
                  </a:moveTo>
                  <a:cubicBezTo>
                    <a:pt x="15785" y="709"/>
                    <a:pt x="15992" y="388"/>
                    <a:pt x="16927" y="195"/>
                  </a:cubicBezTo>
                  <a:cubicBezTo>
                    <a:pt x="17862" y="2"/>
                    <a:pt x="19523" y="-62"/>
                    <a:pt x="20458" y="67"/>
                  </a:cubicBezTo>
                  <a:cubicBezTo>
                    <a:pt x="21392" y="195"/>
                    <a:pt x="21600" y="517"/>
                    <a:pt x="21288" y="1384"/>
                  </a:cubicBezTo>
                  <a:cubicBezTo>
                    <a:pt x="20977" y="2252"/>
                    <a:pt x="20146" y="3667"/>
                    <a:pt x="18796" y="5113"/>
                  </a:cubicBezTo>
                  <a:cubicBezTo>
                    <a:pt x="17446" y="6559"/>
                    <a:pt x="15577" y="8038"/>
                    <a:pt x="14331" y="9356"/>
                  </a:cubicBezTo>
                  <a:cubicBezTo>
                    <a:pt x="13085" y="10674"/>
                    <a:pt x="12462" y="11831"/>
                    <a:pt x="12565" y="12988"/>
                  </a:cubicBezTo>
                  <a:cubicBezTo>
                    <a:pt x="12669" y="14145"/>
                    <a:pt x="13500" y="15302"/>
                    <a:pt x="13812" y="16363"/>
                  </a:cubicBezTo>
                  <a:cubicBezTo>
                    <a:pt x="14123" y="17424"/>
                    <a:pt x="13915" y="18388"/>
                    <a:pt x="13085" y="19192"/>
                  </a:cubicBezTo>
                  <a:cubicBezTo>
                    <a:pt x="12254" y="19995"/>
                    <a:pt x="10800" y="20638"/>
                    <a:pt x="8931" y="21024"/>
                  </a:cubicBezTo>
                  <a:cubicBezTo>
                    <a:pt x="7062" y="21409"/>
                    <a:pt x="4777" y="21538"/>
                    <a:pt x="3219" y="21506"/>
                  </a:cubicBezTo>
                  <a:cubicBezTo>
                    <a:pt x="1662" y="21474"/>
                    <a:pt x="831" y="21281"/>
                    <a:pt x="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657193" y="808570"/>
              <a:ext cx="2074121" cy="7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068" fill="norm" stroke="1" extrusionOk="0">
                  <a:moveTo>
                    <a:pt x="108" y="7426"/>
                  </a:moveTo>
                  <a:cubicBezTo>
                    <a:pt x="42" y="4584"/>
                    <a:pt x="-24" y="1742"/>
                    <a:pt x="9" y="605"/>
                  </a:cubicBezTo>
                  <a:cubicBezTo>
                    <a:pt x="42" y="-532"/>
                    <a:pt x="174" y="36"/>
                    <a:pt x="582" y="1457"/>
                  </a:cubicBezTo>
                  <a:cubicBezTo>
                    <a:pt x="989" y="2879"/>
                    <a:pt x="1671" y="5152"/>
                    <a:pt x="2398" y="6005"/>
                  </a:cubicBezTo>
                  <a:cubicBezTo>
                    <a:pt x="3125" y="6857"/>
                    <a:pt x="3895" y="6289"/>
                    <a:pt x="4688" y="5721"/>
                  </a:cubicBezTo>
                  <a:cubicBezTo>
                    <a:pt x="5481" y="5152"/>
                    <a:pt x="6295" y="4584"/>
                    <a:pt x="7154" y="4015"/>
                  </a:cubicBezTo>
                  <a:cubicBezTo>
                    <a:pt x="8013" y="3447"/>
                    <a:pt x="8915" y="2879"/>
                    <a:pt x="9829" y="2594"/>
                  </a:cubicBezTo>
                  <a:cubicBezTo>
                    <a:pt x="10743" y="2310"/>
                    <a:pt x="11668" y="2310"/>
                    <a:pt x="12526" y="2879"/>
                  </a:cubicBezTo>
                  <a:cubicBezTo>
                    <a:pt x="13385" y="3447"/>
                    <a:pt x="14178" y="4584"/>
                    <a:pt x="15015" y="6005"/>
                  </a:cubicBezTo>
                  <a:cubicBezTo>
                    <a:pt x="15851" y="7426"/>
                    <a:pt x="16732" y="9131"/>
                    <a:pt x="17580" y="10552"/>
                  </a:cubicBezTo>
                  <a:cubicBezTo>
                    <a:pt x="18427" y="11973"/>
                    <a:pt x="19242" y="13110"/>
                    <a:pt x="19903" y="14815"/>
                  </a:cubicBezTo>
                  <a:cubicBezTo>
                    <a:pt x="20563" y="16521"/>
                    <a:pt x="21070" y="18794"/>
                    <a:pt x="21576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648846" y="944677"/>
              <a:ext cx="1669717" cy="4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4" fill="norm" stroke="1" extrusionOk="0">
                  <a:moveTo>
                    <a:pt x="159" y="21354"/>
                  </a:moveTo>
                  <a:cubicBezTo>
                    <a:pt x="50" y="18268"/>
                    <a:pt x="-59" y="15183"/>
                    <a:pt x="37" y="13640"/>
                  </a:cubicBezTo>
                  <a:cubicBezTo>
                    <a:pt x="132" y="12097"/>
                    <a:pt x="433" y="12097"/>
                    <a:pt x="1033" y="11583"/>
                  </a:cubicBezTo>
                  <a:cubicBezTo>
                    <a:pt x="1634" y="11068"/>
                    <a:pt x="2535" y="10040"/>
                    <a:pt x="3464" y="9011"/>
                  </a:cubicBezTo>
                  <a:cubicBezTo>
                    <a:pt x="4392" y="7983"/>
                    <a:pt x="5348" y="6954"/>
                    <a:pt x="6413" y="5925"/>
                  </a:cubicBezTo>
                  <a:cubicBezTo>
                    <a:pt x="7478" y="4897"/>
                    <a:pt x="8652" y="3868"/>
                    <a:pt x="9662" y="2840"/>
                  </a:cubicBezTo>
                  <a:cubicBezTo>
                    <a:pt x="10673" y="1811"/>
                    <a:pt x="11519" y="783"/>
                    <a:pt x="12598" y="268"/>
                  </a:cubicBezTo>
                  <a:cubicBezTo>
                    <a:pt x="13677" y="-246"/>
                    <a:pt x="14987" y="-246"/>
                    <a:pt x="16394" y="2325"/>
                  </a:cubicBezTo>
                  <a:cubicBezTo>
                    <a:pt x="17800" y="4897"/>
                    <a:pt x="19302" y="10040"/>
                    <a:pt x="20176" y="13125"/>
                  </a:cubicBezTo>
                  <a:cubicBezTo>
                    <a:pt x="21049" y="16211"/>
                    <a:pt x="21295" y="17240"/>
                    <a:pt x="21541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048563" y="1756972"/>
              <a:ext cx="234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4378" y="2141"/>
                  </a:cubicBezTo>
                  <a:cubicBezTo>
                    <a:pt x="6811" y="4281"/>
                    <a:pt x="10703" y="8562"/>
                    <a:pt x="13232" y="11870"/>
                  </a:cubicBezTo>
                  <a:cubicBezTo>
                    <a:pt x="15762" y="15178"/>
                    <a:pt x="16930" y="17514"/>
                    <a:pt x="18097" y="18973"/>
                  </a:cubicBezTo>
                  <a:cubicBezTo>
                    <a:pt x="19265" y="20432"/>
                    <a:pt x="20432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113716" y="1691355"/>
              <a:ext cx="188848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1102"/>
                  </a:moveTo>
                  <a:cubicBezTo>
                    <a:pt x="19990" y="551"/>
                    <a:pt x="18803" y="0"/>
                    <a:pt x="17854" y="0"/>
                  </a:cubicBezTo>
                  <a:cubicBezTo>
                    <a:pt x="16904" y="0"/>
                    <a:pt x="16192" y="551"/>
                    <a:pt x="14412" y="2424"/>
                  </a:cubicBezTo>
                  <a:cubicBezTo>
                    <a:pt x="12632" y="4298"/>
                    <a:pt x="9784" y="7494"/>
                    <a:pt x="7054" y="10414"/>
                  </a:cubicBezTo>
                  <a:cubicBezTo>
                    <a:pt x="4324" y="13335"/>
                    <a:pt x="1713" y="15980"/>
                    <a:pt x="645" y="17798"/>
                  </a:cubicBezTo>
                  <a:cubicBezTo>
                    <a:pt x="-423" y="19616"/>
                    <a:pt x="52" y="20608"/>
                    <a:pt x="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366062" y="1972872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061263" y="1591872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600"/>
                    <a:pt x="9318" y="9600"/>
                    <a:pt x="12918" y="6000"/>
                  </a:cubicBezTo>
                  <a:cubicBezTo>
                    <a:pt x="16518" y="2400"/>
                    <a:pt x="190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327962" y="1490272"/>
              <a:ext cx="9615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0" y="0"/>
                  </a:moveTo>
                  <a:cubicBezTo>
                    <a:pt x="6300" y="1846"/>
                    <a:pt x="12600" y="3692"/>
                    <a:pt x="16425" y="6092"/>
                  </a:cubicBezTo>
                  <a:cubicBezTo>
                    <a:pt x="20250" y="8492"/>
                    <a:pt x="21600" y="11446"/>
                    <a:pt x="19350" y="14123"/>
                  </a:cubicBezTo>
                  <a:cubicBezTo>
                    <a:pt x="17100" y="16800"/>
                    <a:pt x="11250" y="1920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91793" y="2765425"/>
              <a:ext cx="234737" cy="33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8" fill="norm" stroke="1" extrusionOk="0">
                  <a:moveTo>
                    <a:pt x="945" y="2089"/>
                  </a:moveTo>
                  <a:cubicBezTo>
                    <a:pt x="367" y="1552"/>
                    <a:pt x="-212" y="1015"/>
                    <a:pt x="77" y="1083"/>
                  </a:cubicBezTo>
                  <a:cubicBezTo>
                    <a:pt x="367" y="1150"/>
                    <a:pt x="1524" y="1820"/>
                    <a:pt x="3934" y="2290"/>
                  </a:cubicBezTo>
                  <a:cubicBezTo>
                    <a:pt x="6345" y="2760"/>
                    <a:pt x="10009" y="3028"/>
                    <a:pt x="12806" y="2894"/>
                  </a:cubicBezTo>
                  <a:cubicBezTo>
                    <a:pt x="15602" y="2760"/>
                    <a:pt x="17531" y="2223"/>
                    <a:pt x="18977" y="1686"/>
                  </a:cubicBezTo>
                  <a:cubicBezTo>
                    <a:pt x="20424" y="1150"/>
                    <a:pt x="21388" y="613"/>
                    <a:pt x="21388" y="278"/>
                  </a:cubicBezTo>
                  <a:cubicBezTo>
                    <a:pt x="21388" y="-58"/>
                    <a:pt x="20424" y="-192"/>
                    <a:pt x="18206" y="479"/>
                  </a:cubicBezTo>
                  <a:cubicBezTo>
                    <a:pt x="15988" y="1150"/>
                    <a:pt x="12517" y="2625"/>
                    <a:pt x="10492" y="3632"/>
                  </a:cubicBezTo>
                  <a:cubicBezTo>
                    <a:pt x="8467" y="4638"/>
                    <a:pt x="7888" y="5174"/>
                    <a:pt x="8081" y="5443"/>
                  </a:cubicBezTo>
                  <a:cubicBezTo>
                    <a:pt x="8274" y="5711"/>
                    <a:pt x="9238" y="5711"/>
                    <a:pt x="10781" y="5711"/>
                  </a:cubicBezTo>
                  <a:cubicBezTo>
                    <a:pt x="12324" y="5711"/>
                    <a:pt x="14445" y="5711"/>
                    <a:pt x="15602" y="6047"/>
                  </a:cubicBezTo>
                  <a:cubicBezTo>
                    <a:pt x="16759" y="6382"/>
                    <a:pt x="16952" y="7053"/>
                    <a:pt x="15409" y="8327"/>
                  </a:cubicBezTo>
                  <a:cubicBezTo>
                    <a:pt x="13867" y="9602"/>
                    <a:pt x="10588" y="11480"/>
                    <a:pt x="7792" y="13224"/>
                  </a:cubicBezTo>
                  <a:cubicBezTo>
                    <a:pt x="4995" y="14968"/>
                    <a:pt x="2681" y="16578"/>
                    <a:pt x="1524" y="17786"/>
                  </a:cubicBezTo>
                  <a:cubicBezTo>
                    <a:pt x="367" y="18993"/>
                    <a:pt x="367" y="19798"/>
                    <a:pt x="2584" y="20402"/>
                  </a:cubicBezTo>
                  <a:cubicBezTo>
                    <a:pt x="4802" y="21006"/>
                    <a:pt x="9238" y="21408"/>
                    <a:pt x="12131" y="21408"/>
                  </a:cubicBezTo>
                  <a:cubicBezTo>
                    <a:pt x="15024" y="21408"/>
                    <a:pt x="16374" y="21006"/>
                    <a:pt x="17724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37476" y="2920910"/>
              <a:ext cx="221888" cy="20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99" fill="norm" stroke="1" extrusionOk="0">
                  <a:moveTo>
                    <a:pt x="576" y="3174"/>
                  </a:moveTo>
                  <a:cubicBezTo>
                    <a:pt x="169" y="2049"/>
                    <a:pt x="-239" y="924"/>
                    <a:pt x="169" y="361"/>
                  </a:cubicBezTo>
                  <a:cubicBezTo>
                    <a:pt x="576" y="-201"/>
                    <a:pt x="1799" y="-201"/>
                    <a:pt x="3836" y="1036"/>
                  </a:cubicBezTo>
                  <a:cubicBezTo>
                    <a:pt x="5874" y="2274"/>
                    <a:pt x="8727" y="4749"/>
                    <a:pt x="9746" y="7224"/>
                  </a:cubicBezTo>
                  <a:cubicBezTo>
                    <a:pt x="10765" y="9699"/>
                    <a:pt x="9950" y="12174"/>
                    <a:pt x="9033" y="13749"/>
                  </a:cubicBezTo>
                  <a:cubicBezTo>
                    <a:pt x="8116" y="15324"/>
                    <a:pt x="7097" y="15999"/>
                    <a:pt x="5976" y="16449"/>
                  </a:cubicBezTo>
                  <a:cubicBezTo>
                    <a:pt x="4855" y="16899"/>
                    <a:pt x="3633" y="17124"/>
                    <a:pt x="3021" y="16449"/>
                  </a:cubicBezTo>
                  <a:cubicBezTo>
                    <a:pt x="2410" y="15774"/>
                    <a:pt x="2410" y="14199"/>
                    <a:pt x="3836" y="12512"/>
                  </a:cubicBezTo>
                  <a:cubicBezTo>
                    <a:pt x="5263" y="10824"/>
                    <a:pt x="8116" y="9024"/>
                    <a:pt x="9950" y="7786"/>
                  </a:cubicBezTo>
                  <a:cubicBezTo>
                    <a:pt x="11784" y="6549"/>
                    <a:pt x="12599" y="5874"/>
                    <a:pt x="13923" y="4974"/>
                  </a:cubicBezTo>
                  <a:cubicBezTo>
                    <a:pt x="15248" y="4074"/>
                    <a:pt x="17082" y="2949"/>
                    <a:pt x="17082" y="3286"/>
                  </a:cubicBezTo>
                  <a:cubicBezTo>
                    <a:pt x="17082" y="3624"/>
                    <a:pt x="15248" y="5424"/>
                    <a:pt x="13516" y="7674"/>
                  </a:cubicBezTo>
                  <a:cubicBezTo>
                    <a:pt x="11784" y="9924"/>
                    <a:pt x="10153" y="12624"/>
                    <a:pt x="9338" y="14537"/>
                  </a:cubicBezTo>
                  <a:cubicBezTo>
                    <a:pt x="8523" y="16449"/>
                    <a:pt x="8523" y="17574"/>
                    <a:pt x="10663" y="18587"/>
                  </a:cubicBezTo>
                  <a:cubicBezTo>
                    <a:pt x="12803" y="19599"/>
                    <a:pt x="17082" y="20499"/>
                    <a:pt x="2136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203763" y="3147622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000"/>
                    <a:pt x="11520" y="10400"/>
                    <a:pt x="15120" y="6800"/>
                  </a:cubicBezTo>
                  <a:cubicBezTo>
                    <a:pt x="18720" y="3200"/>
                    <a:pt x="2016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26529" y="3166672"/>
              <a:ext cx="201085" cy="6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3183" y="15120"/>
                  </a:moveTo>
                  <a:cubicBezTo>
                    <a:pt x="1592" y="17280"/>
                    <a:pt x="0" y="19440"/>
                    <a:pt x="0" y="20520"/>
                  </a:cubicBezTo>
                  <a:cubicBezTo>
                    <a:pt x="0" y="21600"/>
                    <a:pt x="1592" y="21600"/>
                    <a:pt x="5457" y="18000"/>
                  </a:cubicBezTo>
                  <a:cubicBezTo>
                    <a:pt x="9322" y="14400"/>
                    <a:pt x="1546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64868" y="2950772"/>
              <a:ext cx="2784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900"/>
                    <a:pt x="4867" y="1800"/>
                    <a:pt x="1782" y="5400"/>
                  </a:cubicBezTo>
                  <a:cubicBezTo>
                    <a:pt x="-1304" y="9000"/>
                    <a:pt x="239" y="153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73662" y="305237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382794" y="2916510"/>
              <a:ext cx="171565" cy="25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162" fill="norm" stroke="1" extrusionOk="0">
                  <a:moveTo>
                    <a:pt x="16451" y="4950"/>
                  </a:moveTo>
                  <a:cubicBezTo>
                    <a:pt x="16194" y="3545"/>
                    <a:pt x="15937" y="2141"/>
                    <a:pt x="14651" y="1175"/>
                  </a:cubicBezTo>
                  <a:cubicBezTo>
                    <a:pt x="13366" y="209"/>
                    <a:pt x="11051" y="-318"/>
                    <a:pt x="8351" y="209"/>
                  </a:cubicBezTo>
                  <a:cubicBezTo>
                    <a:pt x="5651" y="736"/>
                    <a:pt x="2566" y="2316"/>
                    <a:pt x="1023" y="3545"/>
                  </a:cubicBezTo>
                  <a:cubicBezTo>
                    <a:pt x="-520" y="4775"/>
                    <a:pt x="-520" y="5653"/>
                    <a:pt x="2437" y="7233"/>
                  </a:cubicBezTo>
                  <a:cubicBezTo>
                    <a:pt x="5394" y="8814"/>
                    <a:pt x="11309" y="11097"/>
                    <a:pt x="14909" y="12589"/>
                  </a:cubicBezTo>
                  <a:cubicBezTo>
                    <a:pt x="18509" y="14082"/>
                    <a:pt x="19794" y="14784"/>
                    <a:pt x="20437" y="15575"/>
                  </a:cubicBezTo>
                  <a:cubicBezTo>
                    <a:pt x="21080" y="16365"/>
                    <a:pt x="21080" y="17243"/>
                    <a:pt x="19537" y="18209"/>
                  </a:cubicBezTo>
                  <a:cubicBezTo>
                    <a:pt x="17994" y="19175"/>
                    <a:pt x="14909" y="20228"/>
                    <a:pt x="12594" y="20755"/>
                  </a:cubicBezTo>
                  <a:cubicBezTo>
                    <a:pt x="10280" y="21282"/>
                    <a:pt x="8737" y="21282"/>
                    <a:pt x="7966" y="20843"/>
                  </a:cubicBezTo>
                  <a:cubicBezTo>
                    <a:pt x="7194" y="20404"/>
                    <a:pt x="7194" y="19526"/>
                    <a:pt x="8223" y="18648"/>
                  </a:cubicBezTo>
                  <a:cubicBezTo>
                    <a:pt x="9251" y="17770"/>
                    <a:pt x="11309" y="16892"/>
                    <a:pt x="13366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597332" y="2932194"/>
              <a:ext cx="109680" cy="21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29" fill="norm" stroke="1" extrusionOk="0">
                  <a:moveTo>
                    <a:pt x="4328" y="8847"/>
                  </a:moveTo>
                  <a:cubicBezTo>
                    <a:pt x="4328" y="12235"/>
                    <a:pt x="4328" y="15623"/>
                    <a:pt x="3920" y="17847"/>
                  </a:cubicBezTo>
                  <a:cubicBezTo>
                    <a:pt x="3513" y="20070"/>
                    <a:pt x="2698" y="21129"/>
                    <a:pt x="1883" y="21129"/>
                  </a:cubicBezTo>
                  <a:cubicBezTo>
                    <a:pt x="1068" y="21129"/>
                    <a:pt x="253" y="20070"/>
                    <a:pt x="49" y="17317"/>
                  </a:cubicBezTo>
                  <a:cubicBezTo>
                    <a:pt x="-155" y="14564"/>
                    <a:pt x="253" y="10117"/>
                    <a:pt x="1679" y="6941"/>
                  </a:cubicBezTo>
                  <a:cubicBezTo>
                    <a:pt x="3105" y="3764"/>
                    <a:pt x="5551" y="1858"/>
                    <a:pt x="8200" y="800"/>
                  </a:cubicBezTo>
                  <a:cubicBezTo>
                    <a:pt x="10849" y="-259"/>
                    <a:pt x="13702" y="-471"/>
                    <a:pt x="16147" y="1435"/>
                  </a:cubicBezTo>
                  <a:cubicBezTo>
                    <a:pt x="18592" y="3341"/>
                    <a:pt x="20630" y="7364"/>
                    <a:pt x="21037" y="10753"/>
                  </a:cubicBezTo>
                  <a:cubicBezTo>
                    <a:pt x="21445" y="14141"/>
                    <a:pt x="20222" y="16894"/>
                    <a:pt x="19000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764643" y="2976172"/>
              <a:ext cx="93048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39" fill="norm" stroke="1" extrusionOk="0">
                  <a:moveTo>
                    <a:pt x="14676" y="2160"/>
                  </a:moveTo>
                  <a:cubicBezTo>
                    <a:pt x="12756" y="1080"/>
                    <a:pt x="10836" y="0"/>
                    <a:pt x="8676" y="0"/>
                  </a:cubicBezTo>
                  <a:cubicBezTo>
                    <a:pt x="6516" y="0"/>
                    <a:pt x="4116" y="1080"/>
                    <a:pt x="2436" y="4320"/>
                  </a:cubicBezTo>
                  <a:cubicBezTo>
                    <a:pt x="756" y="7560"/>
                    <a:pt x="-204" y="12960"/>
                    <a:pt x="36" y="16380"/>
                  </a:cubicBezTo>
                  <a:cubicBezTo>
                    <a:pt x="276" y="19800"/>
                    <a:pt x="1716" y="21240"/>
                    <a:pt x="4836" y="21420"/>
                  </a:cubicBezTo>
                  <a:cubicBezTo>
                    <a:pt x="7956" y="21600"/>
                    <a:pt x="12756" y="20520"/>
                    <a:pt x="15876" y="18540"/>
                  </a:cubicBezTo>
                  <a:cubicBezTo>
                    <a:pt x="18996" y="16560"/>
                    <a:pt x="20436" y="13680"/>
                    <a:pt x="20916" y="10980"/>
                  </a:cubicBezTo>
                  <a:cubicBezTo>
                    <a:pt x="21396" y="8280"/>
                    <a:pt x="20916" y="5760"/>
                    <a:pt x="19716" y="3960"/>
                  </a:cubicBezTo>
                  <a:cubicBezTo>
                    <a:pt x="18516" y="2160"/>
                    <a:pt x="16596" y="1080"/>
                    <a:pt x="14916" y="1260"/>
                  </a:cubicBezTo>
                  <a:cubicBezTo>
                    <a:pt x="13236" y="1440"/>
                    <a:pt x="11796" y="2880"/>
                    <a:pt x="10356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891643" y="2976172"/>
              <a:ext cx="170958" cy="10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43" fill="norm" stroke="1" extrusionOk="0">
                  <a:moveTo>
                    <a:pt x="1732" y="0"/>
                  </a:moveTo>
                  <a:cubicBezTo>
                    <a:pt x="942" y="1694"/>
                    <a:pt x="151" y="3388"/>
                    <a:pt x="20" y="6353"/>
                  </a:cubicBezTo>
                  <a:cubicBezTo>
                    <a:pt x="-112" y="9318"/>
                    <a:pt x="415" y="13553"/>
                    <a:pt x="1337" y="16094"/>
                  </a:cubicBezTo>
                  <a:cubicBezTo>
                    <a:pt x="2259" y="18635"/>
                    <a:pt x="3576" y="19482"/>
                    <a:pt x="4893" y="18212"/>
                  </a:cubicBezTo>
                  <a:cubicBezTo>
                    <a:pt x="6210" y="16941"/>
                    <a:pt x="7527" y="13553"/>
                    <a:pt x="8186" y="12918"/>
                  </a:cubicBezTo>
                  <a:cubicBezTo>
                    <a:pt x="8844" y="12282"/>
                    <a:pt x="8844" y="14400"/>
                    <a:pt x="9371" y="16306"/>
                  </a:cubicBezTo>
                  <a:cubicBezTo>
                    <a:pt x="9898" y="18212"/>
                    <a:pt x="10951" y="19906"/>
                    <a:pt x="12137" y="20753"/>
                  </a:cubicBezTo>
                  <a:cubicBezTo>
                    <a:pt x="13322" y="21600"/>
                    <a:pt x="14639" y="21600"/>
                    <a:pt x="16220" y="20329"/>
                  </a:cubicBezTo>
                  <a:cubicBezTo>
                    <a:pt x="17800" y="19059"/>
                    <a:pt x="19644" y="16518"/>
                    <a:pt x="20566" y="13553"/>
                  </a:cubicBezTo>
                  <a:cubicBezTo>
                    <a:pt x="21488" y="10588"/>
                    <a:pt x="21488" y="7200"/>
                    <a:pt x="20698" y="5929"/>
                  </a:cubicBezTo>
                  <a:cubicBezTo>
                    <a:pt x="19908" y="4659"/>
                    <a:pt x="18327" y="5506"/>
                    <a:pt x="16747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159563" y="3122222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171628" y="306507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356413" y="3020622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350063" y="3109522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800913" y="2872772"/>
              <a:ext cx="187078" cy="57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9" fill="norm" stroke="1" extrusionOk="0">
                  <a:moveTo>
                    <a:pt x="0" y="21509"/>
                  </a:moveTo>
                  <a:cubicBezTo>
                    <a:pt x="971" y="19206"/>
                    <a:pt x="1942" y="16903"/>
                    <a:pt x="2791" y="14402"/>
                  </a:cubicBezTo>
                  <a:cubicBezTo>
                    <a:pt x="3640" y="11900"/>
                    <a:pt x="4369" y="9200"/>
                    <a:pt x="5461" y="6937"/>
                  </a:cubicBezTo>
                  <a:cubicBezTo>
                    <a:pt x="6553" y="4674"/>
                    <a:pt x="8009" y="2847"/>
                    <a:pt x="9101" y="1775"/>
                  </a:cubicBezTo>
                  <a:cubicBezTo>
                    <a:pt x="10193" y="703"/>
                    <a:pt x="10921" y="385"/>
                    <a:pt x="11892" y="187"/>
                  </a:cubicBezTo>
                  <a:cubicBezTo>
                    <a:pt x="12863" y="-12"/>
                    <a:pt x="14076" y="-91"/>
                    <a:pt x="15290" y="147"/>
                  </a:cubicBezTo>
                  <a:cubicBezTo>
                    <a:pt x="16503" y="385"/>
                    <a:pt x="17717" y="941"/>
                    <a:pt x="18081" y="1934"/>
                  </a:cubicBezTo>
                  <a:cubicBezTo>
                    <a:pt x="18445" y="2927"/>
                    <a:pt x="17960" y="4356"/>
                    <a:pt x="16867" y="5508"/>
                  </a:cubicBezTo>
                  <a:cubicBezTo>
                    <a:pt x="15775" y="6659"/>
                    <a:pt x="14076" y="7533"/>
                    <a:pt x="12742" y="8088"/>
                  </a:cubicBezTo>
                  <a:cubicBezTo>
                    <a:pt x="11407" y="8644"/>
                    <a:pt x="10436" y="8883"/>
                    <a:pt x="10679" y="8962"/>
                  </a:cubicBezTo>
                  <a:cubicBezTo>
                    <a:pt x="10921" y="9041"/>
                    <a:pt x="12378" y="8962"/>
                    <a:pt x="13834" y="8962"/>
                  </a:cubicBezTo>
                  <a:cubicBezTo>
                    <a:pt x="15290" y="8962"/>
                    <a:pt x="16746" y="9041"/>
                    <a:pt x="17960" y="9200"/>
                  </a:cubicBezTo>
                  <a:cubicBezTo>
                    <a:pt x="19173" y="9359"/>
                    <a:pt x="20144" y="9597"/>
                    <a:pt x="20751" y="9915"/>
                  </a:cubicBezTo>
                  <a:cubicBezTo>
                    <a:pt x="21357" y="10233"/>
                    <a:pt x="21600" y="10630"/>
                    <a:pt x="21357" y="10987"/>
                  </a:cubicBezTo>
                  <a:cubicBezTo>
                    <a:pt x="21115" y="11344"/>
                    <a:pt x="20387" y="11662"/>
                    <a:pt x="19416" y="11980"/>
                  </a:cubicBezTo>
                  <a:cubicBezTo>
                    <a:pt x="18445" y="12297"/>
                    <a:pt x="17231" y="12615"/>
                    <a:pt x="15775" y="12774"/>
                  </a:cubicBezTo>
                  <a:cubicBezTo>
                    <a:pt x="14319" y="12933"/>
                    <a:pt x="12620" y="12933"/>
                    <a:pt x="12499" y="12734"/>
                  </a:cubicBezTo>
                  <a:cubicBezTo>
                    <a:pt x="12378" y="12535"/>
                    <a:pt x="13834" y="12138"/>
                    <a:pt x="15290" y="11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047340" y="3103172"/>
              <a:ext cx="51213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363" fill="norm" stroke="1" extrusionOk="0">
                  <a:moveTo>
                    <a:pt x="2972" y="10232"/>
                  </a:moveTo>
                  <a:cubicBezTo>
                    <a:pt x="1311" y="12126"/>
                    <a:pt x="-351" y="14021"/>
                    <a:pt x="64" y="15916"/>
                  </a:cubicBezTo>
                  <a:cubicBezTo>
                    <a:pt x="480" y="17811"/>
                    <a:pt x="2972" y="19705"/>
                    <a:pt x="6295" y="20653"/>
                  </a:cubicBezTo>
                  <a:cubicBezTo>
                    <a:pt x="9618" y="21600"/>
                    <a:pt x="13772" y="21600"/>
                    <a:pt x="16680" y="20653"/>
                  </a:cubicBezTo>
                  <a:cubicBezTo>
                    <a:pt x="19587" y="19705"/>
                    <a:pt x="21249" y="17811"/>
                    <a:pt x="19172" y="14400"/>
                  </a:cubicBezTo>
                  <a:cubicBezTo>
                    <a:pt x="17095" y="10989"/>
                    <a:pt x="11280" y="6063"/>
                    <a:pt x="7957" y="3411"/>
                  </a:cubicBezTo>
                  <a:cubicBezTo>
                    <a:pt x="4634" y="758"/>
                    <a:pt x="3803" y="379"/>
                    <a:pt x="29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296212" y="3033322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8000"/>
                    <a:pt x="11931" y="14400"/>
                    <a:pt x="15531" y="10800"/>
                  </a:cubicBezTo>
                  <a:cubicBezTo>
                    <a:pt x="19131" y="7200"/>
                    <a:pt x="203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397812" y="2963472"/>
              <a:ext cx="1569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055"/>
                    <a:pt x="21600" y="10111"/>
                    <a:pt x="18900" y="13711"/>
                  </a:cubicBezTo>
                  <a:cubicBezTo>
                    <a:pt x="16200" y="17311"/>
                    <a:pt x="810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819963" y="2665026"/>
              <a:ext cx="133351" cy="10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19938"/>
                  </a:moveTo>
                  <a:cubicBezTo>
                    <a:pt x="2400" y="16199"/>
                    <a:pt x="4800" y="12461"/>
                    <a:pt x="6857" y="9346"/>
                  </a:cubicBezTo>
                  <a:cubicBezTo>
                    <a:pt x="8914" y="6230"/>
                    <a:pt x="10629" y="3738"/>
                    <a:pt x="12343" y="2076"/>
                  </a:cubicBezTo>
                  <a:cubicBezTo>
                    <a:pt x="14057" y="415"/>
                    <a:pt x="15771" y="-416"/>
                    <a:pt x="16800" y="207"/>
                  </a:cubicBezTo>
                  <a:cubicBezTo>
                    <a:pt x="17829" y="830"/>
                    <a:pt x="18171" y="2907"/>
                    <a:pt x="18857" y="6646"/>
                  </a:cubicBezTo>
                  <a:cubicBezTo>
                    <a:pt x="19543" y="10384"/>
                    <a:pt x="20571" y="15784"/>
                    <a:pt x="21600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855590" y="2890851"/>
              <a:ext cx="141240" cy="58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75" fill="norm" stroke="1" extrusionOk="0">
                  <a:moveTo>
                    <a:pt x="2813" y="8991"/>
                  </a:moveTo>
                  <a:cubicBezTo>
                    <a:pt x="1846" y="9849"/>
                    <a:pt x="879" y="10707"/>
                    <a:pt x="1363" y="12345"/>
                  </a:cubicBezTo>
                  <a:cubicBezTo>
                    <a:pt x="1846" y="13982"/>
                    <a:pt x="3781" y="16399"/>
                    <a:pt x="4748" y="17803"/>
                  </a:cubicBezTo>
                  <a:cubicBezTo>
                    <a:pt x="5715" y="19207"/>
                    <a:pt x="5715" y="19597"/>
                    <a:pt x="5231" y="20142"/>
                  </a:cubicBezTo>
                  <a:cubicBezTo>
                    <a:pt x="4748" y="20688"/>
                    <a:pt x="3781" y="21390"/>
                    <a:pt x="2975" y="21468"/>
                  </a:cubicBezTo>
                  <a:cubicBezTo>
                    <a:pt x="2169" y="21546"/>
                    <a:pt x="1524" y="21000"/>
                    <a:pt x="1040" y="19324"/>
                  </a:cubicBezTo>
                  <a:cubicBezTo>
                    <a:pt x="557" y="17647"/>
                    <a:pt x="234" y="14840"/>
                    <a:pt x="73" y="12150"/>
                  </a:cubicBezTo>
                  <a:cubicBezTo>
                    <a:pt x="-88" y="9459"/>
                    <a:pt x="-88" y="6886"/>
                    <a:pt x="1202" y="4898"/>
                  </a:cubicBezTo>
                  <a:cubicBezTo>
                    <a:pt x="2491" y="2909"/>
                    <a:pt x="5070" y="1506"/>
                    <a:pt x="7166" y="765"/>
                  </a:cubicBezTo>
                  <a:cubicBezTo>
                    <a:pt x="9261" y="24"/>
                    <a:pt x="10873" y="-54"/>
                    <a:pt x="12324" y="24"/>
                  </a:cubicBezTo>
                  <a:cubicBezTo>
                    <a:pt x="13775" y="102"/>
                    <a:pt x="15064" y="336"/>
                    <a:pt x="16515" y="1194"/>
                  </a:cubicBezTo>
                  <a:cubicBezTo>
                    <a:pt x="17966" y="2051"/>
                    <a:pt x="19578" y="3533"/>
                    <a:pt x="19739" y="4703"/>
                  </a:cubicBezTo>
                  <a:cubicBezTo>
                    <a:pt x="19900" y="5872"/>
                    <a:pt x="18611" y="6730"/>
                    <a:pt x="18449" y="7354"/>
                  </a:cubicBezTo>
                  <a:cubicBezTo>
                    <a:pt x="18288" y="7978"/>
                    <a:pt x="19255" y="8368"/>
                    <a:pt x="20061" y="8758"/>
                  </a:cubicBezTo>
                  <a:cubicBezTo>
                    <a:pt x="20867" y="9147"/>
                    <a:pt x="21512" y="9537"/>
                    <a:pt x="21512" y="9927"/>
                  </a:cubicBezTo>
                  <a:cubicBezTo>
                    <a:pt x="21512" y="10317"/>
                    <a:pt x="20867" y="10707"/>
                    <a:pt x="19900" y="11019"/>
                  </a:cubicBezTo>
                  <a:cubicBezTo>
                    <a:pt x="18933" y="11331"/>
                    <a:pt x="17643" y="11565"/>
                    <a:pt x="16193" y="11760"/>
                  </a:cubicBezTo>
                  <a:cubicBezTo>
                    <a:pt x="14742" y="11955"/>
                    <a:pt x="13130" y="12111"/>
                    <a:pt x="11840" y="12072"/>
                  </a:cubicBezTo>
                  <a:cubicBezTo>
                    <a:pt x="10551" y="12033"/>
                    <a:pt x="9584" y="11799"/>
                    <a:pt x="8616" y="1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089962" y="3115872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893839" y="2736195"/>
              <a:ext cx="113574" cy="1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19" fill="norm" stroke="1" extrusionOk="0">
                  <a:moveTo>
                    <a:pt x="2263" y="6469"/>
                  </a:moveTo>
                  <a:cubicBezTo>
                    <a:pt x="1463" y="8719"/>
                    <a:pt x="663" y="10969"/>
                    <a:pt x="263" y="10969"/>
                  </a:cubicBezTo>
                  <a:cubicBezTo>
                    <a:pt x="-137" y="10969"/>
                    <a:pt x="-137" y="8719"/>
                    <a:pt x="663" y="6469"/>
                  </a:cubicBezTo>
                  <a:cubicBezTo>
                    <a:pt x="1463" y="4219"/>
                    <a:pt x="3063" y="1969"/>
                    <a:pt x="4863" y="844"/>
                  </a:cubicBezTo>
                  <a:cubicBezTo>
                    <a:pt x="6663" y="-281"/>
                    <a:pt x="8663" y="-281"/>
                    <a:pt x="9863" y="844"/>
                  </a:cubicBezTo>
                  <a:cubicBezTo>
                    <a:pt x="11063" y="1969"/>
                    <a:pt x="11463" y="4219"/>
                    <a:pt x="13263" y="7819"/>
                  </a:cubicBezTo>
                  <a:cubicBezTo>
                    <a:pt x="15063" y="11419"/>
                    <a:pt x="18263" y="16369"/>
                    <a:pt x="21463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337612" y="311587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457131" y="2811072"/>
              <a:ext cx="386366" cy="38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99" fill="norm" stroke="1" extrusionOk="0">
                  <a:moveTo>
                    <a:pt x="3604" y="0"/>
                  </a:moveTo>
                  <a:cubicBezTo>
                    <a:pt x="3250" y="2255"/>
                    <a:pt x="2896" y="4510"/>
                    <a:pt x="2601" y="7536"/>
                  </a:cubicBezTo>
                  <a:cubicBezTo>
                    <a:pt x="2306" y="10563"/>
                    <a:pt x="2070" y="14360"/>
                    <a:pt x="1952" y="16556"/>
                  </a:cubicBezTo>
                  <a:cubicBezTo>
                    <a:pt x="1834" y="18752"/>
                    <a:pt x="1834" y="19345"/>
                    <a:pt x="1893" y="19998"/>
                  </a:cubicBezTo>
                  <a:cubicBezTo>
                    <a:pt x="1952" y="20651"/>
                    <a:pt x="2070" y="21363"/>
                    <a:pt x="2365" y="21481"/>
                  </a:cubicBezTo>
                  <a:cubicBezTo>
                    <a:pt x="2660" y="21600"/>
                    <a:pt x="3132" y="21125"/>
                    <a:pt x="3309" y="20235"/>
                  </a:cubicBezTo>
                  <a:cubicBezTo>
                    <a:pt x="3486" y="19345"/>
                    <a:pt x="3368" y="18040"/>
                    <a:pt x="2955" y="16971"/>
                  </a:cubicBezTo>
                  <a:cubicBezTo>
                    <a:pt x="2542" y="15903"/>
                    <a:pt x="1834" y="15073"/>
                    <a:pt x="1184" y="14538"/>
                  </a:cubicBezTo>
                  <a:cubicBezTo>
                    <a:pt x="535" y="14004"/>
                    <a:pt x="-55" y="13767"/>
                    <a:pt x="4" y="13767"/>
                  </a:cubicBezTo>
                  <a:cubicBezTo>
                    <a:pt x="63" y="13767"/>
                    <a:pt x="771" y="14004"/>
                    <a:pt x="2070" y="14182"/>
                  </a:cubicBezTo>
                  <a:cubicBezTo>
                    <a:pt x="3368" y="14360"/>
                    <a:pt x="5256" y="14479"/>
                    <a:pt x="6496" y="14479"/>
                  </a:cubicBezTo>
                  <a:cubicBezTo>
                    <a:pt x="7735" y="14479"/>
                    <a:pt x="8325" y="14360"/>
                    <a:pt x="8856" y="14064"/>
                  </a:cubicBezTo>
                  <a:cubicBezTo>
                    <a:pt x="9388" y="13767"/>
                    <a:pt x="9860" y="13292"/>
                    <a:pt x="9919" y="12818"/>
                  </a:cubicBezTo>
                  <a:cubicBezTo>
                    <a:pt x="9978" y="12343"/>
                    <a:pt x="9624" y="11868"/>
                    <a:pt x="9152" y="11749"/>
                  </a:cubicBezTo>
                  <a:cubicBezTo>
                    <a:pt x="8679" y="11631"/>
                    <a:pt x="8089" y="11868"/>
                    <a:pt x="7440" y="12699"/>
                  </a:cubicBezTo>
                  <a:cubicBezTo>
                    <a:pt x="6791" y="13530"/>
                    <a:pt x="6083" y="14954"/>
                    <a:pt x="5729" y="16022"/>
                  </a:cubicBezTo>
                  <a:cubicBezTo>
                    <a:pt x="5375" y="17090"/>
                    <a:pt x="5375" y="17802"/>
                    <a:pt x="5611" y="18336"/>
                  </a:cubicBezTo>
                  <a:cubicBezTo>
                    <a:pt x="5847" y="18870"/>
                    <a:pt x="6319" y="19226"/>
                    <a:pt x="7204" y="19404"/>
                  </a:cubicBezTo>
                  <a:cubicBezTo>
                    <a:pt x="8089" y="19582"/>
                    <a:pt x="9388" y="19582"/>
                    <a:pt x="10450" y="19167"/>
                  </a:cubicBezTo>
                  <a:cubicBezTo>
                    <a:pt x="11512" y="18752"/>
                    <a:pt x="12338" y="17921"/>
                    <a:pt x="12929" y="17209"/>
                  </a:cubicBezTo>
                  <a:cubicBezTo>
                    <a:pt x="13519" y="16497"/>
                    <a:pt x="13873" y="15903"/>
                    <a:pt x="14168" y="15191"/>
                  </a:cubicBezTo>
                  <a:cubicBezTo>
                    <a:pt x="14463" y="14479"/>
                    <a:pt x="14699" y="13648"/>
                    <a:pt x="14758" y="13530"/>
                  </a:cubicBezTo>
                  <a:cubicBezTo>
                    <a:pt x="14817" y="13411"/>
                    <a:pt x="14699" y="14004"/>
                    <a:pt x="14640" y="14895"/>
                  </a:cubicBezTo>
                  <a:cubicBezTo>
                    <a:pt x="14581" y="15785"/>
                    <a:pt x="14581" y="16971"/>
                    <a:pt x="14463" y="17862"/>
                  </a:cubicBezTo>
                  <a:cubicBezTo>
                    <a:pt x="14345" y="18752"/>
                    <a:pt x="14109" y="19345"/>
                    <a:pt x="13932" y="19345"/>
                  </a:cubicBezTo>
                  <a:cubicBezTo>
                    <a:pt x="13755" y="19345"/>
                    <a:pt x="13637" y="18752"/>
                    <a:pt x="13991" y="17743"/>
                  </a:cubicBezTo>
                  <a:cubicBezTo>
                    <a:pt x="14345" y="16734"/>
                    <a:pt x="15171" y="15310"/>
                    <a:pt x="15820" y="14420"/>
                  </a:cubicBezTo>
                  <a:cubicBezTo>
                    <a:pt x="16470" y="13530"/>
                    <a:pt x="16942" y="13174"/>
                    <a:pt x="17237" y="13292"/>
                  </a:cubicBezTo>
                  <a:cubicBezTo>
                    <a:pt x="17532" y="13411"/>
                    <a:pt x="17650" y="14004"/>
                    <a:pt x="17709" y="14598"/>
                  </a:cubicBezTo>
                  <a:cubicBezTo>
                    <a:pt x="17768" y="15191"/>
                    <a:pt x="17768" y="15785"/>
                    <a:pt x="17768" y="16378"/>
                  </a:cubicBezTo>
                  <a:cubicBezTo>
                    <a:pt x="17768" y="16971"/>
                    <a:pt x="17768" y="17565"/>
                    <a:pt x="17886" y="17565"/>
                  </a:cubicBezTo>
                  <a:cubicBezTo>
                    <a:pt x="18004" y="17565"/>
                    <a:pt x="18240" y="16971"/>
                    <a:pt x="18594" y="16200"/>
                  </a:cubicBezTo>
                  <a:cubicBezTo>
                    <a:pt x="18948" y="15429"/>
                    <a:pt x="19420" y="14479"/>
                    <a:pt x="19893" y="13767"/>
                  </a:cubicBezTo>
                  <a:cubicBezTo>
                    <a:pt x="20365" y="13055"/>
                    <a:pt x="20837" y="12580"/>
                    <a:pt x="21132" y="12640"/>
                  </a:cubicBezTo>
                  <a:cubicBezTo>
                    <a:pt x="21427" y="12699"/>
                    <a:pt x="21545" y="13292"/>
                    <a:pt x="21545" y="14657"/>
                  </a:cubicBezTo>
                  <a:cubicBezTo>
                    <a:pt x="21545" y="16022"/>
                    <a:pt x="21427" y="18158"/>
                    <a:pt x="21309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853336" y="2978059"/>
              <a:ext cx="137584" cy="37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16" fill="norm" stroke="1" extrusionOk="0">
                  <a:moveTo>
                    <a:pt x="10430" y="4190"/>
                  </a:moveTo>
                  <a:cubicBezTo>
                    <a:pt x="9463" y="5384"/>
                    <a:pt x="8495" y="6577"/>
                    <a:pt x="7367" y="8665"/>
                  </a:cubicBezTo>
                  <a:cubicBezTo>
                    <a:pt x="6239" y="10754"/>
                    <a:pt x="4949" y="13737"/>
                    <a:pt x="3660" y="16124"/>
                  </a:cubicBezTo>
                  <a:cubicBezTo>
                    <a:pt x="2370" y="18511"/>
                    <a:pt x="1081" y="20301"/>
                    <a:pt x="436" y="20897"/>
                  </a:cubicBezTo>
                  <a:cubicBezTo>
                    <a:pt x="-209" y="21494"/>
                    <a:pt x="-209" y="20897"/>
                    <a:pt x="919" y="18809"/>
                  </a:cubicBezTo>
                  <a:cubicBezTo>
                    <a:pt x="2048" y="16721"/>
                    <a:pt x="4304" y="13140"/>
                    <a:pt x="6400" y="10097"/>
                  </a:cubicBezTo>
                  <a:cubicBezTo>
                    <a:pt x="8495" y="7054"/>
                    <a:pt x="10430" y="4548"/>
                    <a:pt x="12203" y="2818"/>
                  </a:cubicBezTo>
                  <a:cubicBezTo>
                    <a:pt x="13976" y="1087"/>
                    <a:pt x="15588" y="133"/>
                    <a:pt x="16878" y="13"/>
                  </a:cubicBezTo>
                  <a:cubicBezTo>
                    <a:pt x="18167" y="-106"/>
                    <a:pt x="19134" y="610"/>
                    <a:pt x="19940" y="1803"/>
                  </a:cubicBezTo>
                  <a:cubicBezTo>
                    <a:pt x="20746" y="2997"/>
                    <a:pt x="21391" y="4667"/>
                    <a:pt x="20585" y="6100"/>
                  </a:cubicBezTo>
                  <a:cubicBezTo>
                    <a:pt x="19779" y="7532"/>
                    <a:pt x="17522" y="8725"/>
                    <a:pt x="14782" y="9441"/>
                  </a:cubicBezTo>
                  <a:cubicBezTo>
                    <a:pt x="12042" y="10157"/>
                    <a:pt x="8818" y="10396"/>
                    <a:pt x="6561" y="10276"/>
                  </a:cubicBezTo>
                  <a:cubicBezTo>
                    <a:pt x="4304" y="10157"/>
                    <a:pt x="3015" y="9680"/>
                    <a:pt x="1725" y="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086912" y="3166672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105962" y="303967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512362" y="3103172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8000"/>
                    <a:pt x="11631" y="14400"/>
                    <a:pt x="15231" y="10800"/>
                  </a:cubicBezTo>
                  <a:cubicBezTo>
                    <a:pt x="18831" y="7200"/>
                    <a:pt x="2021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5600706" y="3039672"/>
              <a:ext cx="2595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675"/>
                    <a:pt x="2098" y="1350"/>
                    <a:pt x="437" y="4162"/>
                  </a:cubicBezTo>
                  <a:cubicBezTo>
                    <a:pt x="-1225" y="6975"/>
                    <a:pt x="2098" y="11925"/>
                    <a:pt x="6252" y="15188"/>
                  </a:cubicBezTo>
                  <a:cubicBezTo>
                    <a:pt x="10406" y="18450"/>
                    <a:pt x="15390" y="20025"/>
                    <a:pt x="20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779062" y="2812015"/>
              <a:ext cx="195762" cy="59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66" fill="norm" stroke="1" extrusionOk="0">
                  <a:moveTo>
                    <a:pt x="0" y="21566"/>
                  </a:moveTo>
                  <a:cubicBezTo>
                    <a:pt x="697" y="19651"/>
                    <a:pt x="1394" y="17736"/>
                    <a:pt x="2090" y="15400"/>
                  </a:cubicBezTo>
                  <a:cubicBezTo>
                    <a:pt x="2787" y="13064"/>
                    <a:pt x="3484" y="10306"/>
                    <a:pt x="4413" y="7932"/>
                  </a:cubicBezTo>
                  <a:cubicBezTo>
                    <a:pt x="5342" y="5557"/>
                    <a:pt x="6503" y="3566"/>
                    <a:pt x="7316" y="2379"/>
                  </a:cubicBezTo>
                  <a:cubicBezTo>
                    <a:pt x="8129" y="1192"/>
                    <a:pt x="8594" y="809"/>
                    <a:pt x="9290" y="502"/>
                  </a:cubicBezTo>
                  <a:cubicBezTo>
                    <a:pt x="9987" y="196"/>
                    <a:pt x="10916" y="-34"/>
                    <a:pt x="11961" y="4"/>
                  </a:cubicBezTo>
                  <a:cubicBezTo>
                    <a:pt x="13006" y="43"/>
                    <a:pt x="14168" y="349"/>
                    <a:pt x="15213" y="1268"/>
                  </a:cubicBezTo>
                  <a:cubicBezTo>
                    <a:pt x="16258" y="2187"/>
                    <a:pt x="17187" y="3719"/>
                    <a:pt x="17535" y="4715"/>
                  </a:cubicBezTo>
                  <a:cubicBezTo>
                    <a:pt x="17884" y="5711"/>
                    <a:pt x="17652" y="6170"/>
                    <a:pt x="17303" y="6592"/>
                  </a:cubicBezTo>
                  <a:cubicBezTo>
                    <a:pt x="16955" y="7013"/>
                    <a:pt x="16490" y="7396"/>
                    <a:pt x="16839" y="7740"/>
                  </a:cubicBezTo>
                  <a:cubicBezTo>
                    <a:pt x="17187" y="8085"/>
                    <a:pt x="18348" y="8392"/>
                    <a:pt x="19277" y="8698"/>
                  </a:cubicBezTo>
                  <a:cubicBezTo>
                    <a:pt x="20206" y="9004"/>
                    <a:pt x="20903" y="9311"/>
                    <a:pt x="21252" y="9655"/>
                  </a:cubicBezTo>
                  <a:cubicBezTo>
                    <a:pt x="21600" y="10000"/>
                    <a:pt x="21600" y="10383"/>
                    <a:pt x="20903" y="10881"/>
                  </a:cubicBezTo>
                  <a:cubicBezTo>
                    <a:pt x="20206" y="11379"/>
                    <a:pt x="18813" y="11992"/>
                    <a:pt x="16955" y="12336"/>
                  </a:cubicBezTo>
                  <a:cubicBezTo>
                    <a:pt x="15097" y="12681"/>
                    <a:pt x="12774" y="12757"/>
                    <a:pt x="11032" y="12604"/>
                  </a:cubicBezTo>
                  <a:cubicBezTo>
                    <a:pt x="9290" y="12451"/>
                    <a:pt x="8129" y="12068"/>
                    <a:pt x="6968" y="11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996671" y="3078715"/>
              <a:ext cx="112592" cy="11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20" fill="norm" stroke="1" extrusionOk="0">
                  <a:moveTo>
                    <a:pt x="877" y="3242"/>
                  </a:moveTo>
                  <a:cubicBezTo>
                    <a:pt x="2077" y="1726"/>
                    <a:pt x="3277" y="210"/>
                    <a:pt x="4677" y="20"/>
                  </a:cubicBezTo>
                  <a:cubicBezTo>
                    <a:pt x="6077" y="-169"/>
                    <a:pt x="7677" y="968"/>
                    <a:pt x="8477" y="2673"/>
                  </a:cubicBezTo>
                  <a:cubicBezTo>
                    <a:pt x="9277" y="4378"/>
                    <a:pt x="9277" y="6652"/>
                    <a:pt x="8077" y="8926"/>
                  </a:cubicBezTo>
                  <a:cubicBezTo>
                    <a:pt x="6877" y="11199"/>
                    <a:pt x="4477" y="13473"/>
                    <a:pt x="2677" y="15557"/>
                  </a:cubicBezTo>
                  <a:cubicBezTo>
                    <a:pt x="877" y="17642"/>
                    <a:pt x="-323" y="19536"/>
                    <a:pt x="77" y="20484"/>
                  </a:cubicBezTo>
                  <a:cubicBezTo>
                    <a:pt x="477" y="21431"/>
                    <a:pt x="2477" y="21431"/>
                    <a:pt x="6277" y="20673"/>
                  </a:cubicBezTo>
                  <a:cubicBezTo>
                    <a:pt x="10077" y="19915"/>
                    <a:pt x="15677" y="18399"/>
                    <a:pt x="21277" y="16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874312" y="2645972"/>
              <a:ext cx="120651" cy="10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3" fill="norm" stroke="1" extrusionOk="0">
                  <a:moveTo>
                    <a:pt x="0" y="0"/>
                  </a:moveTo>
                  <a:cubicBezTo>
                    <a:pt x="379" y="9504"/>
                    <a:pt x="758" y="19008"/>
                    <a:pt x="1516" y="20304"/>
                  </a:cubicBezTo>
                  <a:cubicBezTo>
                    <a:pt x="2274" y="21600"/>
                    <a:pt x="3411" y="14688"/>
                    <a:pt x="4547" y="10152"/>
                  </a:cubicBezTo>
                  <a:cubicBezTo>
                    <a:pt x="5684" y="5616"/>
                    <a:pt x="6821" y="3456"/>
                    <a:pt x="8905" y="3456"/>
                  </a:cubicBezTo>
                  <a:cubicBezTo>
                    <a:pt x="10989" y="3456"/>
                    <a:pt x="14021" y="5616"/>
                    <a:pt x="16295" y="8424"/>
                  </a:cubicBezTo>
                  <a:cubicBezTo>
                    <a:pt x="18568" y="11232"/>
                    <a:pt x="20084" y="14688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295529" y="2947368"/>
              <a:ext cx="96399" cy="36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7" fill="norm" stroke="1" extrusionOk="0">
                  <a:moveTo>
                    <a:pt x="2348" y="11127"/>
                  </a:moveTo>
                  <a:cubicBezTo>
                    <a:pt x="2817" y="14016"/>
                    <a:pt x="3287" y="16904"/>
                    <a:pt x="3052" y="18725"/>
                  </a:cubicBezTo>
                  <a:cubicBezTo>
                    <a:pt x="2817" y="20546"/>
                    <a:pt x="1878" y="21299"/>
                    <a:pt x="1174" y="21362"/>
                  </a:cubicBezTo>
                  <a:cubicBezTo>
                    <a:pt x="470" y="21425"/>
                    <a:pt x="0" y="20797"/>
                    <a:pt x="0" y="18348"/>
                  </a:cubicBezTo>
                  <a:cubicBezTo>
                    <a:pt x="0" y="15899"/>
                    <a:pt x="470" y="11630"/>
                    <a:pt x="1409" y="8616"/>
                  </a:cubicBezTo>
                  <a:cubicBezTo>
                    <a:pt x="2348" y="5602"/>
                    <a:pt x="3757" y="3844"/>
                    <a:pt x="5165" y="2525"/>
                  </a:cubicBezTo>
                  <a:cubicBezTo>
                    <a:pt x="6574" y="1206"/>
                    <a:pt x="7983" y="327"/>
                    <a:pt x="9861" y="76"/>
                  </a:cubicBezTo>
                  <a:cubicBezTo>
                    <a:pt x="11739" y="-175"/>
                    <a:pt x="14087" y="202"/>
                    <a:pt x="16435" y="1081"/>
                  </a:cubicBezTo>
                  <a:cubicBezTo>
                    <a:pt x="18783" y="1960"/>
                    <a:pt x="21130" y="3341"/>
                    <a:pt x="21365" y="4597"/>
                  </a:cubicBezTo>
                  <a:cubicBezTo>
                    <a:pt x="21600" y="5853"/>
                    <a:pt x="19722" y="6983"/>
                    <a:pt x="17374" y="7737"/>
                  </a:cubicBezTo>
                  <a:cubicBezTo>
                    <a:pt x="15026" y="8490"/>
                    <a:pt x="12209" y="8867"/>
                    <a:pt x="9861" y="8867"/>
                  </a:cubicBezTo>
                  <a:cubicBezTo>
                    <a:pt x="7513" y="8867"/>
                    <a:pt x="5635" y="8490"/>
                    <a:pt x="3757" y="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6414062" y="2957122"/>
              <a:ext cx="190501" cy="14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0"/>
                  </a:moveTo>
                  <a:cubicBezTo>
                    <a:pt x="1200" y="309"/>
                    <a:pt x="2400" y="617"/>
                    <a:pt x="3840" y="3240"/>
                  </a:cubicBezTo>
                  <a:cubicBezTo>
                    <a:pt x="5280" y="5863"/>
                    <a:pt x="6960" y="10800"/>
                    <a:pt x="7680" y="14040"/>
                  </a:cubicBezTo>
                  <a:cubicBezTo>
                    <a:pt x="8400" y="17280"/>
                    <a:pt x="8160" y="18823"/>
                    <a:pt x="7440" y="19903"/>
                  </a:cubicBezTo>
                  <a:cubicBezTo>
                    <a:pt x="6720" y="20983"/>
                    <a:pt x="5520" y="21600"/>
                    <a:pt x="4800" y="20983"/>
                  </a:cubicBezTo>
                  <a:cubicBezTo>
                    <a:pt x="4080" y="20366"/>
                    <a:pt x="3840" y="18514"/>
                    <a:pt x="4320" y="16200"/>
                  </a:cubicBezTo>
                  <a:cubicBezTo>
                    <a:pt x="4800" y="13886"/>
                    <a:pt x="6000" y="11109"/>
                    <a:pt x="7200" y="9411"/>
                  </a:cubicBezTo>
                  <a:cubicBezTo>
                    <a:pt x="8400" y="7714"/>
                    <a:pt x="9600" y="7097"/>
                    <a:pt x="10680" y="7251"/>
                  </a:cubicBezTo>
                  <a:cubicBezTo>
                    <a:pt x="11760" y="7406"/>
                    <a:pt x="12720" y="8331"/>
                    <a:pt x="13800" y="8794"/>
                  </a:cubicBezTo>
                  <a:cubicBezTo>
                    <a:pt x="14880" y="9257"/>
                    <a:pt x="16080" y="9257"/>
                    <a:pt x="16800" y="8486"/>
                  </a:cubicBezTo>
                  <a:cubicBezTo>
                    <a:pt x="17520" y="7714"/>
                    <a:pt x="17760" y="6171"/>
                    <a:pt x="17400" y="4937"/>
                  </a:cubicBezTo>
                  <a:cubicBezTo>
                    <a:pt x="17040" y="3703"/>
                    <a:pt x="16080" y="2777"/>
                    <a:pt x="15000" y="3394"/>
                  </a:cubicBezTo>
                  <a:cubicBezTo>
                    <a:pt x="13920" y="4011"/>
                    <a:pt x="12720" y="6171"/>
                    <a:pt x="12120" y="8486"/>
                  </a:cubicBezTo>
                  <a:cubicBezTo>
                    <a:pt x="11520" y="10800"/>
                    <a:pt x="11520" y="13269"/>
                    <a:pt x="12600" y="14657"/>
                  </a:cubicBezTo>
                  <a:cubicBezTo>
                    <a:pt x="13680" y="16046"/>
                    <a:pt x="15840" y="16354"/>
                    <a:pt x="17520" y="15891"/>
                  </a:cubicBezTo>
                  <a:cubicBezTo>
                    <a:pt x="19200" y="15429"/>
                    <a:pt x="20400" y="14194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608796" y="2943225"/>
              <a:ext cx="110068" cy="13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17862" y="5172"/>
                  </a:moveTo>
                  <a:cubicBezTo>
                    <a:pt x="17862" y="3511"/>
                    <a:pt x="17862" y="1849"/>
                    <a:pt x="16823" y="852"/>
                  </a:cubicBezTo>
                  <a:cubicBezTo>
                    <a:pt x="15785" y="-145"/>
                    <a:pt x="13708" y="-477"/>
                    <a:pt x="11008" y="1018"/>
                  </a:cubicBezTo>
                  <a:cubicBezTo>
                    <a:pt x="8308" y="2514"/>
                    <a:pt x="4985" y="5837"/>
                    <a:pt x="2908" y="8661"/>
                  </a:cubicBezTo>
                  <a:cubicBezTo>
                    <a:pt x="831" y="11486"/>
                    <a:pt x="0" y="13812"/>
                    <a:pt x="0" y="15806"/>
                  </a:cubicBezTo>
                  <a:cubicBezTo>
                    <a:pt x="0" y="17800"/>
                    <a:pt x="831" y="19461"/>
                    <a:pt x="3323" y="20292"/>
                  </a:cubicBezTo>
                  <a:cubicBezTo>
                    <a:pt x="5815" y="21123"/>
                    <a:pt x="9969" y="21123"/>
                    <a:pt x="13292" y="20625"/>
                  </a:cubicBezTo>
                  <a:cubicBezTo>
                    <a:pt x="16615" y="20126"/>
                    <a:pt x="19108" y="19129"/>
                    <a:pt x="21600" y="18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788712" y="308412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807762" y="300792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53063" y="3905324"/>
              <a:ext cx="205846" cy="45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85" fill="norm" stroke="1" extrusionOk="0">
                  <a:moveTo>
                    <a:pt x="0" y="4383"/>
                  </a:moveTo>
                  <a:cubicBezTo>
                    <a:pt x="218" y="3587"/>
                    <a:pt x="436" y="2791"/>
                    <a:pt x="873" y="2940"/>
                  </a:cubicBezTo>
                  <a:cubicBezTo>
                    <a:pt x="1309" y="3089"/>
                    <a:pt x="1964" y="4184"/>
                    <a:pt x="2618" y="6523"/>
                  </a:cubicBezTo>
                  <a:cubicBezTo>
                    <a:pt x="3273" y="8863"/>
                    <a:pt x="3927" y="12446"/>
                    <a:pt x="4255" y="14686"/>
                  </a:cubicBezTo>
                  <a:cubicBezTo>
                    <a:pt x="4582" y="16925"/>
                    <a:pt x="4582" y="17821"/>
                    <a:pt x="4582" y="18518"/>
                  </a:cubicBezTo>
                  <a:cubicBezTo>
                    <a:pt x="4582" y="19215"/>
                    <a:pt x="4582" y="19712"/>
                    <a:pt x="4364" y="19613"/>
                  </a:cubicBezTo>
                  <a:cubicBezTo>
                    <a:pt x="4145" y="19513"/>
                    <a:pt x="3709" y="18816"/>
                    <a:pt x="3382" y="16875"/>
                  </a:cubicBezTo>
                  <a:cubicBezTo>
                    <a:pt x="3055" y="14934"/>
                    <a:pt x="2836" y="11749"/>
                    <a:pt x="3382" y="8912"/>
                  </a:cubicBezTo>
                  <a:cubicBezTo>
                    <a:pt x="3927" y="6075"/>
                    <a:pt x="5236" y="3587"/>
                    <a:pt x="6218" y="2144"/>
                  </a:cubicBezTo>
                  <a:cubicBezTo>
                    <a:pt x="7200" y="700"/>
                    <a:pt x="7855" y="302"/>
                    <a:pt x="8836" y="103"/>
                  </a:cubicBezTo>
                  <a:cubicBezTo>
                    <a:pt x="9818" y="-96"/>
                    <a:pt x="11127" y="-96"/>
                    <a:pt x="13309" y="949"/>
                  </a:cubicBezTo>
                  <a:cubicBezTo>
                    <a:pt x="15491" y="1994"/>
                    <a:pt x="18545" y="4085"/>
                    <a:pt x="20073" y="6424"/>
                  </a:cubicBezTo>
                  <a:cubicBezTo>
                    <a:pt x="21600" y="8763"/>
                    <a:pt x="21600" y="11351"/>
                    <a:pt x="20073" y="13640"/>
                  </a:cubicBezTo>
                  <a:cubicBezTo>
                    <a:pt x="18545" y="15930"/>
                    <a:pt x="15491" y="17921"/>
                    <a:pt x="13309" y="19115"/>
                  </a:cubicBezTo>
                  <a:cubicBezTo>
                    <a:pt x="11127" y="20310"/>
                    <a:pt x="9818" y="20708"/>
                    <a:pt x="8509" y="21006"/>
                  </a:cubicBezTo>
                  <a:cubicBezTo>
                    <a:pt x="7200" y="21305"/>
                    <a:pt x="5891" y="21504"/>
                    <a:pt x="5673" y="21305"/>
                  </a:cubicBezTo>
                  <a:cubicBezTo>
                    <a:pt x="5455" y="21106"/>
                    <a:pt x="6327" y="20509"/>
                    <a:pt x="720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283263" y="4163622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276913" y="4284272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738346" y="3974119"/>
              <a:ext cx="154517" cy="50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18937" y="2658"/>
                  </a:moveTo>
                  <a:cubicBezTo>
                    <a:pt x="18641" y="2208"/>
                    <a:pt x="18345" y="1758"/>
                    <a:pt x="17014" y="1218"/>
                  </a:cubicBezTo>
                  <a:cubicBezTo>
                    <a:pt x="15682" y="678"/>
                    <a:pt x="13315" y="48"/>
                    <a:pt x="10800" y="3"/>
                  </a:cubicBezTo>
                  <a:cubicBezTo>
                    <a:pt x="8285" y="-42"/>
                    <a:pt x="5622" y="498"/>
                    <a:pt x="3995" y="1488"/>
                  </a:cubicBezTo>
                  <a:cubicBezTo>
                    <a:pt x="2367" y="2478"/>
                    <a:pt x="1775" y="3918"/>
                    <a:pt x="2811" y="5133"/>
                  </a:cubicBezTo>
                  <a:cubicBezTo>
                    <a:pt x="3847" y="6348"/>
                    <a:pt x="6510" y="7338"/>
                    <a:pt x="8137" y="8058"/>
                  </a:cubicBezTo>
                  <a:cubicBezTo>
                    <a:pt x="9764" y="8778"/>
                    <a:pt x="10356" y="9228"/>
                    <a:pt x="10652" y="9723"/>
                  </a:cubicBezTo>
                  <a:cubicBezTo>
                    <a:pt x="10948" y="10218"/>
                    <a:pt x="10948" y="10758"/>
                    <a:pt x="10356" y="11163"/>
                  </a:cubicBezTo>
                  <a:cubicBezTo>
                    <a:pt x="9764" y="11568"/>
                    <a:pt x="8581" y="11838"/>
                    <a:pt x="7249" y="12108"/>
                  </a:cubicBezTo>
                  <a:cubicBezTo>
                    <a:pt x="5918" y="12378"/>
                    <a:pt x="4438" y="12648"/>
                    <a:pt x="2959" y="12783"/>
                  </a:cubicBezTo>
                  <a:cubicBezTo>
                    <a:pt x="1479" y="12918"/>
                    <a:pt x="0" y="12918"/>
                    <a:pt x="0" y="13008"/>
                  </a:cubicBezTo>
                  <a:cubicBezTo>
                    <a:pt x="0" y="13098"/>
                    <a:pt x="1479" y="13278"/>
                    <a:pt x="2515" y="13908"/>
                  </a:cubicBezTo>
                  <a:cubicBezTo>
                    <a:pt x="3551" y="14538"/>
                    <a:pt x="4142" y="15618"/>
                    <a:pt x="3995" y="16653"/>
                  </a:cubicBezTo>
                  <a:cubicBezTo>
                    <a:pt x="3847" y="17688"/>
                    <a:pt x="2959" y="18678"/>
                    <a:pt x="2367" y="19488"/>
                  </a:cubicBezTo>
                  <a:cubicBezTo>
                    <a:pt x="1775" y="20298"/>
                    <a:pt x="1479" y="20928"/>
                    <a:pt x="2219" y="21243"/>
                  </a:cubicBezTo>
                  <a:cubicBezTo>
                    <a:pt x="2959" y="21558"/>
                    <a:pt x="4734" y="21558"/>
                    <a:pt x="8137" y="21333"/>
                  </a:cubicBezTo>
                  <a:cubicBezTo>
                    <a:pt x="11540" y="21108"/>
                    <a:pt x="16570" y="20658"/>
                    <a:pt x="21600" y="20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042763" y="4072452"/>
              <a:ext cx="129500" cy="34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78" fill="norm" stroke="1" extrusionOk="0">
                  <a:moveTo>
                    <a:pt x="20648" y="1327"/>
                  </a:moveTo>
                  <a:cubicBezTo>
                    <a:pt x="19636" y="800"/>
                    <a:pt x="18623" y="273"/>
                    <a:pt x="17273" y="76"/>
                  </a:cubicBezTo>
                  <a:cubicBezTo>
                    <a:pt x="15923" y="-122"/>
                    <a:pt x="14235" y="10"/>
                    <a:pt x="11367" y="1195"/>
                  </a:cubicBezTo>
                  <a:cubicBezTo>
                    <a:pt x="8498" y="2380"/>
                    <a:pt x="4448" y="4619"/>
                    <a:pt x="2085" y="7188"/>
                  </a:cubicBezTo>
                  <a:cubicBezTo>
                    <a:pt x="-277" y="9756"/>
                    <a:pt x="-952" y="12654"/>
                    <a:pt x="1748" y="15090"/>
                  </a:cubicBezTo>
                  <a:cubicBezTo>
                    <a:pt x="4448" y="17527"/>
                    <a:pt x="10523" y="19502"/>
                    <a:pt x="16598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256463" y="4120117"/>
              <a:ext cx="75748" cy="22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508" fill="norm" stroke="1" extrusionOk="0">
                  <a:moveTo>
                    <a:pt x="16610" y="4228"/>
                  </a:moveTo>
                  <a:cubicBezTo>
                    <a:pt x="18315" y="3405"/>
                    <a:pt x="20020" y="2582"/>
                    <a:pt x="20020" y="1759"/>
                  </a:cubicBezTo>
                  <a:cubicBezTo>
                    <a:pt x="20020" y="937"/>
                    <a:pt x="18315" y="114"/>
                    <a:pt x="16041" y="11"/>
                  </a:cubicBezTo>
                  <a:cubicBezTo>
                    <a:pt x="13768" y="-92"/>
                    <a:pt x="10925" y="525"/>
                    <a:pt x="8083" y="1862"/>
                  </a:cubicBezTo>
                  <a:cubicBezTo>
                    <a:pt x="5241" y="3199"/>
                    <a:pt x="2399" y="5257"/>
                    <a:pt x="978" y="6799"/>
                  </a:cubicBezTo>
                  <a:cubicBezTo>
                    <a:pt x="-443" y="8342"/>
                    <a:pt x="-443" y="9371"/>
                    <a:pt x="1831" y="10502"/>
                  </a:cubicBezTo>
                  <a:cubicBezTo>
                    <a:pt x="4104" y="11634"/>
                    <a:pt x="8652" y="12868"/>
                    <a:pt x="12062" y="13794"/>
                  </a:cubicBezTo>
                  <a:cubicBezTo>
                    <a:pt x="15473" y="14719"/>
                    <a:pt x="17746" y="15337"/>
                    <a:pt x="19168" y="16159"/>
                  </a:cubicBezTo>
                  <a:cubicBezTo>
                    <a:pt x="20589" y="16982"/>
                    <a:pt x="21157" y="18011"/>
                    <a:pt x="18315" y="18937"/>
                  </a:cubicBezTo>
                  <a:cubicBezTo>
                    <a:pt x="15473" y="19862"/>
                    <a:pt x="9220" y="20685"/>
                    <a:pt x="296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413563" y="4322372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82"/>
                    <a:pt x="0" y="9164"/>
                    <a:pt x="0" y="12764"/>
                  </a:cubicBezTo>
                  <a:cubicBezTo>
                    <a:pt x="0" y="16364"/>
                    <a:pt x="108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572313" y="4385872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778598" y="4050133"/>
              <a:ext cx="136616" cy="40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0" fill="norm" stroke="1" extrusionOk="0">
                  <a:moveTo>
                    <a:pt x="18457" y="1952"/>
                  </a:moveTo>
                  <a:cubicBezTo>
                    <a:pt x="18457" y="1398"/>
                    <a:pt x="18457" y="844"/>
                    <a:pt x="17294" y="456"/>
                  </a:cubicBezTo>
                  <a:cubicBezTo>
                    <a:pt x="16131" y="69"/>
                    <a:pt x="13805" y="-153"/>
                    <a:pt x="11313" y="124"/>
                  </a:cubicBezTo>
                  <a:cubicBezTo>
                    <a:pt x="8820" y="401"/>
                    <a:pt x="6162" y="1176"/>
                    <a:pt x="4833" y="1841"/>
                  </a:cubicBezTo>
                  <a:cubicBezTo>
                    <a:pt x="3503" y="2505"/>
                    <a:pt x="3503" y="3059"/>
                    <a:pt x="4666" y="4112"/>
                  </a:cubicBezTo>
                  <a:cubicBezTo>
                    <a:pt x="5830" y="5164"/>
                    <a:pt x="8156" y="6715"/>
                    <a:pt x="8986" y="8044"/>
                  </a:cubicBezTo>
                  <a:cubicBezTo>
                    <a:pt x="9817" y="9373"/>
                    <a:pt x="9153" y="10481"/>
                    <a:pt x="7990" y="11256"/>
                  </a:cubicBezTo>
                  <a:cubicBezTo>
                    <a:pt x="6826" y="12032"/>
                    <a:pt x="5165" y="12475"/>
                    <a:pt x="3503" y="12641"/>
                  </a:cubicBezTo>
                  <a:cubicBezTo>
                    <a:pt x="1842" y="12807"/>
                    <a:pt x="180" y="12696"/>
                    <a:pt x="14" y="12475"/>
                  </a:cubicBezTo>
                  <a:cubicBezTo>
                    <a:pt x="-152" y="12253"/>
                    <a:pt x="1177" y="11921"/>
                    <a:pt x="2673" y="11865"/>
                  </a:cubicBezTo>
                  <a:cubicBezTo>
                    <a:pt x="4168" y="11810"/>
                    <a:pt x="5830" y="12032"/>
                    <a:pt x="6826" y="12475"/>
                  </a:cubicBezTo>
                  <a:cubicBezTo>
                    <a:pt x="7823" y="12918"/>
                    <a:pt x="8156" y="13582"/>
                    <a:pt x="7491" y="14801"/>
                  </a:cubicBezTo>
                  <a:cubicBezTo>
                    <a:pt x="6826" y="16019"/>
                    <a:pt x="5165" y="17792"/>
                    <a:pt x="4334" y="19010"/>
                  </a:cubicBezTo>
                  <a:cubicBezTo>
                    <a:pt x="3503" y="20229"/>
                    <a:pt x="3503" y="20893"/>
                    <a:pt x="4999" y="21170"/>
                  </a:cubicBezTo>
                  <a:cubicBezTo>
                    <a:pt x="6494" y="21447"/>
                    <a:pt x="9485" y="21336"/>
                    <a:pt x="12476" y="21059"/>
                  </a:cubicBezTo>
                  <a:cubicBezTo>
                    <a:pt x="15466" y="20782"/>
                    <a:pt x="18457" y="20339"/>
                    <a:pt x="21448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049503" y="4060642"/>
              <a:ext cx="119711" cy="42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200" fill="norm" stroke="1" extrusionOk="0">
                  <a:moveTo>
                    <a:pt x="5421" y="11078"/>
                  </a:moveTo>
                  <a:cubicBezTo>
                    <a:pt x="5048" y="14119"/>
                    <a:pt x="4676" y="17160"/>
                    <a:pt x="4490" y="18942"/>
                  </a:cubicBezTo>
                  <a:cubicBezTo>
                    <a:pt x="4303" y="20725"/>
                    <a:pt x="4303" y="21249"/>
                    <a:pt x="4117" y="21197"/>
                  </a:cubicBezTo>
                  <a:cubicBezTo>
                    <a:pt x="3931" y="21144"/>
                    <a:pt x="3559" y="20515"/>
                    <a:pt x="3559" y="19414"/>
                  </a:cubicBezTo>
                  <a:cubicBezTo>
                    <a:pt x="3559" y="18313"/>
                    <a:pt x="3931" y="16740"/>
                    <a:pt x="4117" y="15692"/>
                  </a:cubicBezTo>
                  <a:cubicBezTo>
                    <a:pt x="4303" y="14643"/>
                    <a:pt x="4303" y="14119"/>
                    <a:pt x="4117" y="13385"/>
                  </a:cubicBezTo>
                  <a:cubicBezTo>
                    <a:pt x="3931" y="12651"/>
                    <a:pt x="3559" y="11707"/>
                    <a:pt x="4303" y="10134"/>
                  </a:cubicBezTo>
                  <a:cubicBezTo>
                    <a:pt x="5048" y="8562"/>
                    <a:pt x="6910" y="6360"/>
                    <a:pt x="8400" y="4420"/>
                  </a:cubicBezTo>
                  <a:cubicBezTo>
                    <a:pt x="9890" y="2480"/>
                    <a:pt x="11007" y="802"/>
                    <a:pt x="11379" y="226"/>
                  </a:cubicBezTo>
                  <a:cubicBezTo>
                    <a:pt x="11752" y="-351"/>
                    <a:pt x="11379" y="173"/>
                    <a:pt x="9703" y="1851"/>
                  </a:cubicBezTo>
                  <a:cubicBezTo>
                    <a:pt x="8028" y="3529"/>
                    <a:pt x="5048" y="6360"/>
                    <a:pt x="3372" y="9033"/>
                  </a:cubicBezTo>
                  <a:cubicBezTo>
                    <a:pt x="1696" y="11707"/>
                    <a:pt x="1324" y="14224"/>
                    <a:pt x="765" y="15849"/>
                  </a:cubicBezTo>
                  <a:cubicBezTo>
                    <a:pt x="207" y="17474"/>
                    <a:pt x="-538" y="18208"/>
                    <a:pt x="579" y="18366"/>
                  </a:cubicBezTo>
                  <a:cubicBezTo>
                    <a:pt x="1696" y="18523"/>
                    <a:pt x="4676" y="18103"/>
                    <a:pt x="8400" y="17369"/>
                  </a:cubicBezTo>
                  <a:cubicBezTo>
                    <a:pt x="12124" y="16635"/>
                    <a:pt x="16593" y="15587"/>
                    <a:pt x="21062" y="14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054913" y="425887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248769" y="4303322"/>
              <a:ext cx="156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302562" y="4436672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512112" y="4126470"/>
              <a:ext cx="108942" cy="34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840" fill="norm" stroke="1" extrusionOk="0">
                  <a:moveTo>
                    <a:pt x="3668" y="9038"/>
                  </a:moveTo>
                  <a:cubicBezTo>
                    <a:pt x="2445" y="12954"/>
                    <a:pt x="1223" y="16869"/>
                    <a:pt x="815" y="19017"/>
                  </a:cubicBezTo>
                  <a:cubicBezTo>
                    <a:pt x="408" y="21164"/>
                    <a:pt x="815" y="21543"/>
                    <a:pt x="1223" y="19459"/>
                  </a:cubicBezTo>
                  <a:cubicBezTo>
                    <a:pt x="1630" y="17375"/>
                    <a:pt x="2038" y="12827"/>
                    <a:pt x="2242" y="9354"/>
                  </a:cubicBezTo>
                  <a:cubicBezTo>
                    <a:pt x="2445" y="5880"/>
                    <a:pt x="2445" y="3480"/>
                    <a:pt x="3057" y="2027"/>
                  </a:cubicBezTo>
                  <a:cubicBezTo>
                    <a:pt x="3668" y="575"/>
                    <a:pt x="4891" y="69"/>
                    <a:pt x="6317" y="6"/>
                  </a:cubicBezTo>
                  <a:cubicBezTo>
                    <a:pt x="7743" y="-57"/>
                    <a:pt x="9374" y="322"/>
                    <a:pt x="12023" y="1648"/>
                  </a:cubicBezTo>
                  <a:cubicBezTo>
                    <a:pt x="14672" y="2975"/>
                    <a:pt x="18340" y="5248"/>
                    <a:pt x="19970" y="6701"/>
                  </a:cubicBezTo>
                  <a:cubicBezTo>
                    <a:pt x="21600" y="8154"/>
                    <a:pt x="21192" y="8785"/>
                    <a:pt x="19155" y="9354"/>
                  </a:cubicBezTo>
                  <a:cubicBezTo>
                    <a:pt x="17117" y="9922"/>
                    <a:pt x="13449" y="10427"/>
                    <a:pt x="10392" y="10743"/>
                  </a:cubicBezTo>
                  <a:cubicBezTo>
                    <a:pt x="7336" y="11059"/>
                    <a:pt x="4891" y="11185"/>
                    <a:pt x="3260" y="11185"/>
                  </a:cubicBezTo>
                  <a:cubicBezTo>
                    <a:pt x="1630" y="11185"/>
                    <a:pt x="815" y="11059"/>
                    <a:pt x="0" y="1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715312" y="4309672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801219" y="4112822"/>
              <a:ext cx="70728" cy="31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28" fill="norm" stroke="1" extrusionOk="0">
                  <a:moveTo>
                    <a:pt x="10428" y="0"/>
                  </a:moveTo>
                  <a:cubicBezTo>
                    <a:pt x="13604" y="144"/>
                    <a:pt x="16781" y="288"/>
                    <a:pt x="18687" y="792"/>
                  </a:cubicBezTo>
                  <a:cubicBezTo>
                    <a:pt x="20593" y="1296"/>
                    <a:pt x="21228" y="2160"/>
                    <a:pt x="21228" y="3312"/>
                  </a:cubicBezTo>
                  <a:cubicBezTo>
                    <a:pt x="21228" y="4464"/>
                    <a:pt x="20593" y="5904"/>
                    <a:pt x="19004" y="6912"/>
                  </a:cubicBezTo>
                  <a:cubicBezTo>
                    <a:pt x="17416" y="7920"/>
                    <a:pt x="14875" y="8496"/>
                    <a:pt x="12652" y="9072"/>
                  </a:cubicBezTo>
                  <a:cubicBezTo>
                    <a:pt x="10428" y="9648"/>
                    <a:pt x="8522" y="10224"/>
                    <a:pt x="8204" y="10872"/>
                  </a:cubicBezTo>
                  <a:cubicBezTo>
                    <a:pt x="7887" y="11520"/>
                    <a:pt x="9157" y="12240"/>
                    <a:pt x="11381" y="13320"/>
                  </a:cubicBezTo>
                  <a:cubicBezTo>
                    <a:pt x="13604" y="14400"/>
                    <a:pt x="16781" y="15840"/>
                    <a:pt x="18369" y="16992"/>
                  </a:cubicBezTo>
                  <a:cubicBezTo>
                    <a:pt x="19957" y="18144"/>
                    <a:pt x="19957" y="19008"/>
                    <a:pt x="19004" y="19728"/>
                  </a:cubicBezTo>
                  <a:cubicBezTo>
                    <a:pt x="18052" y="20448"/>
                    <a:pt x="16146" y="21024"/>
                    <a:pt x="13604" y="21312"/>
                  </a:cubicBezTo>
                  <a:cubicBezTo>
                    <a:pt x="11063" y="21600"/>
                    <a:pt x="7887" y="21600"/>
                    <a:pt x="5346" y="21312"/>
                  </a:cubicBezTo>
                  <a:cubicBezTo>
                    <a:pt x="2804" y="21024"/>
                    <a:pt x="899" y="20448"/>
                    <a:pt x="263" y="19872"/>
                  </a:cubicBezTo>
                  <a:cubicBezTo>
                    <a:pt x="-372" y="19296"/>
                    <a:pt x="263" y="18720"/>
                    <a:pt x="899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956612" y="4077161"/>
              <a:ext cx="84323" cy="379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294" fill="norm" stroke="1" extrusionOk="0">
                  <a:moveTo>
                    <a:pt x="0" y="1643"/>
                  </a:moveTo>
                  <a:cubicBezTo>
                    <a:pt x="0" y="931"/>
                    <a:pt x="0" y="219"/>
                    <a:pt x="1029" y="41"/>
                  </a:cubicBezTo>
                  <a:cubicBezTo>
                    <a:pt x="2057" y="-137"/>
                    <a:pt x="4114" y="219"/>
                    <a:pt x="7971" y="1940"/>
                  </a:cubicBezTo>
                  <a:cubicBezTo>
                    <a:pt x="11829" y="3661"/>
                    <a:pt x="17486" y="6747"/>
                    <a:pt x="19543" y="9654"/>
                  </a:cubicBezTo>
                  <a:cubicBezTo>
                    <a:pt x="21600" y="12562"/>
                    <a:pt x="20057" y="15292"/>
                    <a:pt x="17229" y="17190"/>
                  </a:cubicBezTo>
                  <a:cubicBezTo>
                    <a:pt x="14400" y="19089"/>
                    <a:pt x="10286" y="20158"/>
                    <a:pt x="6943" y="20751"/>
                  </a:cubicBezTo>
                  <a:cubicBezTo>
                    <a:pt x="3600" y="21344"/>
                    <a:pt x="1029" y="21463"/>
                    <a:pt x="514" y="21048"/>
                  </a:cubicBezTo>
                  <a:cubicBezTo>
                    <a:pt x="0" y="20632"/>
                    <a:pt x="1543" y="19683"/>
                    <a:pt x="3086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382062" y="427157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305862" y="4487472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780600" y="4145522"/>
              <a:ext cx="160263" cy="36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43" fill="norm" stroke="1" extrusionOk="0">
                  <a:moveTo>
                    <a:pt x="20967" y="1080"/>
                  </a:moveTo>
                  <a:cubicBezTo>
                    <a:pt x="20136" y="575"/>
                    <a:pt x="19305" y="69"/>
                    <a:pt x="18336" y="6"/>
                  </a:cubicBezTo>
                  <a:cubicBezTo>
                    <a:pt x="17367" y="-57"/>
                    <a:pt x="16259" y="322"/>
                    <a:pt x="13352" y="2154"/>
                  </a:cubicBezTo>
                  <a:cubicBezTo>
                    <a:pt x="10444" y="3985"/>
                    <a:pt x="5736" y="7269"/>
                    <a:pt x="2967" y="10048"/>
                  </a:cubicBezTo>
                  <a:cubicBezTo>
                    <a:pt x="198" y="12827"/>
                    <a:pt x="-633" y="15101"/>
                    <a:pt x="475" y="16932"/>
                  </a:cubicBezTo>
                  <a:cubicBezTo>
                    <a:pt x="1582" y="18764"/>
                    <a:pt x="4629" y="20154"/>
                    <a:pt x="7259" y="20848"/>
                  </a:cubicBezTo>
                  <a:cubicBezTo>
                    <a:pt x="9890" y="21543"/>
                    <a:pt x="12105" y="21543"/>
                    <a:pt x="1432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033661" y="4183614"/>
              <a:ext cx="104052" cy="23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93" fill="norm" stroke="1" extrusionOk="0">
                  <a:moveTo>
                    <a:pt x="20820" y="1091"/>
                  </a:moveTo>
                  <a:cubicBezTo>
                    <a:pt x="19126" y="502"/>
                    <a:pt x="17432" y="-87"/>
                    <a:pt x="14255" y="11"/>
                  </a:cubicBezTo>
                  <a:cubicBezTo>
                    <a:pt x="11079" y="109"/>
                    <a:pt x="6420" y="895"/>
                    <a:pt x="3455" y="2368"/>
                  </a:cubicBezTo>
                  <a:cubicBezTo>
                    <a:pt x="491" y="3840"/>
                    <a:pt x="-780" y="6000"/>
                    <a:pt x="491" y="7669"/>
                  </a:cubicBezTo>
                  <a:cubicBezTo>
                    <a:pt x="1761" y="9338"/>
                    <a:pt x="5573" y="10517"/>
                    <a:pt x="9173" y="11793"/>
                  </a:cubicBezTo>
                  <a:cubicBezTo>
                    <a:pt x="12773" y="13069"/>
                    <a:pt x="16161" y="14444"/>
                    <a:pt x="18067" y="15720"/>
                  </a:cubicBezTo>
                  <a:cubicBezTo>
                    <a:pt x="19973" y="16997"/>
                    <a:pt x="20396" y="18175"/>
                    <a:pt x="19761" y="19058"/>
                  </a:cubicBezTo>
                  <a:cubicBezTo>
                    <a:pt x="19126" y="19942"/>
                    <a:pt x="17432" y="20531"/>
                    <a:pt x="15526" y="20924"/>
                  </a:cubicBezTo>
                  <a:cubicBezTo>
                    <a:pt x="13620" y="21317"/>
                    <a:pt x="11502" y="21513"/>
                    <a:pt x="9596" y="21317"/>
                  </a:cubicBezTo>
                  <a:cubicBezTo>
                    <a:pt x="7691" y="21120"/>
                    <a:pt x="5996" y="20531"/>
                    <a:pt x="5785" y="20040"/>
                  </a:cubicBezTo>
                  <a:cubicBezTo>
                    <a:pt x="5573" y="19549"/>
                    <a:pt x="6844" y="19157"/>
                    <a:pt x="8114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219123" y="4366822"/>
              <a:ext cx="7734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7127" y="0"/>
                  </a:moveTo>
                  <a:cubicBezTo>
                    <a:pt x="5990" y="3000"/>
                    <a:pt x="4853" y="6000"/>
                    <a:pt x="3148" y="8400"/>
                  </a:cubicBezTo>
                  <a:cubicBezTo>
                    <a:pt x="1443" y="10800"/>
                    <a:pt x="-831" y="12600"/>
                    <a:pt x="306" y="14400"/>
                  </a:cubicBezTo>
                  <a:cubicBezTo>
                    <a:pt x="1443" y="16200"/>
                    <a:pt x="5990" y="18000"/>
                    <a:pt x="9969" y="19200"/>
                  </a:cubicBezTo>
                  <a:cubicBezTo>
                    <a:pt x="13948" y="20400"/>
                    <a:pt x="17358" y="21000"/>
                    <a:pt x="207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201212" y="4329664"/>
              <a:ext cx="39324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99" fill="norm" stroke="1" extrusionOk="0">
                  <a:moveTo>
                    <a:pt x="0" y="4999"/>
                  </a:moveTo>
                  <a:cubicBezTo>
                    <a:pt x="4547" y="2299"/>
                    <a:pt x="9095" y="-401"/>
                    <a:pt x="13074" y="49"/>
                  </a:cubicBezTo>
                  <a:cubicBezTo>
                    <a:pt x="17053" y="499"/>
                    <a:pt x="20463" y="4099"/>
                    <a:pt x="21032" y="8149"/>
                  </a:cubicBezTo>
                  <a:cubicBezTo>
                    <a:pt x="21600" y="12199"/>
                    <a:pt x="19326" y="16699"/>
                    <a:pt x="17053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474262" y="4449372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5082"/>
                    <a:pt x="21600" y="10165"/>
                    <a:pt x="18655" y="13765"/>
                  </a:cubicBezTo>
                  <a:cubicBezTo>
                    <a:pt x="15709" y="17365"/>
                    <a:pt x="7855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714769" y="4148805"/>
              <a:ext cx="96044" cy="35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76" fill="norm" stroke="1" extrusionOk="0">
                  <a:moveTo>
                    <a:pt x="9823" y="4295"/>
                  </a:moveTo>
                  <a:cubicBezTo>
                    <a:pt x="11202" y="3663"/>
                    <a:pt x="12581" y="3032"/>
                    <a:pt x="13500" y="2400"/>
                  </a:cubicBezTo>
                  <a:cubicBezTo>
                    <a:pt x="14419" y="1768"/>
                    <a:pt x="14879" y="1137"/>
                    <a:pt x="13959" y="695"/>
                  </a:cubicBezTo>
                  <a:cubicBezTo>
                    <a:pt x="13040" y="253"/>
                    <a:pt x="10742" y="0"/>
                    <a:pt x="8215" y="0"/>
                  </a:cubicBezTo>
                  <a:cubicBezTo>
                    <a:pt x="5687" y="0"/>
                    <a:pt x="2930" y="253"/>
                    <a:pt x="1321" y="1011"/>
                  </a:cubicBezTo>
                  <a:cubicBezTo>
                    <a:pt x="-287" y="1768"/>
                    <a:pt x="-747" y="3032"/>
                    <a:pt x="1781" y="4168"/>
                  </a:cubicBezTo>
                  <a:cubicBezTo>
                    <a:pt x="4308" y="5305"/>
                    <a:pt x="9823" y="6316"/>
                    <a:pt x="13270" y="7453"/>
                  </a:cubicBezTo>
                  <a:cubicBezTo>
                    <a:pt x="16717" y="8589"/>
                    <a:pt x="18096" y="9853"/>
                    <a:pt x="16947" y="10926"/>
                  </a:cubicBezTo>
                  <a:cubicBezTo>
                    <a:pt x="15798" y="12000"/>
                    <a:pt x="12121" y="12884"/>
                    <a:pt x="9134" y="13389"/>
                  </a:cubicBezTo>
                  <a:cubicBezTo>
                    <a:pt x="6147" y="13895"/>
                    <a:pt x="3849" y="14021"/>
                    <a:pt x="3849" y="14021"/>
                  </a:cubicBezTo>
                  <a:cubicBezTo>
                    <a:pt x="3849" y="14021"/>
                    <a:pt x="6147" y="13895"/>
                    <a:pt x="7525" y="14211"/>
                  </a:cubicBezTo>
                  <a:cubicBezTo>
                    <a:pt x="8904" y="14526"/>
                    <a:pt x="9364" y="15284"/>
                    <a:pt x="9134" y="16295"/>
                  </a:cubicBezTo>
                  <a:cubicBezTo>
                    <a:pt x="8904" y="17305"/>
                    <a:pt x="7985" y="18568"/>
                    <a:pt x="7525" y="19516"/>
                  </a:cubicBezTo>
                  <a:cubicBezTo>
                    <a:pt x="7066" y="20463"/>
                    <a:pt x="7066" y="21095"/>
                    <a:pt x="8215" y="21347"/>
                  </a:cubicBezTo>
                  <a:cubicBezTo>
                    <a:pt x="9364" y="21600"/>
                    <a:pt x="11662" y="21474"/>
                    <a:pt x="13959" y="21032"/>
                  </a:cubicBezTo>
                  <a:cubicBezTo>
                    <a:pt x="16257" y="20589"/>
                    <a:pt x="18555" y="19832"/>
                    <a:pt x="20853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964221" y="4081072"/>
              <a:ext cx="75193" cy="31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93" fill="norm" stroke="1" extrusionOk="0">
                  <a:moveTo>
                    <a:pt x="21314" y="0"/>
                  </a:moveTo>
                  <a:cubicBezTo>
                    <a:pt x="15914" y="2464"/>
                    <a:pt x="10514" y="4929"/>
                    <a:pt x="6914" y="7828"/>
                  </a:cubicBezTo>
                  <a:cubicBezTo>
                    <a:pt x="3314" y="10728"/>
                    <a:pt x="1514" y="14062"/>
                    <a:pt x="614" y="16381"/>
                  </a:cubicBezTo>
                  <a:cubicBezTo>
                    <a:pt x="-286" y="18701"/>
                    <a:pt x="-286" y="20005"/>
                    <a:pt x="1214" y="20730"/>
                  </a:cubicBezTo>
                  <a:cubicBezTo>
                    <a:pt x="2714" y="21455"/>
                    <a:pt x="5714" y="21600"/>
                    <a:pt x="9014" y="21093"/>
                  </a:cubicBezTo>
                  <a:cubicBezTo>
                    <a:pt x="12314" y="20585"/>
                    <a:pt x="15914" y="19426"/>
                    <a:pt x="19514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901601" y="4233472"/>
              <a:ext cx="12511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6159" y="21600"/>
                  </a:moveTo>
                  <a:cubicBezTo>
                    <a:pt x="3279" y="21600"/>
                    <a:pt x="399" y="21600"/>
                    <a:pt x="39" y="20160"/>
                  </a:cubicBezTo>
                  <a:cubicBezTo>
                    <a:pt x="-321" y="18720"/>
                    <a:pt x="1839" y="15840"/>
                    <a:pt x="5799" y="12240"/>
                  </a:cubicBezTo>
                  <a:cubicBezTo>
                    <a:pt x="9759" y="8640"/>
                    <a:pt x="15519" y="4320"/>
                    <a:pt x="212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083862" y="4262544"/>
              <a:ext cx="127001" cy="15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374"/>
                  </a:moveTo>
                  <a:cubicBezTo>
                    <a:pt x="3600" y="78"/>
                    <a:pt x="7200" y="-218"/>
                    <a:pt x="9540" y="226"/>
                  </a:cubicBezTo>
                  <a:cubicBezTo>
                    <a:pt x="11880" y="670"/>
                    <a:pt x="12960" y="1853"/>
                    <a:pt x="12240" y="4368"/>
                  </a:cubicBezTo>
                  <a:cubicBezTo>
                    <a:pt x="11520" y="6883"/>
                    <a:pt x="9000" y="10730"/>
                    <a:pt x="7020" y="13097"/>
                  </a:cubicBezTo>
                  <a:cubicBezTo>
                    <a:pt x="5040" y="15464"/>
                    <a:pt x="3600" y="16352"/>
                    <a:pt x="2340" y="17535"/>
                  </a:cubicBezTo>
                  <a:cubicBezTo>
                    <a:pt x="1080" y="18719"/>
                    <a:pt x="0" y="20198"/>
                    <a:pt x="1080" y="20790"/>
                  </a:cubicBezTo>
                  <a:cubicBezTo>
                    <a:pt x="2160" y="21382"/>
                    <a:pt x="5400" y="21086"/>
                    <a:pt x="9180" y="20494"/>
                  </a:cubicBezTo>
                  <a:cubicBezTo>
                    <a:pt x="12960" y="19903"/>
                    <a:pt x="17280" y="19015"/>
                    <a:pt x="21600" y="18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229912" y="4436672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415152" y="4129755"/>
              <a:ext cx="129753" cy="45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509" fill="norm" stroke="1" extrusionOk="0">
                  <a:moveTo>
                    <a:pt x="2864" y="12400"/>
                  </a:moveTo>
                  <a:cubicBezTo>
                    <a:pt x="2864" y="14800"/>
                    <a:pt x="2864" y="17200"/>
                    <a:pt x="2357" y="18850"/>
                  </a:cubicBezTo>
                  <a:cubicBezTo>
                    <a:pt x="1851" y="20500"/>
                    <a:pt x="839" y="21400"/>
                    <a:pt x="332" y="21500"/>
                  </a:cubicBezTo>
                  <a:cubicBezTo>
                    <a:pt x="-174" y="21600"/>
                    <a:pt x="-174" y="20900"/>
                    <a:pt x="839" y="18750"/>
                  </a:cubicBezTo>
                  <a:cubicBezTo>
                    <a:pt x="1851" y="16600"/>
                    <a:pt x="3876" y="13000"/>
                    <a:pt x="5901" y="9800"/>
                  </a:cubicBezTo>
                  <a:cubicBezTo>
                    <a:pt x="7926" y="6600"/>
                    <a:pt x="9951" y="3800"/>
                    <a:pt x="11638" y="2150"/>
                  </a:cubicBezTo>
                  <a:cubicBezTo>
                    <a:pt x="13326" y="500"/>
                    <a:pt x="14676" y="0"/>
                    <a:pt x="16026" y="0"/>
                  </a:cubicBezTo>
                  <a:cubicBezTo>
                    <a:pt x="17376" y="0"/>
                    <a:pt x="18726" y="500"/>
                    <a:pt x="19739" y="1550"/>
                  </a:cubicBezTo>
                  <a:cubicBezTo>
                    <a:pt x="20751" y="2600"/>
                    <a:pt x="21426" y="4200"/>
                    <a:pt x="19232" y="5550"/>
                  </a:cubicBezTo>
                  <a:cubicBezTo>
                    <a:pt x="17038" y="6900"/>
                    <a:pt x="11976" y="8000"/>
                    <a:pt x="6914" y="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570368" y="4296409"/>
              <a:ext cx="154846" cy="13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11" fill="norm" stroke="1" extrusionOk="0">
                  <a:moveTo>
                    <a:pt x="1212" y="1085"/>
                  </a:moveTo>
                  <a:cubicBezTo>
                    <a:pt x="2672" y="421"/>
                    <a:pt x="4131" y="-244"/>
                    <a:pt x="5591" y="88"/>
                  </a:cubicBezTo>
                  <a:cubicBezTo>
                    <a:pt x="7050" y="421"/>
                    <a:pt x="8510" y="1750"/>
                    <a:pt x="8656" y="4076"/>
                  </a:cubicBezTo>
                  <a:cubicBezTo>
                    <a:pt x="8802" y="6402"/>
                    <a:pt x="7634" y="9725"/>
                    <a:pt x="6321" y="12051"/>
                  </a:cubicBezTo>
                  <a:cubicBezTo>
                    <a:pt x="5007" y="14378"/>
                    <a:pt x="3548" y="15707"/>
                    <a:pt x="2234" y="16870"/>
                  </a:cubicBezTo>
                  <a:cubicBezTo>
                    <a:pt x="921" y="18033"/>
                    <a:pt x="-247" y="19030"/>
                    <a:pt x="45" y="19861"/>
                  </a:cubicBezTo>
                  <a:cubicBezTo>
                    <a:pt x="337" y="20691"/>
                    <a:pt x="2088" y="21356"/>
                    <a:pt x="5883" y="21024"/>
                  </a:cubicBezTo>
                  <a:cubicBezTo>
                    <a:pt x="9677" y="20691"/>
                    <a:pt x="15515" y="19362"/>
                    <a:pt x="21353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799636" y="4113764"/>
              <a:ext cx="70715" cy="41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44" fill="norm" stroke="1" extrusionOk="0">
                  <a:moveTo>
                    <a:pt x="518" y="603"/>
                  </a:moveTo>
                  <a:cubicBezTo>
                    <a:pt x="3604" y="278"/>
                    <a:pt x="6690" y="-48"/>
                    <a:pt x="9467" y="6"/>
                  </a:cubicBezTo>
                  <a:cubicBezTo>
                    <a:pt x="12244" y="61"/>
                    <a:pt x="14713" y="495"/>
                    <a:pt x="16564" y="1526"/>
                  </a:cubicBezTo>
                  <a:cubicBezTo>
                    <a:pt x="18415" y="2557"/>
                    <a:pt x="19650" y="4185"/>
                    <a:pt x="19341" y="5271"/>
                  </a:cubicBezTo>
                  <a:cubicBezTo>
                    <a:pt x="19033" y="6356"/>
                    <a:pt x="17181" y="6899"/>
                    <a:pt x="15330" y="7441"/>
                  </a:cubicBezTo>
                  <a:cubicBezTo>
                    <a:pt x="13478" y="7984"/>
                    <a:pt x="11627" y="8527"/>
                    <a:pt x="11318" y="9449"/>
                  </a:cubicBezTo>
                  <a:cubicBezTo>
                    <a:pt x="11010" y="10372"/>
                    <a:pt x="12244" y="11675"/>
                    <a:pt x="14095" y="13194"/>
                  </a:cubicBezTo>
                  <a:cubicBezTo>
                    <a:pt x="15947" y="14714"/>
                    <a:pt x="18415" y="16450"/>
                    <a:pt x="19650" y="17590"/>
                  </a:cubicBezTo>
                  <a:cubicBezTo>
                    <a:pt x="20884" y="18730"/>
                    <a:pt x="20884" y="19273"/>
                    <a:pt x="19958" y="19761"/>
                  </a:cubicBezTo>
                  <a:cubicBezTo>
                    <a:pt x="19033" y="20249"/>
                    <a:pt x="17181" y="20684"/>
                    <a:pt x="13787" y="21009"/>
                  </a:cubicBezTo>
                  <a:cubicBezTo>
                    <a:pt x="10393" y="21335"/>
                    <a:pt x="5455" y="21552"/>
                    <a:pt x="2678" y="21389"/>
                  </a:cubicBezTo>
                  <a:cubicBezTo>
                    <a:pt x="-99" y="21226"/>
                    <a:pt x="-716" y="20684"/>
                    <a:pt x="827" y="19815"/>
                  </a:cubicBezTo>
                  <a:cubicBezTo>
                    <a:pt x="2370" y="18947"/>
                    <a:pt x="6073" y="17753"/>
                    <a:pt x="9775" y="1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995817" y="4106472"/>
              <a:ext cx="98196" cy="42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482" fill="norm" stroke="1" extrusionOk="0">
                  <a:moveTo>
                    <a:pt x="510" y="0"/>
                  </a:moveTo>
                  <a:cubicBezTo>
                    <a:pt x="6240" y="2234"/>
                    <a:pt x="11971" y="4469"/>
                    <a:pt x="15718" y="6969"/>
                  </a:cubicBezTo>
                  <a:cubicBezTo>
                    <a:pt x="19465" y="9470"/>
                    <a:pt x="21228" y="12236"/>
                    <a:pt x="20126" y="14524"/>
                  </a:cubicBezTo>
                  <a:cubicBezTo>
                    <a:pt x="19024" y="16812"/>
                    <a:pt x="15057" y="18621"/>
                    <a:pt x="12191" y="19685"/>
                  </a:cubicBezTo>
                  <a:cubicBezTo>
                    <a:pt x="9326" y="20749"/>
                    <a:pt x="7563" y="21068"/>
                    <a:pt x="5359" y="21281"/>
                  </a:cubicBezTo>
                  <a:cubicBezTo>
                    <a:pt x="3155" y="21494"/>
                    <a:pt x="510" y="21600"/>
                    <a:pt x="69" y="21281"/>
                  </a:cubicBezTo>
                  <a:cubicBezTo>
                    <a:pt x="-372" y="20962"/>
                    <a:pt x="1391" y="20217"/>
                    <a:pt x="3155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7264962" y="4341422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137962" y="4519222"/>
              <a:ext cx="120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849162" y="4538272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8420662" y="4512872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712762" y="451922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9309662" y="4067163"/>
              <a:ext cx="214134" cy="87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78" fill="norm" stroke="1" extrusionOk="0">
                  <a:moveTo>
                    <a:pt x="13841" y="345"/>
                  </a:moveTo>
                  <a:cubicBezTo>
                    <a:pt x="14680" y="188"/>
                    <a:pt x="15518" y="30"/>
                    <a:pt x="16462" y="4"/>
                  </a:cubicBezTo>
                  <a:cubicBezTo>
                    <a:pt x="17406" y="-22"/>
                    <a:pt x="18454" y="83"/>
                    <a:pt x="19503" y="555"/>
                  </a:cubicBezTo>
                  <a:cubicBezTo>
                    <a:pt x="20551" y="1027"/>
                    <a:pt x="21600" y="1865"/>
                    <a:pt x="21076" y="2861"/>
                  </a:cubicBezTo>
                  <a:cubicBezTo>
                    <a:pt x="20551" y="3858"/>
                    <a:pt x="18454" y="5011"/>
                    <a:pt x="16148" y="6164"/>
                  </a:cubicBezTo>
                  <a:cubicBezTo>
                    <a:pt x="13841" y="7318"/>
                    <a:pt x="11324" y="8471"/>
                    <a:pt x="10381" y="9598"/>
                  </a:cubicBezTo>
                  <a:cubicBezTo>
                    <a:pt x="9437" y="10726"/>
                    <a:pt x="10066" y="11827"/>
                    <a:pt x="11534" y="13032"/>
                  </a:cubicBezTo>
                  <a:cubicBezTo>
                    <a:pt x="13002" y="14238"/>
                    <a:pt x="15309" y="15549"/>
                    <a:pt x="16043" y="16624"/>
                  </a:cubicBezTo>
                  <a:cubicBezTo>
                    <a:pt x="16777" y="17698"/>
                    <a:pt x="15938" y="18537"/>
                    <a:pt x="13526" y="19297"/>
                  </a:cubicBezTo>
                  <a:cubicBezTo>
                    <a:pt x="11115" y="20058"/>
                    <a:pt x="7130" y="20739"/>
                    <a:pt x="4614" y="21106"/>
                  </a:cubicBezTo>
                  <a:cubicBezTo>
                    <a:pt x="2097" y="21473"/>
                    <a:pt x="1049" y="21526"/>
                    <a:pt x="0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Drawing"/>
          <p:cNvGrpSpPr/>
          <p:nvPr/>
        </p:nvGrpSpPr>
        <p:grpSpPr>
          <a:xfrm>
            <a:off x="1582472" y="1693333"/>
            <a:ext cx="7661541" cy="3056468"/>
            <a:chOff x="0" y="0"/>
            <a:chExt cx="7661539" cy="3056466"/>
          </a:xfrm>
        </p:grpSpPr>
        <p:sp>
          <p:nvSpPr>
            <p:cNvPr id="1474" name="Line"/>
            <p:cNvSpPr/>
            <p:nvPr/>
          </p:nvSpPr>
          <p:spPr>
            <a:xfrm>
              <a:off x="125677" y="522816"/>
              <a:ext cx="241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47" y="0"/>
                    <a:pt x="1895" y="0"/>
                    <a:pt x="3789" y="1555"/>
                  </a:cubicBezTo>
                  <a:cubicBezTo>
                    <a:pt x="5684" y="3109"/>
                    <a:pt x="8526" y="6218"/>
                    <a:pt x="11653" y="9818"/>
                  </a:cubicBezTo>
                  <a:cubicBezTo>
                    <a:pt x="14779" y="13418"/>
                    <a:pt x="18189" y="17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45298" y="507697"/>
              <a:ext cx="75157" cy="48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520" fill="norm" stroke="1" extrusionOk="0">
                  <a:moveTo>
                    <a:pt x="19989" y="1235"/>
                  </a:moveTo>
                  <a:cubicBezTo>
                    <a:pt x="20573" y="671"/>
                    <a:pt x="21157" y="108"/>
                    <a:pt x="20281" y="14"/>
                  </a:cubicBezTo>
                  <a:cubicBezTo>
                    <a:pt x="19406" y="-80"/>
                    <a:pt x="17071" y="296"/>
                    <a:pt x="15611" y="1892"/>
                  </a:cubicBezTo>
                  <a:cubicBezTo>
                    <a:pt x="14152" y="3489"/>
                    <a:pt x="13568" y="6306"/>
                    <a:pt x="11816" y="9264"/>
                  </a:cubicBezTo>
                  <a:cubicBezTo>
                    <a:pt x="10065" y="12223"/>
                    <a:pt x="7146" y="15322"/>
                    <a:pt x="5103" y="17106"/>
                  </a:cubicBezTo>
                  <a:cubicBezTo>
                    <a:pt x="3060" y="18890"/>
                    <a:pt x="1892" y="19360"/>
                    <a:pt x="1016" y="19877"/>
                  </a:cubicBezTo>
                  <a:cubicBezTo>
                    <a:pt x="141" y="20393"/>
                    <a:pt x="-443" y="20957"/>
                    <a:pt x="433" y="21238"/>
                  </a:cubicBezTo>
                  <a:cubicBezTo>
                    <a:pt x="1308" y="21520"/>
                    <a:pt x="3643" y="21520"/>
                    <a:pt x="5979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84170" y="980016"/>
              <a:ext cx="980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00327" y="8466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46797" y="293420"/>
              <a:ext cx="145581" cy="15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44" fill="norm" stroke="1" extrusionOk="0">
                  <a:moveTo>
                    <a:pt x="5565" y="7679"/>
                  </a:moveTo>
                  <a:cubicBezTo>
                    <a:pt x="4000" y="10204"/>
                    <a:pt x="2434" y="12728"/>
                    <a:pt x="1495" y="14692"/>
                  </a:cubicBezTo>
                  <a:cubicBezTo>
                    <a:pt x="556" y="16656"/>
                    <a:pt x="243" y="18058"/>
                    <a:pt x="87" y="17778"/>
                  </a:cubicBezTo>
                  <a:cubicBezTo>
                    <a:pt x="-70" y="17497"/>
                    <a:pt x="-70" y="15534"/>
                    <a:pt x="556" y="12869"/>
                  </a:cubicBezTo>
                  <a:cubicBezTo>
                    <a:pt x="1182" y="10204"/>
                    <a:pt x="2434" y="6838"/>
                    <a:pt x="3530" y="4593"/>
                  </a:cubicBezTo>
                  <a:cubicBezTo>
                    <a:pt x="4626" y="2349"/>
                    <a:pt x="5565" y="1227"/>
                    <a:pt x="6817" y="526"/>
                  </a:cubicBezTo>
                  <a:cubicBezTo>
                    <a:pt x="8069" y="-175"/>
                    <a:pt x="9634" y="-456"/>
                    <a:pt x="11356" y="1508"/>
                  </a:cubicBezTo>
                  <a:cubicBezTo>
                    <a:pt x="13078" y="3471"/>
                    <a:pt x="14956" y="7679"/>
                    <a:pt x="16678" y="11326"/>
                  </a:cubicBezTo>
                  <a:cubicBezTo>
                    <a:pt x="18400" y="14973"/>
                    <a:pt x="19965" y="18058"/>
                    <a:pt x="2153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919427" y="72601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951177" y="833966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770797" y="505468"/>
              <a:ext cx="209081" cy="38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78" fill="norm" stroke="1" extrusionOk="0">
                  <a:moveTo>
                    <a:pt x="21552" y="604"/>
                  </a:moveTo>
                  <a:cubicBezTo>
                    <a:pt x="19152" y="255"/>
                    <a:pt x="16752" y="-93"/>
                    <a:pt x="14025" y="23"/>
                  </a:cubicBezTo>
                  <a:cubicBezTo>
                    <a:pt x="11297" y="139"/>
                    <a:pt x="8243" y="720"/>
                    <a:pt x="6061" y="1649"/>
                  </a:cubicBezTo>
                  <a:cubicBezTo>
                    <a:pt x="3879" y="2578"/>
                    <a:pt x="2570" y="3855"/>
                    <a:pt x="1807" y="6120"/>
                  </a:cubicBezTo>
                  <a:cubicBezTo>
                    <a:pt x="1043" y="8384"/>
                    <a:pt x="825" y="11636"/>
                    <a:pt x="607" y="13901"/>
                  </a:cubicBezTo>
                  <a:cubicBezTo>
                    <a:pt x="388" y="16165"/>
                    <a:pt x="170" y="17442"/>
                    <a:pt x="61" y="18430"/>
                  </a:cubicBezTo>
                  <a:cubicBezTo>
                    <a:pt x="-48" y="19417"/>
                    <a:pt x="-48" y="20113"/>
                    <a:pt x="388" y="20636"/>
                  </a:cubicBezTo>
                  <a:cubicBezTo>
                    <a:pt x="825" y="21159"/>
                    <a:pt x="1697" y="21507"/>
                    <a:pt x="5297" y="21101"/>
                  </a:cubicBezTo>
                  <a:cubicBezTo>
                    <a:pt x="8897" y="20694"/>
                    <a:pt x="15225" y="19533"/>
                    <a:pt x="21552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802077" y="73871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7280"/>
                    <a:pt x="7800" y="12960"/>
                    <a:pt x="11400" y="9360"/>
                  </a:cubicBezTo>
                  <a:cubicBezTo>
                    <a:pt x="15000" y="5760"/>
                    <a:pt x="183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110919" y="435470"/>
              <a:ext cx="237259" cy="46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57" fill="norm" stroke="1" extrusionOk="0">
                  <a:moveTo>
                    <a:pt x="21426" y="1388"/>
                  </a:moveTo>
                  <a:cubicBezTo>
                    <a:pt x="19514" y="902"/>
                    <a:pt x="17603" y="415"/>
                    <a:pt x="15691" y="172"/>
                  </a:cubicBezTo>
                  <a:cubicBezTo>
                    <a:pt x="13780" y="-71"/>
                    <a:pt x="11868" y="-71"/>
                    <a:pt x="10244" y="270"/>
                  </a:cubicBezTo>
                  <a:cubicBezTo>
                    <a:pt x="8619" y="610"/>
                    <a:pt x="7281" y="1291"/>
                    <a:pt x="6230" y="3188"/>
                  </a:cubicBezTo>
                  <a:cubicBezTo>
                    <a:pt x="5178" y="5086"/>
                    <a:pt x="4414" y="8199"/>
                    <a:pt x="3745" y="10826"/>
                  </a:cubicBezTo>
                  <a:cubicBezTo>
                    <a:pt x="3076" y="13453"/>
                    <a:pt x="2502" y="15594"/>
                    <a:pt x="1929" y="16956"/>
                  </a:cubicBezTo>
                  <a:cubicBezTo>
                    <a:pt x="1355" y="18318"/>
                    <a:pt x="782" y="18902"/>
                    <a:pt x="399" y="19534"/>
                  </a:cubicBezTo>
                  <a:cubicBezTo>
                    <a:pt x="17" y="20167"/>
                    <a:pt x="-174" y="20848"/>
                    <a:pt x="208" y="21188"/>
                  </a:cubicBezTo>
                  <a:cubicBezTo>
                    <a:pt x="591" y="21529"/>
                    <a:pt x="1546" y="21529"/>
                    <a:pt x="4891" y="21286"/>
                  </a:cubicBezTo>
                  <a:cubicBezTo>
                    <a:pt x="8237" y="21043"/>
                    <a:pt x="13971" y="20556"/>
                    <a:pt x="19706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456127" y="503766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455"/>
                    <a:pt x="10667" y="10909"/>
                    <a:pt x="14267" y="14509"/>
                  </a:cubicBezTo>
                  <a:cubicBezTo>
                    <a:pt x="17867" y="18109"/>
                    <a:pt x="19733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602177" y="497416"/>
              <a:ext cx="952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416"/>
                    <a:pt x="13920" y="2833"/>
                    <a:pt x="11280" y="5134"/>
                  </a:cubicBezTo>
                  <a:cubicBezTo>
                    <a:pt x="8640" y="7436"/>
                    <a:pt x="7200" y="10623"/>
                    <a:pt x="5520" y="13515"/>
                  </a:cubicBezTo>
                  <a:cubicBezTo>
                    <a:pt x="3840" y="16407"/>
                    <a:pt x="1920" y="190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723769" y="833966"/>
              <a:ext cx="1810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985"/>
                    <a:pt x="1332" y="9969"/>
                    <a:pt x="132" y="13569"/>
                  </a:cubicBezTo>
                  <a:cubicBezTo>
                    <a:pt x="-1068" y="17169"/>
                    <a:pt x="6132" y="1938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752460" y="656166"/>
              <a:ext cx="5926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4" y="21600"/>
                  </a:moveTo>
                  <a:cubicBezTo>
                    <a:pt x="3857" y="21600"/>
                    <a:pt x="0" y="21600"/>
                    <a:pt x="0" y="21600"/>
                  </a:cubicBezTo>
                  <a:cubicBezTo>
                    <a:pt x="0" y="21600"/>
                    <a:pt x="3857" y="21600"/>
                    <a:pt x="8100" y="18000"/>
                  </a:cubicBezTo>
                  <a:cubicBezTo>
                    <a:pt x="12343" y="14400"/>
                    <a:pt x="169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933435" y="338666"/>
              <a:ext cx="75143" cy="75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47" fill="norm" stroke="1" extrusionOk="0">
                  <a:moveTo>
                    <a:pt x="21300" y="0"/>
                  </a:moveTo>
                  <a:cubicBezTo>
                    <a:pt x="18900" y="1146"/>
                    <a:pt x="16500" y="2293"/>
                    <a:pt x="15000" y="4012"/>
                  </a:cubicBezTo>
                  <a:cubicBezTo>
                    <a:pt x="13500" y="5732"/>
                    <a:pt x="12900" y="8025"/>
                    <a:pt x="11700" y="10197"/>
                  </a:cubicBezTo>
                  <a:cubicBezTo>
                    <a:pt x="10500" y="12369"/>
                    <a:pt x="8700" y="14420"/>
                    <a:pt x="6600" y="16140"/>
                  </a:cubicBezTo>
                  <a:cubicBezTo>
                    <a:pt x="4500" y="17859"/>
                    <a:pt x="2100" y="19247"/>
                    <a:pt x="900" y="20152"/>
                  </a:cubicBezTo>
                  <a:cubicBezTo>
                    <a:pt x="-300" y="21057"/>
                    <a:pt x="-300" y="21479"/>
                    <a:pt x="900" y="21540"/>
                  </a:cubicBezTo>
                  <a:cubicBezTo>
                    <a:pt x="2100" y="21600"/>
                    <a:pt x="4500" y="21298"/>
                    <a:pt x="690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173677" y="560916"/>
              <a:ext cx="171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41"/>
                    <a:pt x="3200" y="282"/>
                    <a:pt x="5600" y="1976"/>
                  </a:cubicBezTo>
                  <a:cubicBezTo>
                    <a:pt x="8000" y="3671"/>
                    <a:pt x="11200" y="6918"/>
                    <a:pt x="14000" y="10447"/>
                  </a:cubicBezTo>
                  <a:cubicBezTo>
                    <a:pt x="16800" y="13976"/>
                    <a:pt x="1920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224477" y="573616"/>
              <a:ext cx="1460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48"/>
                    <a:pt x="18470" y="497"/>
                    <a:pt x="16122" y="2421"/>
                  </a:cubicBezTo>
                  <a:cubicBezTo>
                    <a:pt x="13774" y="4345"/>
                    <a:pt x="10643" y="7945"/>
                    <a:pt x="7826" y="11421"/>
                  </a:cubicBezTo>
                  <a:cubicBezTo>
                    <a:pt x="5009" y="14897"/>
                    <a:pt x="2504" y="182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446726" y="878416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453076" y="7450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535626" y="467783"/>
              <a:ext cx="207664" cy="49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95" fill="norm" stroke="1" extrusionOk="0">
                  <a:moveTo>
                    <a:pt x="0" y="1563"/>
                  </a:moveTo>
                  <a:cubicBezTo>
                    <a:pt x="218" y="1103"/>
                    <a:pt x="436" y="643"/>
                    <a:pt x="2727" y="368"/>
                  </a:cubicBezTo>
                  <a:cubicBezTo>
                    <a:pt x="5018" y="92"/>
                    <a:pt x="9382" y="0"/>
                    <a:pt x="12327" y="0"/>
                  </a:cubicBezTo>
                  <a:cubicBezTo>
                    <a:pt x="15273" y="0"/>
                    <a:pt x="16800" y="92"/>
                    <a:pt x="18109" y="276"/>
                  </a:cubicBezTo>
                  <a:cubicBezTo>
                    <a:pt x="19418" y="460"/>
                    <a:pt x="20509" y="735"/>
                    <a:pt x="21055" y="1103"/>
                  </a:cubicBezTo>
                  <a:cubicBezTo>
                    <a:pt x="21600" y="1471"/>
                    <a:pt x="21600" y="1930"/>
                    <a:pt x="20400" y="3217"/>
                  </a:cubicBezTo>
                  <a:cubicBezTo>
                    <a:pt x="19200" y="4504"/>
                    <a:pt x="16800" y="6618"/>
                    <a:pt x="15600" y="8502"/>
                  </a:cubicBezTo>
                  <a:cubicBezTo>
                    <a:pt x="14400" y="10386"/>
                    <a:pt x="14400" y="12041"/>
                    <a:pt x="14836" y="13374"/>
                  </a:cubicBezTo>
                  <a:cubicBezTo>
                    <a:pt x="15273" y="14706"/>
                    <a:pt x="16145" y="15717"/>
                    <a:pt x="16691" y="16591"/>
                  </a:cubicBezTo>
                  <a:cubicBezTo>
                    <a:pt x="17236" y="17464"/>
                    <a:pt x="17455" y="18199"/>
                    <a:pt x="15709" y="19026"/>
                  </a:cubicBezTo>
                  <a:cubicBezTo>
                    <a:pt x="13964" y="19854"/>
                    <a:pt x="10255" y="20773"/>
                    <a:pt x="7527" y="21186"/>
                  </a:cubicBezTo>
                  <a:cubicBezTo>
                    <a:pt x="4800" y="21600"/>
                    <a:pt x="3055" y="21508"/>
                    <a:pt x="1309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684727" y="0"/>
              <a:ext cx="28575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0" y="17518"/>
                    <a:pt x="5120" y="13436"/>
                    <a:pt x="6960" y="10120"/>
                  </a:cubicBezTo>
                  <a:cubicBezTo>
                    <a:pt x="8800" y="6803"/>
                    <a:pt x="9920" y="4252"/>
                    <a:pt x="10720" y="2551"/>
                  </a:cubicBezTo>
                  <a:cubicBezTo>
                    <a:pt x="11520" y="850"/>
                    <a:pt x="12000" y="0"/>
                    <a:pt x="12240" y="0"/>
                  </a:cubicBezTo>
                  <a:cubicBezTo>
                    <a:pt x="12480" y="0"/>
                    <a:pt x="12480" y="850"/>
                    <a:pt x="13040" y="3657"/>
                  </a:cubicBezTo>
                  <a:cubicBezTo>
                    <a:pt x="13600" y="6463"/>
                    <a:pt x="14720" y="11225"/>
                    <a:pt x="15680" y="14202"/>
                  </a:cubicBezTo>
                  <a:cubicBezTo>
                    <a:pt x="16640" y="17178"/>
                    <a:pt x="17440" y="18369"/>
                    <a:pt x="18400" y="18964"/>
                  </a:cubicBezTo>
                  <a:cubicBezTo>
                    <a:pt x="19360" y="19559"/>
                    <a:pt x="20480" y="19559"/>
                    <a:pt x="21600" y="1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107126" y="71331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113476" y="814916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472" y="8640"/>
                    <a:pt x="10944" y="17280"/>
                    <a:pt x="14544" y="19440"/>
                  </a:cubicBezTo>
                  <a:cubicBezTo>
                    <a:pt x="18144" y="21600"/>
                    <a:pt x="19872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678626" y="475102"/>
              <a:ext cx="189049" cy="65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68" fill="norm" stroke="1" extrusionOk="0">
                  <a:moveTo>
                    <a:pt x="0" y="21568"/>
                  </a:moveTo>
                  <a:cubicBezTo>
                    <a:pt x="1200" y="19324"/>
                    <a:pt x="2400" y="17080"/>
                    <a:pt x="3600" y="14695"/>
                  </a:cubicBezTo>
                  <a:cubicBezTo>
                    <a:pt x="4800" y="12311"/>
                    <a:pt x="6000" y="9786"/>
                    <a:pt x="6960" y="7647"/>
                  </a:cubicBezTo>
                  <a:cubicBezTo>
                    <a:pt x="7920" y="5508"/>
                    <a:pt x="8640" y="3755"/>
                    <a:pt x="9240" y="2633"/>
                  </a:cubicBezTo>
                  <a:cubicBezTo>
                    <a:pt x="9840" y="1511"/>
                    <a:pt x="10320" y="1020"/>
                    <a:pt x="10920" y="634"/>
                  </a:cubicBezTo>
                  <a:cubicBezTo>
                    <a:pt x="11520" y="249"/>
                    <a:pt x="12240" y="-32"/>
                    <a:pt x="12840" y="3"/>
                  </a:cubicBezTo>
                  <a:cubicBezTo>
                    <a:pt x="13440" y="38"/>
                    <a:pt x="13920" y="389"/>
                    <a:pt x="14160" y="1230"/>
                  </a:cubicBezTo>
                  <a:cubicBezTo>
                    <a:pt x="14400" y="2072"/>
                    <a:pt x="14400" y="3404"/>
                    <a:pt x="14160" y="4281"/>
                  </a:cubicBezTo>
                  <a:cubicBezTo>
                    <a:pt x="13920" y="5158"/>
                    <a:pt x="13440" y="5578"/>
                    <a:pt x="13080" y="5964"/>
                  </a:cubicBezTo>
                  <a:cubicBezTo>
                    <a:pt x="12720" y="6350"/>
                    <a:pt x="12480" y="6700"/>
                    <a:pt x="13440" y="7016"/>
                  </a:cubicBezTo>
                  <a:cubicBezTo>
                    <a:pt x="14400" y="7332"/>
                    <a:pt x="16560" y="7612"/>
                    <a:pt x="18120" y="7928"/>
                  </a:cubicBezTo>
                  <a:cubicBezTo>
                    <a:pt x="19680" y="8243"/>
                    <a:pt x="20640" y="8594"/>
                    <a:pt x="21120" y="8945"/>
                  </a:cubicBezTo>
                  <a:cubicBezTo>
                    <a:pt x="21600" y="9295"/>
                    <a:pt x="21600" y="9646"/>
                    <a:pt x="20640" y="10067"/>
                  </a:cubicBezTo>
                  <a:cubicBezTo>
                    <a:pt x="19680" y="10487"/>
                    <a:pt x="17760" y="10978"/>
                    <a:pt x="16320" y="11329"/>
                  </a:cubicBezTo>
                  <a:cubicBezTo>
                    <a:pt x="14880" y="11680"/>
                    <a:pt x="13920" y="11890"/>
                    <a:pt x="12840" y="12030"/>
                  </a:cubicBezTo>
                  <a:cubicBezTo>
                    <a:pt x="11760" y="12171"/>
                    <a:pt x="10560" y="12241"/>
                    <a:pt x="10440" y="12136"/>
                  </a:cubicBezTo>
                  <a:cubicBezTo>
                    <a:pt x="10320" y="12030"/>
                    <a:pt x="11280" y="11750"/>
                    <a:pt x="12360" y="11539"/>
                  </a:cubicBezTo>
                  <a:cubicBezTo>
                    <a:pt x="13440" y="11329"/>
                    <a:pt x="14640" y="11189"/>
                    <a:pt x="15840" y="1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924336" y="738716"/>
              <a:ext cx="72875" cy="8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9" h="21477" fill="norm" stroke="1" extrusionOk="0">
                  <a:moveTo>
                    <a:pt x="18049" y="9257"/>
                  </a:moveTo>
                  <a:cubicBezTo>
                    <a:pt x="15130" y="9257"/>
                    <a:pt x="12211" y="9257"/>
                    <a:pt x="9292" y="9257"/>
                  </a:cubicBezTo>
                  <a:cubicBezTo>
                    <a:pt x="6373" y="9257"/>
                    <a:pt x="3454" y="9257"/>
                    <a:pt x="1703" y="11057"/>
                  </a:cubicBezTo>
                  <a:cubicBezTo>
                    <a:pt x="-48" y="12857"/>
                    <a:pt x="-632" y="16457"/>
                    <a:pt x="827" y="18514"/>
                  </a:cubicBezTo>
                  <a:cubicBezTo>
                    <a:pt x="2287" y="20571"/>
                    <a:pt x="5790" y="21086"/>
                    <a:pt x="9292" y="21343"/>
                  </a:cubicBezTo>
                  <a:cubicBezTo>
                    <a:pt x="12795" y="21600"/>
                    <a:pt x="16298" y="21600"/>
                    <a:pt x="18341" y="20314"/>
                  </a:cubicBezTo>
                  <a:cubicBezTo>
                    <a:pt x="20384" y="19029"/>
                    <a:pt x="20968" y="16457"/>
                    <a:pt x="18341" y="12857"/>
                  </a:cubicBezTo>
                  <a:cubicBezTo>
                    <a:pt x="15714" y="9257"/>
                    <a:pt x="9876" y="4629"/>
                    <a:pt x="40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751404" y="238775"/>
              <a:ext cx="143123" cy="23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54" fill="norm" stroke="1" extrusionOk="0">
                  <a:moveTo>
                    <a:pt x="8137" y="7365"/>
                  </a:moveTo>
                  <a:cubicBezTo>
                    <a:pt x="5913" y="11223"/>
                    <a:pt x="3690" y="15080"/>
                    <a:pt x="2260" y="17587"/>
                  </a:cubicBezTo>
                  <a:cubicBezTo>
                    <a:pt x="831" y="20094"/>
                    <a:pt x="196" y="21251"/>
                    <a:pt x="37" y="21348"/>
                  </a:cubicBezTo>
                  <a:cubicBezTo>
                    <a:pt x="-122" y="21444"/>
                    <a:pt x="196" y="20480"/>
                    <a:pt x="1625" y="17490"/>
                  </a:cubicBezTo>
                  <a:cubicBezTo>
                    <a:pt x="3054" y="14501"/>
                    <a:pt x="5596" y="9487"/>
                    <a:pt x="7343" y="6401"/>
                  </a:cubicBezTo>
                  <a:cubicBezTo>
                    <a:pt x="9090" y="3315"/>
                    <a:pt x="10043" y="2158"/>
                    <a:pt x="11154" y="1290"/>
                  </a:cubicBezTo>
                  <a:cubicBezTo>
                    <a:pt x="12266" y="423"/>
                    <a:pt x="13537" y="-156"/>
                    <a:pt x="14331" y="37"/>
                  </a:cubicBezTo>
                  <a:cubicBezTo>
                    <a:pt x="15125" y="230"/>
                    <a:pt x="15443" y="1194"/>
                    <a:pt x="16554" y="4762"/>
                  </a:cubicBezTo>
                  <a:cubicBezTo>
                    <a:pt x="17666" y="8330"/>
                    <a:pt x="19572" y="14501"/>
                    <a:pt x="21478" y="2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294576" y="700616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402526" y="611716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85"/>
                    <a:pt x="14400" y="9969"/>
                    <a:pt x="10800" y="13569"/>
                  </a:cubicBezTo>
                  <a:cubicBezTo>
                    <a:pt x="7200" y="17169"/>
                    <a:pt x="36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873030" y="491016"/>
              <a:ext cx="309494" cy="4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94" fill="norm" stroke="1" extrusionOk="0">
                  <a:moveTo>
                    <a:pt x="18660" y="328"/>
                  </a:moveTo>
                  <a:cubicBezTo>
                    <a:pt x="19674" y="111"/>
                    <a:pt x="20689" y="-106"/>
                    <a:pt x="21052" y="57"/>
                  </a:cubicBezTo>
                  <a:cubicBezTo>
                    <a:pt x="21414" y="220"/>
                    <a:pt x="21124" y="762"/>
                    <a:pt x="19892" y="1685"/>
                  </a:cubicBezTo>
                  <a:cubicBezTo>
                    <a:pt x="18660" y="2608"/>
                    <a:pt x="16485" y="3910"/>
                    <a:pt x="13876" y="5050"/>
                  </a:cubicBezTo>
                  <a:cubicBezTo>
                    <a:pt x="11266" y="6189"/>
                    <a:pt x="8222" y="7166"/>
                    <a:pt x="6337" y="7872"/>
                  </a:cubicBezTo>
                  <a:cubicBezTo>
                    <a:pt x="4453" y="8577"/>
                    <a:pt x="3728" y="9012"/>
                    <a:pt x="3728" y="9337"/>
                  </a:cubicBezTo>
                  <a:cubicBezTo>
                    <a:pt x="3728" y="9663"/>
                    <a:pt x="4453" y="9880"/>
                    <a:pt x="6555" y="10043"/>
                  </a:cubicBezTo>
                  <a:cubicBezTo>
                    <a:pt x="8657" y="10206"/>
                    <a:pt x="12136" y="10314"/>
                    <a:pt x="14238" y="10477"/>
                  </a:cubicBezTo>
                  <a:cubicBezTo>
                    <a:pt x="16340" y="10640"/>
                    <a:pt x="17065" y="10857"/>
                    <a:pt x="17210" y="11182"/>
                  </a:cubicBezTo>
                  <a:cubicBezTo>
                    <a:pt x="17355" y="11508"/>
                    <a:pt x="16920" y="11942"/>
                    <a:pt x="15108" y="12756"/>
                  </a:cubicBezTo>
                  <a:cubicBezTo>
                    <a:pt x="13296" y="13570"/>
                    <a:pt x="10107" y="14764"/>
                    <a:pt x="7425" y="15904"/>
                  </a:cubicBezTo>
                  <a:cubicBezTo>
                    <a:pt x="4743" y="17044"/>
                    <a:pt x="2568" y="18129"/>
                    <a:pt x="1336" y="18943"/>
                  </a:cubicBezTo>
                  <a:cubicBezTo>
                    <a:pt x="104" y="19757"/>
                    <a:pt x="-186" y="20300"/>
                    <a:pt x="104" y="20626"/>
                  </a:cubicBezTo>
                  <a:cubicBezTo>
                    <a:pt x="394" y="20951"/>
                    <a:pt x="1264" y="21060"/>
                    <a:pt x="3366" y="21006"/>
                  </a:cubicBezTo>
                  <a:cubicBezTo>
                    <a:pt x="5468" y="20951"/>
                    <a:pt x="8802" y="20734"/>
                    <a:pt x="11846" y="20788"/>
                  </a:cubicBezTo>
                  <a:cubicBezTo>
                    <a:pt x="14891" y="20843"/>
                    <a:pt x="17645" y="21168"/>
                    <a:pt x="20399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520391" y="505858"/>
              <a:ext cx="200920" cy="68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76" fill="norm" stroke="1" extrusionOk="0">
                  <a:moveTo>
                    <a:pt x="1322" y="6912"/>
                  </a:moveTo>
                  <a:cubicBezTo>
                    <a:pt x="1322" y="9571"/>
                    <a:pt x="1322" y="12229"/>
                    <a:pt x="1209" y="14489"/>
                  </a:cubicBezTo>
                  <a:cubicBezTo>
                    <a:pt x="1097" y="16749"/>
                    <a:pt x="872" y="18610"/>
                    <a:pt x="759" y="19773"/>
                  </a:cubicBezTo>
                  <a:cubicBezTo>
                    <a:pt x="647" y="20936"/>
                    <a:pt x="647" y="21401"/>
                    <a:pt x="534" y="21468"/>
                  </a:cubicBezTo>
                  <a:cubicBezTo>
                    <a:pt x="422" y="21534"/>
                    <a:pt x="197" y="21202"/>
                    <a:pt x="84" y="19773"/>
                  </a:cubicBezTo>
                  <a:cubicBezTo>
                    <a:pt x="-28" y="18344"/>
                    <a:pt x="-28" y="15818"/>
                    <a:pt x="84" y="13592"/>
                  </a:cubicBezTo>
                  <a:cubicBezTo>
                    <a:pt x="197" y="11365"/>
                    <a:pt x="422" y="9438"/>
                    <a:pt x="872" y="7511"/>
                  </a:cubicBezTo>
                  <a:cubicBezTo>
                    <a:pt x="1322" y="5583"/>
                    <a:pt x="1997" y="3656"/>
                    <a:pt x="3009" y="2393"/>
                  </a:cubicBezTo>
                  <a:cubicBezTo>
                    <a:pt x="4022" y="1130"/>
                    <a:pt x="5372" y="532"/>
                    <a:pt x="6722" y="233"/>
                  </a:cubicBezTo>
                  <a:cubicBezTo>
                    <a:pt x="8072" y="-66"/>
                    <a:pt x="9422" y="-66"/>
                    <a:pt x="11110" y="167"/>
                  </a:cubicBezTo>
                  <a:cubicBezTo>
                    <a:pt x="12797" y="399"/>
                    <a:pt x="14822" y="864"/>
                    <a:pt x="16284" y="1695"/>
                  </a:cubicBezTo>
                  <a:cubicBezTo>
                    <a:pt x="17747" y="2526"/>
                    <a:pt x="18647" y="3722"/>
                    <a:pt x="18309" y="4620"/>
                  </a:cubicBezTo>
                  <a:cubicBezTo>
                    <a:pt x="17972" y="5517"/>
                    <a:pt x="16397" y="6115"/>
                    <a:pt x="15047" y="6414"/>
                  </a:cubicBezTo>
                  <a:cubicBezTo>
                    <a:pt x="13697" y="6713"/>
                    <a:pt x="12572" y="6713"/>
                    <a:pt x="13022" y="6780"/>
                  </a:cubicBezTo>
                  <a:cubicBezTo>
                    <a:pt x="13472" y="6846"/>
                    <a:pt x="15497" y="6979"/>
                    <a:pt x="17185" y="7344"/>
                  </a:cubicBezTo>
                  <a:cubicBezTo>
                    <a:pt x="18872" y="7710"/>
                    <a:pt x="20222" y="8308"/>
                    <a:pt x="20897" y="8773"/>
                  </a:cubicBezTo>
                  <a:cubicBezTo>
                    <a:pt x="21572" y="9239"/>
                    <a:pt x="21572" y="9571"/>
                    <a:pt x="20447" y="9970"/>
                  </a:cubicBezTo>
                  <a:cubicBezTo>
                    <a:pt x="19322" y="10368"/>
                    <a:pt x="17072" y="10834"/>
                    <a:pt x="15160" y="11100"/>
                  </a:cubicBezTo>
                  <a:cubicBezTo>
                    <a:pt x="13247" y="11365"/>
                    <a:pt x="11672" y="11432"/>
                    <a:pt x="10434" y="11365"/>
                  </a:cubicBezTo>
                  <a:cubicBezTo>
                    <a:pt x="9197" y="11299"/>
                    <a:pt x="8297" y="11100"/>
                    <a:pt x="8635" y="10967"/>
                  </a:cubicBezTo>
                  <a:cubicBezTo>
                    <a:pt x="8972" y="10834"/>
                    <a:pt x="10547" y="10767"/>
                    <a:pt x="12122" y="1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793176" y="897466"/>
              <a:ext cx="73302" cy="16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94" fill="norm" stroke="1" extrusionOk="0">
                  <a:moveTo>
                    <a:pt x="16663" y="0"/>
                  </a:moveTo>
                  <a:cubicBezTo>
                    <a:pt x="17897" y="4320"/>
                    <a:pt x="19131" y="8640"/>
                    <a:pt x="20057" y="11610"/>
                  </a:cubicBezTo>
                  <a:cubicBezTo>
                    <a:pt x="20983" y="14580"/>
                    <a:pt x="21600" y="16200"/>
                    <a:pt x="21291" y="17685"/>
                  </a:cubicBezTo>
                  <a:cubicBezTo>
                    <a:pt x="20983" y="19170"/>
                    <a:pt x="19749" y="20520"/>
                    <a:pt x="17589" y="21060"/>
                  </a:cubicBezTo>
                  <a:cubicBezTo>
                    <a:pt x="15429" y="21600"/>
                    <a:pt x="12343" y="21330"/>
                    <a:pt x="9257" y="18900"/>
                  </a:cubicBezTo>
                  <a:cubicBezTo>
                    <a:pt x="6171" y="16470"/>
                    <a:pt x="3086" y="11880"/>
                    <a:pt x="0" y="7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843976" y="75141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609753" y="233379"/>
              <a:ext cx="170724" cy="19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92" fill="norm" stroke="1" extrusionOk="0">
                  <a:moveTo>
                    <a:pt x="3908" y="10408"/>
                  </a:moveTo>
                  <a:cubicBezTo>
                    <a:pt x="3908" y="9295"/>
                    <a:pt x="3908" y="8182"/>
                    <a:pt x="3775" y="8182"/>
                  </a:cubicBezTo>
                  <a:cubicBezTo>
                    <a:pt x="3641" y="8182"/>
                    <a:pt x="3375" y="9295"/>
                    <a:pt x="2975" y="11188"/>
                  </a:cubicBezTo>
                  <a:cubicBezTo>
                    <a:pt x="2575" y="13081"/>
                    <a:pt x="2041" y="15753"/>
                    <a:pt x="1508" y="17757"/>
                  </a:cubicBezTo>
                  <a:cubicBezTo>
                    <a:pt x="975" y="19761"/>
                    <a:pt x="441" y="21097"/>
                    <a:pt x="175" y="20986"/>
                  </a:cubicBezTo>
                  <a:cubicBezTo>
                    <a:pt x="-92" y="20874"/>
                    <a:pt x="-92" y="19316"/>
                    <a:pt x="441" y="16421"/>
                  </a:cubicBezTo>
                  <a:cubicBezTo>
                    <a:pt x="975" y="13526"/>
                    <a:pt x="2041" y="9295"/>
                    <a:pt x="3108" y="6400"/>
                  </a:cubicBezTo>
                  <a:cubicBezTo>
                    <a:pt x="4175" y="3505"/>
                    <a:pt x="5241" y="1946"/>
                    <a:pt x="6441" y="944"/>
                  </a:cubicBezTo>
                  <a:cubicBezTo>
                    <a:pt x="7641" y="-58"/>
                    <a:pt x="8975" y="-503"/>
                    <a:pt x="10308" y="833"/>
                  </a:cubicBezTo>
                  <a:cubicBezTo>
                    <a:pt x="11641" y="2169"/>
                    <a:pt x="12975" y="5287"/>
                    <a:pt x="14175" y="8182"/>
                  </a:cubicBezTo>
                  <a:cubicBezTo>
                    <a:pt x="15375" y="11076"/>
                    <a:pt x="16441" y="13749"/>
                    <a:pt x="17641" y="15307"/>
                  </a:cubicBezTo>
                  <a:cubicBezTo>
                    <a:pt x="18841" y="16866"/>
                    <a:pt x="20175" y="17311"/>
                    <a:pt x="21508" y="17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199576" y="599016"/>
              <a:ext cx="1968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4518"/>
                    <a:pt x="7897" y="9035"/>
                    <a:pt x="11497" y="12635"/>
                  </a:cubicBezTo>
                  <a:cubicBezTo>
                    <a:pt x="15097" y="16235"/>
                    <a:pt x="18348" y="189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226710" y="599016"/>
              <a:ext cx="188767" cy="32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98" fill="norm" stroke="1" extrusionOk="0">
                  <a:moveTo>
                    <a:pt x="21403" y="0"/>
                  </a:moveTo>
                  <a:cubicBezTo>
                    <a:pt x="19003" y="2369"/>
                    <a:pt x="16603" y="4738"/>
                    <a:pt x="13243" y="8083"/>
                  </a:cubicBezTo>
                  <a:cubicBezTo>
                    <a:pt x="9883" y="11427"/>
                    <a:pt x="5563" y="15747"/>
                    <a:pt x="3043" y="18186"/>
                  </a:cubicBezTo>
                  <a:cubicBezTo>
                    <a:pt x="523" y="20625"/>
                    <a:pt x="-197" y="21182"/>
                    <a:pt x="43" y="21391"/>
                  </a:cubicBezTo>
                  <a:cubicBezTo>
                    <a:pt x="283" y="21600"/>
                    <a:pt x="1483" y="21461"/>
                    <a:pt x="2683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485326" y="980016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501112" y="839753"/>
              <a:ext cx="33309" cy="1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19084" fill="norm" stroke="1" extrusionOk="0">
                  <a:moveTo>
                    <a:pt x="9584" y="575"/>
                  </a:moveTo>
                  <a:cubicBezTo>
                    <a:pt x="4501" y="7055"/>
                    <a:pt x="-581" y="13535"/>
                    <a:pt x="54" y="16775"/>
                  </a:cubicBezTo>
                  <a:cubicBezTo>
                    <a:pt x="690" y="20015"/>
                    <a:pt x="7043" y="20015"/>
                    <a:pt x="12125" y="15695"/>
                  </a:cubicBezTo>
                  <a:cubicBezTo>
                    <a:pt x="17207" y="11375"/>
                    <a:pt x="21019" y="2735"/>
                    <a:pt x="19748" y="575"/>
                  </a:cubicBezTo>
                  <a:cubicBezTo>
                    <a:pt x="18478" y="-1585"/>
                    <a:pt x="12125" y="2735"/>
                    <a:pt x="5772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609333" y="491066"/>
              <a:ext cx="52207" cy="20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503" fill="norm" stroke="1" extrusionOk="0">
                  <a:moveTo>
                    <a:pt x="6159" y="0"/>
                  </a:moveTo>
                  <a:cubicBezTo>
                    <a:pt x="11144" y="4364"/>
                    <a:pt x="16128" y="8727"/>
                    <a:pt x="18621" y="12109"/>
                  </a:cubicBezTo>
                  <a:cubicBezTo>
                    <a:pt x="21113" y="15491"/>
                    <a:pt x="21113" y="17891"/>
                    <a:pt x="18621" y="19418"/>
                  </a:cubicBezTo>
                  <a:cubicBezTo>
                    <a:pt x="16128" y="20945"/>
                    <a:pt x="11144" y="21600"/>
                    <a:pt x="7405" y="21491"/>
                  </a:cubicBezTo>
                  <a:cubicBezTo>
                    <a:pt x="3667" y="21382"/>
                    <a:pt x="1175" y="20509"/>
                    <a:pt x="344" y="18982"/>
                  </a:cubicBezTo>
                  <a:cubicBezTo>
                    <a:pt x="-487" y="17455"/>
                    <a:pt x="344" y="15273"/>
                    <a:pt x="1175" y="1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599626" y="3831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789876" y="1151466"/>
              <a:ext cx="54246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26" fill="norm" stroke="1" extrusionOk="0">
                  <a:moveTo>
                    <a:pt x="0" y="0"/>
                  </a:moveTo>
                  <a:cubicBezTo>
                    <a:pt x="5815" y="1290"/>
                    <a:pt x="11631" y="2579"/>
                    <a:pt x="15369" y="5481"/>
                  </a:cubicBezTo>
                  <a:cubicBezTo>
                    <a:pt x="19108" y="8382"/>
                    <a:pt x="20769" y="12896"/>
                    <a:pt x="21185" y="15636"/>
                  </a:cubicBezTo>
                  <a:cubicBezTo>
                    <a:pt x="21600" y="18376"/>
                    <a:pt x="20769" y="19343"/>
                    <a:pt x="19108" y="20149"/>
                  </a:cubicBezTo>
                  <a:cubicBezTo>
                    <a:pt x="17446" y="20955"/>
                    <a:pt x="14954" y="21600"/>
                    <a:pt x="12046" y="21519"/>
                  </a:cubicBezTo>
                  <a:cubicBezTo>
                    <a:pt x="9138" y="21439"/>
                    <a:pt x="5815" y="20633"/>
                    <a:pt x="3738" y="18618"/>
                  </a:cubicBezTo>
                  <a:cubicBezTo>
                    <a:pt x="1662" y="16603"/>
                    <a:pt x="831" y="13379"/>
                    <a:pt x="0" y="1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802576" y="106256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929576" y="1132416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904176" y="1214966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101026" y="115146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54976" y="237066"/>
              <a:ext cx="2172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6075"/>
                    <a:pt x="15709" y="12150"/>
                    <a:pt x="18655" y="15750"/>
                  </a:cubicBezTo>
                  <a:cubicBezTo>
                    <a:pt x="21600" y="19350"/>
                    <a:pt x="19636" y="2047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975023" y="281516"/>
              <a:ext cx="145055" cy="13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72" fill="norm" stroke="1" extrusionOk="0">
                  <a:moveTo>
                    <a:pt x="12062" y="0"/>
                  </a:moveTo>
                  <a:cubicBezTo>
                    <a:pt x="9244" y="2439"/>
                    <a:pt x="6427" y="4877"/>
                    <a:pt x="4079" y="8187"/>
                  </a:cubicBezTo>
                  <a:cubicBezTo>
                    <a:pt x="1731" y="11497"/>
                    <a:pt x="-147" y="15677"/>
                    <a:pt x="10" y="18116"/>
                  </a:cubicBezTo>
                  <a:cubicBezTo>
                    <a:pt x="166" y="20555"/>
                    <a:pt x="2357" y="21252"/>
                    <a:pt x="6270" y="21426"/>
                  </a:cubicBezTo>
                  <a:cubicBezTo>
                    <a:pt x="10183" y="21600"/>
                    <a:pt x="15818" y="21252"/>
                    <a:pt x="21453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0" y="2372482"/>
              <a:ext cx="308654" cy="35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90" fill="norm" stroke="1" extrusionOk="0">
                  <a:moveTo>
                    <a:pt x="20626" y="3747"/>
                  </a:moveTo>
                  <a:cubicBezTo>
                    <a:pt x="20920" y="3104"/>
                    <a:pt x="21214" y="2461"/>
                    <a:pt x="21361" y="1819"/>
                  </a:cubicBezTo>
                  <a:cubicBezTo>
                    <a:pt x="21508" y="1176"/>
                    <a:pt x="21508" y="533"/>
                    <a:pt x="20259" y="211"/>
                  </a:cubicBezTo>
                  <a:cubicBezTo>
                    <a:pt x="19010" y="-110"/>
                    <a:pt x="16512" y="-110"/>
                    <a:pt x="14235" y="533"/>
                  </a:cubicBezTo>
                  <a:cubicBezTo>
                    <a:pt x="11957" y="1176"/>
                    <a:pt x="9900" y="2461"/>
                    <a:pt x="8798" y="3619"/>
                  </a:cubicBezTo>
                  <a:cubicBezTo>
                    <a:pt x="7696" y="4776"/>
                    <a:pt x="7549" y="5804"/>
                    <a:pt x="7769" y="6511"/>
                  </a:cubicBezTo>
                  <a:cubicBezTo>
                    <a:pt x="7990" y="7219"/>
                    <a:pt x="8577" y="7604"/>
                    <a:pt x="9239" y="7861"/>
                  </a:cubicBezTo>
                  <a:cubicBezTo>
                    <a:pt x="9900" y="8119"/>
                    <a:pt x="10635" y="8247"/>
                    <a:pt x="11369" y="8440"/>
                  </a:cubicBezTo>
                  <a:cubicBezTo>
                    <a:pt x="12104" y="8633"/>
                    <a:pt x="12839" y="8890"/>
                    <a:pt x="12839" y="9211"/>
                  </a:cubicBezTo>
                  <a:cubicBezTo>
                    <a:pt x="12839" y="9533"/>
                    <a:pt x="12104" y="9919"/>
                    <a:pt x="10194" y="10947"/>
                  </a:cubicBezTo>
                  <a:cubicBezTo>
                    <a:pt x="8284" y="11976"/>
                    <a:pt x="5198" y="13647"/>
                    <a:pt x="3288" y="14997"/>
                  </a:cubicBezTo>
                  <a:cubicBezTo>
                    <a:pt x="1377" y="16347"/>
                    <a:pt x="643" y="17376"/>
                    <a:pt x="275" y="18276"/>
                  </a:cubicBezTo>
                  <a:cubicBezTo>
                    <a:pt x="-92" y="19176"/>
                    <a:pt x="-92" y="19947"/>
                    <a:pt x="275" y="20526"/>
                  </a:cubicBezTo>
                  <a:cubicBezTo>
                    <a:pt x="643" y="21104"/>
                    <a:pt x="1377" y="21490"/>
                    <a:pt x="3581" y="21490"/>
                  </a:cubicBezTo>
                  <a:cubicBezTo>
                    <a:pt x="5786" y="21490"/>
                    <a:pt x="9459" y="21104"/>
                    <a:pt x="12104" y="20719"/>
                  </a:cubicBezTo>
                  <a:cubicBezTo>
                    <a:pt x="14749" y="20333"/>
                    <a:pt x="16365" y="19947"/>
                    <a:pt x="17981" y="19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41577" y="2745316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54277" y="258656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19884" y="2171378"/>
              <a:ext cx="139144" cy="15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52" fill="norm" stroke="1" extrusionOk="0">
                  <a:moveTo>
                    <a:pt x="4823" y="2963"/>
                  </a:moveTo>
                  <a:cubicBezTo>
                    <a:pt x="3514" y="5590"/>
                    <a:pt x="2205" y="8217"/>
                    <a:pt x="1387" y="10406"/>
                  </a:cubicBezTo>
                  <a:cubicBezTo>
                    <a:pt x="569" y="12595"/>
                    <a:pt x="241" y="14347"/>
                    <a:pt x="78" y="14347"/>
                  </a:cubicBezTo>
                  <a:cubicBezTo>
                    <a:pt x="-86" y="14347"/>
                    <a:pt x="-86" y="12595"/>
                    <a:pt x="1059" y="10260"/>
                  </a:cubicBezTo>
                  <a:cubicBezTo>
                    <a:pt x="2205" y="7925"/>
                    <a:pt x="4496" y="5006"/>
                    <a:pt x="6787" y="2963"/>
                  </a:cubicBezTo>
                  <a:cubicBezTo>
                    <a:pt x="9078" y="920"/>
                    <a:pt x="11369" y="-248"/>
                    <a:pt x="13005" y="44"/>
                  </a:cubicBezTo>
                  <a:cubicBezTo>
                    <a:pt x="14641" y="336"/>
                    <a:pt x="15623" y="2087"/>
                    <a:pt x="16932" y="5882"/>
                  </a:cubicBezTo>
                  <a:cubicBezTo>
                    <a:pt x="18241" y="9676"/>
                    <a:pt x="19878" y="15514"/>
                    <a:pt x="21514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22577" y="2529416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97177" y="2656416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211527" y="2332566"/>
              <a:ext cx="1079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76" y="6141"/>
                    <a:pt x="13553" y="12282"/>
                    <a:pt x="17153" y="15882"/>
                  </a:cubicBezTo>
                  <a:cubicBezTo>
                    <a:pt x="20753" y="19482"/>
                    <a:pt x="21176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275027" y="2355849"/>
              <a:ext cx="12700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127"/>
                  </a:moveTo>
                  <a:cubicBezTo>
                    <a:pt x="19800" y="0"/>
                    <a:pt x="18000" y="-127"/>
                    <a:pt x="16560" y="254"/>
                  </a:cubicBezTo>
                  <a:cubicBezTo>
                    <a:pt x="15120" y="635"/>
                    <a:pt x="14040" y="1525"/>
                    <a:pt x="12420" y="4002"/>
                  </a:cubicBezTo>
                  <a:cubicBezTo>
                    <a:pt x="10800" y="6480"/>
                    <a:pt x="8640" y="10546"/>
                    <a:pt x="6480" y="13722"/>
                  </a:cubicBezTo>
                  <a:cubicBezTo>
                    <a:pt x="4320" y="16899"/>
                    <a:pt x="2160" y="19186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402027" y="2669116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440127" y="253576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884627" y="257386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144977" y="2415116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77"/>
                    <a:pt x="9600" y="7754"/>
                    <a:pt x="13200" y="11354"/>
                  </a:cubicBezTo>
                  <a:cubicBezTo>
                    <a:pt x="16800" y="14954"/>
                    <a:pt x="192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221177" y="2396066"/>
              <a:ext cx="1587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568" y="366"/>
                  </a:cubicBezTo>
                  <a:cubicBezTo>
                    <a:pt x="16416" y="732"/>
                    <a:pt x="15552" y="1464"/>
                    <a:pt x="13824" y="3478"/>
                  </a:cubicBezTo>
                  <a:cubicBezTo>
                    <a:pt x="12096" y="5492"/>
                    <a:pt x="9504" y="8786"/>
                    <a:pt x="7056" y="12020"/>
                  </a:cubicBezTo>
                  <a:cubicBezTo>
                    <a:pt x="4608" y="15254"/>
                    <a:pt x="2304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385714" y="2681816"/>
              <a:ext cx="196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29"/>
                    <a:pt x="2735" y="9257"/>
                    <a:pt x="575" y="12857"/>
                  </a:cubicBezTo>
                  <a:cubicBezTo>
                    <a:pt x="-1585" y="16457"/>
                    <a:pt x="2735" y="190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405327" y="258656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233320" y="2137526"/>
              <a:ext cx="133908" cy="13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974" fill="norm" stroke="1" extrusionOk="0">
                  <a:moveTo>
                    <a:pt x="8188" y="2749"/>
                  </a:moveTo>
                  <a:cubicBezTo>
                    <a:pt x="6501" y="6461"/>
                    <a:pt x="4814" y="10174"/>
                    <a:pt x="3295" y="13549"/>
                  </a:cubicBezTo>
                  <a:cubicBezTo>
                    <a:pt x="1776" y="16924"/>
                    <a:pt x="426" y="19962"/>
                    <a:pt x="89" y="20130"/>
                  </a:cubicBezTo>
                  <a:cubicBezTo>
                    <a:pt x="-249" y="20299"/>
                    <a:pt x="426" y="17599"/>
                    <a:pt x="1270" y="14224"/>
                  </a:cubicBezTo>
                  <a:cubicBezTo>
                    <a:pt x="2114" y="10849"/>
                    <a:pt x="3126" y="6799"/>
                    <a:pt x="4645" y="3930"/>
                  </a:cubicBezTo>
                  <a:cubicBezTo>
                    <a:pt x="6164" y="1061"/>
                    <a:pt x="8188" y="-626"/>
                    <a:pt x="10382" y="218"/>
                  </a:cubicBezTo>
                  <a:cubicBezTo>
                    <a:pt x="12576" y="1061"/>
                    <a:pt x="14939" y="4436"/>
                    <a:pt x="16795" y="8318"/>
                  </a:cubicBezTo>
                  <a:cubicBezTo>
                    <a:pt x="18651" y="12199"/>
                    <a:pt x="20001" y="16587"/>
                    <a:pt x="21351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160727" y="2897716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229445" y="2973916"/>
              <a:ext cx="134483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18" fill="norm" stroke="1" extrusionOk="0">
                  <a:moveTo>
                    <a:pt x="3218" y="14400"/>
                  </a:moveTo>
                  <a:cubicBezTo>
                    <a:pt x="1530" y="16800"/>
                    <a:pt x="-157" y="19200"/>
                    <a:pt x="12" y="20400"/>
                  </a:cubicBezTo>
                  <a:cubicBezTo>
                    <a:pt x="180" y="21600"/>
                    <a:pt x="2205" y="21600"/>
                    <a:pt x="6087" y="18000"/>
                  </a:cubicBezTo>
                  <a:cubicBezTo>
                    <a:pt x="9968" y="14400"/>
                    <a:pt x="15706" y="72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106877" y="295486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100527" y="305011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3" name="Drawing"/>
          <p:cNvGrpSpPr/>
          <p:nvPr/>
        </p:nvGrpSpPr>
        <p:grpSpPr>
          <a:xfrm>
            <a:off x="407579" y="1541918"/>
            <a:ext cx="11370346" cy="8141833"/>
            <a:chOff x="0" y="0"/>
            <a:chExt cx="11370344" cy="8141831"/>
          </a:xfrm>
        </p:grpSpPr>
        <p:sp>
          <p:nvSpPr>
            <p:cNvPr id="1542" name="Line"/>
            <p:cNvSpPr/>
            <p:nvPr/>
          </p:nvSpPr>
          <p:spPr>
            <a:xfrm>
              <a:off x="1923375" y="16100"/>
              <a:ext cx="183910" cy="49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9" fill="norm" stroke="1" extrusionOk="0">
                  <a:moveTo>
                    <a:pt x="4359" y="732"/>
                  </a:moveTo>
                  <a:cubicBezTo>
                    <a:pt x="3623" y="1655"/>
                    <a:pt x="2886" y="2578"/>
                    <a:pt x="3132" y="4932"/>
                  </a:cubicBezTo>
                  <a:cubicBezTo>
                    <a:pt x="3377" y="7286"/>
                    <a:pt x="4605" y="11070"/>
                    <a:pt x="5341" y="13563"/>
                  </a:cubicBezTo>
                  <a:cubicBezTo>
                    <a:pt x="6077" y="16055"/>
                    <a:pt x="6323" y="17255"/>
                    <a:pt x="6568" y="18086"/>
                  </a:cubicBezTo>
                  <a:cubicBezTo>
                    <a:pt x="6814" y="18916"/>
                    <a:pt x="7059" y="19378"/>
                    <a:pt x="7182" y="19378"/>
                  </a:cubicBezTo>
                  <a:cubicBezTo>
                    <a:pt x="7305" y="19378"/>
                    <a:pt x="7305" y="18916"/>
                    <a:pt x="6691" y="17255"/>
                  </a:cubicBezTo>
                  <a:cubicBezTo>
                    <a:pt x="6077" y="15593"/>
                    <a:pt x="4850" y="12732"/>
                    <a:pt x="3623" y="10101"/>
                  </a:cubicBezTo>
                  <a:cubicBezTo>
                    <a:pt x="2396" y="7470"/>
                    <a:pt x="1168" y="5070"/>
                    <a:pt x="555" y="3639"/>
                  </a:cubicBezTo>
                  <a:cubicBezTo>
                    <a:pt x="-59" y="2209"/>
                    <a:pt x="-59" y="1747"/>
                    <a:pt x="64" y="1286"/>
                  </a:cubicBezTo>
                  <a:cubicBezTo>
                    <a:pt x="186" y="824"/>
                    <a:pt x="432" y="363"/>
                    <a:pt x="1536" y="132"/>
                  </a:cubicBezTo>
                  <a:cubicBezTo>
                    <a:pt x="2641" y="-99"/>
                    <a:pt x="4605" y="-99"/>
                    <a:pt x="7673" y="732"/>
                  </a:cubicBezTo>
                  <a:cubicBezTo>
                    <a:pt x="10741" y="1563"/>
                    <a:pt x="14914" y="3224"/>
                    <a:pt x="17614" y="5532"/>
                  </a:cubicBezTo>
                  <a:cubicBezTo>
                    <a:pt x="20314" y="7839"/>
                    <a:pt x="21541" y="10793"/>
                    <a:pt x="21296" y="13193"/>
                  </a:cubicBezTo>
                  <a:cubicBezTo>
                    <a:pt x="21050" y="15593"/>
                    <a:pt x="19332" y="17439"/>
                    <a:pt x="16877" y="18732"/>
                  </a:cubicBezTo>
                  <a:cubicBezTo>
                    <a:pt x="14423" y="20024"/>
                    <a:pt x="11232" y="20763"/>
                    <a:pt x="8900" y="21132"/>
                  </a:cubicBezTo>
                  <a:cubicBezTo>
                    <a:pt x="6568" y="21501"/>
                    <a:pt x="5096" y="21501"/>
                    <a:pt x="4114" y="21270"/>
                  </a:cubicBezTo>
                  <a:cubicBezTo>
                    <a:pt x="3132" y="21039"/>
                    <a:pt x="2641" y="20578"/>
                    <a:pt x="3623" y="19978"/>
                  </a:cubicBezTo>
                  <a:cubicBezTo>
                    <a:pt x="4605" y="19378"/>
                    <a:pt x="7059" y="18639"/>
                    <a:pt x="9514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303870" y="274181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291170" y="394831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664714" y="-1"/>
              <a:ext cx="172557" cy="62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66" fill="norm" stroke="1" extrusionOk="0">
                  <a:moveTo>
                    <a:pt x="19894" y="698"/>
                  </a:moveTo>
                  <a:cubicBezTo>
                    <a:pt x="16996" y="332"/>
                    <a:pt x="14098" y="-34"/>
                    <a:pt x="10806" y="3"/>
                  </a:cubicBezTo>
                  <a:cubicBezTo>
                    <a:pt x="7513" y="39"/>
                    <a:pt x="3825" y="479"/>
                    <a:pt x="1981" y="1138"/>
                  </a:cubicBezTo>
                  <a:cubicBezTo>
                    <a:pt x="137" y="1797"/>
                    <a:pt x="137" y="2675"/>
                    <a:pt x="1718" y="3847"/>
                  </a:cubicBezTo>
                  <a:cubicBezTo>
                    <a:pt x="3298" y="5018"/>
                    <a:pt x="6459" y="6483"/>
                    <a:pt x="7645" y="7618"/>
                  </a:cubicBezTo>
                  <a:cubicBezTo>
                    <a:pt x="8830" y="8752"/>
                    <a:pt x="8040" y="9558"/>
                    <a:pt x="7118" y="10107"/>
                  </a:cubicBezTo>
                  <a:cubicBezTo>
                    <a:pt x="6196" y="10656"/>
                    <a:pt x="5142" y="10949"/>
                    <a:pt x="3562" y="11059"/>
                  </a:cubicBezTo>
                  <a:cubicBezTo>
                    <a:pt x="1981" y="11169"/>
                    <a:pt x="-126" y="11095"/>
                    <a:pt x="6" y="11022"/>
                  </a:cubicBezTo>
                  <a:cubicBezTo>
                    <a:pt x="137" y="10949"/>
                    <a:pt x="2508" y="10876"/>
                    <a:pt x="4220" y="10949"/>
                  </a:cubicBezTo>
                  <a:cubicBezTo>
                    <a:pt x="5933" y="11022"/>
                    <a:pt x="6986" y="11242"/>
                    <a:pt x="7513" y="11974"/>
                  </a:cubicBezTo>
                  <a:cubicBezTo>
                    <a:pt x="8040" y="12706"/>
                    <a:pt x="8040" y="13951"/>
                    <a:pt x="7118" y="15159"/>
                  </a:cubicBezTo>
                  <a:cubicBezTo>
                    <a:pt x="6196" y="16367"/>
                    <a:pt x="4352" y="17539"/>
                    <a:pt x="3298" y="18418"/>
                  </a:cubicBezTo>
                  <a:cubicBezTo>
                    <a:pt x="2245" y="19296"/>
                    <a:pt x="1981" y="19882"/>
                    <a:pt x="3298" y="20285"/>
                  </a:cubicBezTo>
                  <a:cubicBezTo>
                    <a:pt x="4615" y="20687"/>
                    <a:pt x="7513" y="20907"/>
                    <a:pt x="10806" y="21090"/>
                  </a:cubicBezTo>
                  <a:cubicBezTo>
                    <a:pt x="14098" y="21273"/>
                    <a:pt x="17786" y="21420"/>
                    <a:pt x="21474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990667" y="134481"/>
              <a:ext cx="119654" cy="43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56" fill="norm" stroke="1" extrusionOk="0">
                  <a:moveTo>
                    <a:pt x="21422" y="0"/>
                  </a:moveTo>
                  <a:cubicBezTo>
                    <a:pt x="16117" y="1964"/>
                    <a:pt x="10811" y="3927"/>
                    <a:pt x="6833" y="6459"/>
                  </a:cubicBezTo>
                  <a:cubicBezTo>
                    <a:pt x="2854" y="8991"/>
                    <a:pt x="201" y="12092"/>
                    <a:pt x="11" y="14727"/>
                  </a:cubicBezTo>
                  <a:cubicBezTo>
                    <a:pt x="-178" y="17363"/>
                    <a:pt x="2096" y="19533"/>
                    <a:pt x="5506" y="20567"/>
                  </a:cubicBezTo>
                  <a:cubicBezTo>
                    <a:pt x="8917" y="21600"/>
                    <a:pt x="13464" y="21497"/>
                    <a:pt x="18011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250020" y="178931"/>
              <a:ext cx="139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3360"/>
                    <a:pt x="3927" y="6720"/>
                    <a:pt x="7527" y="10320"/>
                  </a:cubicBezTo>
                  <a:cubicBezTo>
                    <a:pt x="11127" y="13920"/>
                    <a:pt x="16364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364320" y="153531"/>
              <a:ext cx="825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471"/>
                    <a:pt x="9415" y="6943"/>
                    <a:pt x="5538" y="9900"/>
                  </a:cubicBezTo>
                  <a:cubicBezTo>
                    <a:pt x="1662" y="12857"/>
                    <a:pt x="0" y="15300"/>
                    <a:pt x="0" y="17164"/>
                  </a:cubicBezTo>
                  <a:cubicBezTo>
                    <a:pt x="0" y="19029"/>
                    <a:pt x="1662" y="20314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510370" y="464681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599270" y="547231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838832" y="134481"/>
              <a:ext cx="109689" cy="46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06" fill="norm" stroke="1" extrusionOk="0">
                  <a:moveTo>
                    <a:pt x="13783" y="586"/>
                  </a:moveTo>
                  <a:cubicBezTo>
                    <a:pt x="12153" y="293"/>
                    <a:pt x="10523" y="0"/>
                    <a:pt x="8689" y="0"/>
                  </a:cubicBezTo>
                  <a:cubicBezTo>
                    <a:pt x="6855" y="0"/>
                    <a:pt x="4817" y="293"/>
                    <a:pt x="2983" y="831"/>
                  </a:cubicBezTo>
                  <a:cubicBezTo>
                    <a:pt x="1149" y="1368"/>
                    <a:pt x="-481" y="2150"/>
                    <a:pt x="130" y="2883"/>
                  </a:cubicBezTo>
                  <a:cubicBezTo>
                    <a:pt x="742" y="3616"/>
                    <a:pt x="3594" y="4300"/>
                    <a:pt x="5632" y="5131"/>
                  </a:cubicBezTo>
                  <a:cubicBezTo>
                    <a:pt x="7670" y="5962"/>
                    <a:pt x="8893" y="6939"/>
                    <a:pt x="9504" y="7672"/>
                  </a:cubicBezTo>
                  <a:cubicBezTo>
                    <a:pt x="10115" y="8405"/>
                    <a:pt x="10115" y="8894"/>
                    <a:pt x="9504" y="9334"/>
                  </a:cubicBezTo>
                  <a:cubicBezTo>
                    <a:pt x="8893" y="9774"/>
                    <a:pt x="7670" y="10165"/>
                    <a:pt x="5836" y="10409"/>
                  </a:cubicBezTo>
                  <a:cubicBezTo>
                    <a:pt x="4002" y="10653"/>
                    <a:pt x="1557" y="10751"/>
                    <a:pt x="1353" y="10800"/>
                  </a:cubicBezTo>
                  <a:cubicBezTo>
                    <a:pt x="1149" y="10849"/>
                    <a:pt x="3187" y="10849"/>
                    <a:pt x="4817" y="11142"/>
                  </a:cubicBezTo>
                  <a:cubicBezTo>
                    <a:pt x="6447" y="11435"/>
                    <a:pt x="7670" y="12022"/>
                    <a:pt x="7874" y="13146"/>
                  </a:cubicBezTo>
                  <a:cubicBezTo>
                    <a:pt x="8077" y="14270"/>
                    <a:pt x="7262" y="15931"/>
                    <a:pt x="6040" y="17153"/>
                  </a:cubicBezTo>
                  <a:cubicBezTo>
                    <a:pt x="4817" y="18375"/>
                    <a:pt x="3187" y="19157"/>
                    <a:pt x="2372" y="19792"/>
                  </a:cubicBezTo>
                  <a:cubicBezTo>
                    <a:pt x="1557" y="20427"/>
                    <a:pt x="1557" y="20916"/>
                    <a:pt x="2576" y="21209"/>
                  </a:cubicBezTo>
                  <a:cubicBezTo>
                    <a:pt x="3594" y="21502"/>
                    <a:pt x="5632" y="21600"/>
                    <a:pt x="8893" y="21405"/>
                  </a:cubicBezTo>
                  <a:cubicBezTo>
                    <a:pt x="12153" y="21209"/>
                    <a:pt x="16636" y="20720"/>
                    <a:pt x="21119" y="2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062820" y="178931"/>
              <a:ext cx="139701" cy="2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4909" y="4526"/>
                    <a:pt x="9818" y="9051"/>
                    <a:pt x="12927" y="12240"/>
                  </a:cubicBezTo>
                  <a:cubicBezTo>
                    <a:pt x="16036" y="15429"/>
                    <a:pt x="17345" y="17280"/>
                    <a:pt x="18327" y="18720"/>
                  </a:cubicBezTo>
                  <a:cubicBezTo>
                    <a:pt x="19309" y="20160"/>
                    <a:pt x="19964" y="21189"/>
                    <a:pt x="20455" y="21394"/>
                  </a:cubicBezTo>
                  <a:cubicBezTo>
                    <a:pt x="20945" y="21600"/>
                    <a:pt x="21273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234270" y="19798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081870" y="204331"/>
              <a:ext cx="171451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4000" y="2787"/>
                    <a:pt x="8000" y="5574"/>
                    <a:pt x="10933" y="8849"/>
                  </a:cubicBezTo>
                  <a:cubicBezTo>
                    <a:pt x="13867" y="12124"/>
                    <a:pt x="15733" y="15886"/>
                    <a:pt x="16933" y="18186"/>
                  </a:cubicBezTo>
                  <a:cubicBezTo>
                    <a:pt x="18133" y="20485"/>
                    <a:pt x="18667" y="21321"/>
                    <a:pt x="19333" y="21461"/>
                  </a:cubicBezTo>
                  <a:cubicBezTo>
                    <a:pt x="20000" y="21600"/>
                    <a:pt x="20800" y="21043"/>
                    <a:pt x="2160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083592" y="171449"/>
              <a:ext cx="137979" cy="3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42" fill="norm" stroke="1" extrusionOk="0">
                  <a:moveTo>
                    <a:pt x="21334" y="1198"/>
                  </a:moveTo>
                  <a:cubicBezTo>
                    <a:pt x="21334" y="570"/>
                    <a:pt x="21334" y="-58"/>
                    <a:pt x="21170" y="5"/>
                  </a:cubicBezTo>
                  <a:cubicBezTo>
                    <a:pt x="21007" y="68"/>
                    <a:pt x="20679" y="821"/>
                    <a:pt x="19370" y="2893"/>
                  </a:cubicBezTo>
                  <a:cubicBezTo>
                    <a:pt x="18061" y="4965"/>
                    <a:pt x="15770" y="8356"/>
                    <a:pt x="12661" y="11370"/>
                  </a:cubicBezTo>
                  <a:cubicBezTo>
                    <a:pt x="9552" y="14384"/>
                    <a:pt x="5625" y="17021"/>
                    <a:pt x="3170" y="18654"/>
                  </a:cubicBezTo>
                  <a:cubicBezTo>
                    <a:pt x="716" y="20286"/>
                    <a:pt x="-266" y="20914"/>
                    <a:pt x="61" y="21228"/>
                  </a:cubicBezTo>
                  <a:cubicBezTo>
                    <a:pt x="389" y="21542"/>
                    <a:pt x="2025" y="21542"/>
                    <a:pt x="3661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310470" y="49643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354920" y="83681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494620" y="566281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799420" y="248781"/>
              <a:ext cx="88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4762025" y="204331"/>
              <a:ext cx="19614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21294" y="0"/>
                  </a:moveTo>
                  <a:cubicBezTo>
                    <a:pt x="20145" y="0"/>
                    <a:pt x="18996" y="0"/>
                    <a:pt x="17273" y="900"/>
                  </a:cubicBezTo>
                  <a:cubicBezTo>
                    <a:pt x="15549" y="1800"/>
                    <a:pt x="13251" y="3600"/>
                    <a:pt x="10954" y="6188"/>
                  </a:cubicBezTo>
                  <a:cubicBezTo>
                    <a:pt x="8656" y="8775"/>
                    <a:pt x="6358" y="12150"/>
                    <a:pt x="4405" y="14569"/>
                  </a:cubicBezTo>
                  <a:cubicBezTo>
                    <a:pt x="2451" y="16987"/>
                    <a:pt x="843" y="18450"/>
                    <a:pt x="268" y="19463"/>
                  </a:cubicBezTo>
                  <a:cubicBezTo>
                    <a:pt x="-306" y="20475"/>
                    <a:pt x="154" y="21037"/>
                    <a:pt x="6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008970" y="540881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028020" y="137838"/>
              <a:ext cx="76201" cy="14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430"/>
                  </a:moveTo>
                  <a:cubicBezTo>
                    <a:pt x="3000" y="126"/>
                    <a:pt x="6000" y="-178"/>
                    <a:pt x="9000" y="126"/>
                  </a:cubicBezTo>
                  <a:cubicBezTo>
                    <a:pt x="12000" y="430"/>
                    <a:pt x="15000" y="1343"/>
                    <a:pt x="14400" y="4233"/>
                  </a:cubicBezTo>
                  <a:cubicBezTo>
                    <a:pt x="13800" y="7123"/>
                    <a:pt x="9600" y="11991"/>
                    <a:pt x="6600" y="15033"/>
                  </a:cubicBezTo>
                  <a:cubicBezTo>
                    <a:pt x="3600" y="18076"/>
                    <a:pt x="1800" y="19292"/>
                    <a:pt x="3600" y="19901"/>
                  </a:cubicBezTo>
                  <a:cubicBezTo>
                    <a:pt x="5400" y="20509"/>
                    <a:pt x="10800" y="20509"/>
                    <a:pt x="14400" y="20661"/>
                  </a:cubicBezTo>
                  <a:cubicBezTo>
                    <a:pt x="18000" y="20814"/>
                    <a:pt x="19800" y="21118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224870" y="598031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428070" y="607738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71" y="11918"/>
                    <a:pt x="7543" y="3818"/>
                    <a:pt x="11143" y="1118"/>
                  </a:cubicBezTo>
                  <a:cubicBezTo>
                    <a:pt x="14743" y="-1582"/>
                    <a:pt x="181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783670" y="57898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885270" y="617081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183720" y="223381"/>
              <a:ext cx="215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40"/>
                    <a:pt x="7200" y="6480"/>
                    <a:pt x="10694" y="9420"/>
                  </a:cubicBezTo>
                  <a:cubicBezTo>
                    <a:pt x="14188" y="12360"/>
                    <a:pt x="17576" y="15000"/>
                    <a:pt x="19376" y="16980"/>
                  </a:cubicBezTo>
                  <a:cubicBezTo>
                    <a:pt x="21176" y="18960"/>
                    <a:pt x="21388" y="20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228170" y="229731"/>
              <a:ext cx="152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629"/>
                    <a:pt x="15600" y="5257"/>
                    <a:pt x="12450" y="8057"/>
                  </a:cubicBezTo>
                  <a:cubicBezTo>
                    <a:pt x="9300" y="10857"/>
                    <a:pt x="6000" y="13829"/>
                    <a:pt x="3900" y="16114"/>
                  </a:cubicBezTo>
                  <a:cubicBezTo>
                    <a:pt x="1800" y="18400"/>
                    <a:pt x="9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6488520" y="55358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526620" y="58281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541042" y="109081"/>
              <a:ext cx="8717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5011" y="3456"/>
                    <a:pt x="8839" y="6912"/>
                    <a:pt x="4982" y="9360"/>
                  </a:cubicBezTo>
                  <a:cubicBezTo>
                    <a:pt x="1125" y="11808"/>
                    <a:pt x="-418" y="13248"/>
                    <a:pt x="96" y="14256"/>
                  </a:cubicBezTo>
                  <a:cubicBezTo>
                    <a:pt x="611" y="15264"/>
                    <a:pt x="3182" y="15840"/>
                    <a:pt x="6525" y="16992"/>
                  </a:cubicBezTo>
                  <a:cubicBezTo>
                    <a:pt x="9868" y="18144"/>
                    <a:pt x="13982" y="19872"/>
                    <a:pt x="180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737165" y="197981"/>
              <a:ext cx="61864" cy="52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546" fill="norm" stroke="1" extrusionOk="0">
                  <a:moveTo>
                    <a:pt x="3853" y="0"/>
                  </a:moveTo>
                  <a:cubicBezTo>
                    <a:pt x="7337" y="87"/>
                    <a:pt x="10821" y="173"/>
                    <a:pt x="13608" y="1084"/>
                  </a:cubicBezTo>
                  <a:cubicBezTo>
                    <a:pt x="16395" y="1995"/>
                    <a:pt x="18486" y="3730"/>
                    <a:pt x="19531" y="4814"/>
                  </a:cubicBezTo>
                  <a:cubicBezTo>
                    <a:pt x="20576" y="5899"/>
                    <a:pt x="20576" y="6333"/>
                    <a:pt x="19879" y="6766"/>
                  </a:cubicBezTo>
                  <a:cubicBezTo>
                    <a:pt x="19182" y="7200"/>
                    <a:pt x="17789" y="7634"/>
                    <a:pt x="15350" y="7894"/>
                  </a:cubicBezTo>
                  <a:cubicBezTo>
                    <a:pt x="12911" y="8154"/>
                    <a:pt x="9428" y="8241"/>
                    <a:pt x="6989" y="8501"/>
                  </a:cubicBezTo>
                  <a:cubicBezTo>
                    <a:pt x="4550" y="8761"/>
                    <a:pt x="3157" y="9195"/>
                    <a:pt x="1763" y="9846"/>
                  </a:cubicBezTo>
                  <a:cubicBezTo>
                    <a:pt x="370" y="10496"/>
                    <a:pt x="-1024" y="11364"/>
                    <a:pt x="1066" y="12708"/>
                  </a:cubicBezTo>
                  <a:cubicBezTo>
                    <a:pt x="3157" y="14053"/>
                    <a:pt x="8731" y="15875"/>
                    <a:pt x="12215" y="17219"/>
                  </a:cubicBezTo>
                  <a:cubicBezTo>
                    <a:pt x="15699" y="18564"/>
                    <a:pt x="17092" y="19431"/>
                    <a:pt x="17092" y="20082"/>
                  </a:cubicBezTo>
                  <a:cubicBezTo>
                    <a:pt x="17092" y="20733"/>
                    <a:pt x="15699" y="21166"/>
                    <a:pt x="13260" y="21383"/>
                  </a:cubicBezTo>
                  <a:cubicBezTo>
                    <a:pt x="10821" y="21600"/>
                    <a:pt x="7337" y="21600"/>
                    <a:pt x="4899" y="21383"/>
                  </a:cubicBezTo>
                  <a:cubicBezTo>
                    <a:pt x="2460" y="21166"/>
                    <a:pt x="1066" y="20733"/>
                    <a:pt x="718" y="20212"/>
                  </a:cubicBezTo>
                  <a:cubicBezTo>
                    <a:pt x="370" y="19692"/>
                    <a:pt x="1066" y="19084"/>
                    <a:pt x="1763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926670" y="210681"/>
              <a:ext cx="106064" cy="45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74" fill="norm" stroke="1" extrusionOk="0">
                  <a:moveTo>
                    <a:pt x="2541" y="0"/>
                  </a:moveTo>
                  <a:cubicBezTo>
                    <a:pt x="7200" y="2972"/>
                    <a:pt x="11859" y="5945"/>
                    <a:pt x="15459" y="8868"/>
                  </a:cubicBezTo>
                  <a:cubicBezTo>
                    <a:pt x="19059" y="11791"/>
                    <a:pt x="21600" y="14664"/>
                    <a:pt x="21176" y="16794"/>
                  </a:cubicBezTo>
                  <a:cubicBezTo>
                    <a:pt x="20753" y="18925"/>
                    <a:pt x="17365" y="20312"/>
                    <a:pt x="13341" y="20956"/>
                  </a:cubicBezTo>
                  <a:cubicBezTo>
                    <a:pt x="9318" y="21600"/>
                    <a:pt x="4659" y="21501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231470" y="52183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129870" y="699631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968070" y="636131"/>
              <a:ext cx="209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8825320" y="647608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71" y="11040"/>
                    <a:pt x="7543" y="1783"/>
                    <a:pt x="11143" y="240"/>
                  </a:cubicBezTo>
                  <a:cubicBezTo>
                    <a:pt x="14743" y="-1303"/>
                    <a:pt x="181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434920" y="67423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0146120" y="165612"/>
              <a:ext cx="143277" cy="66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17" fill="norm" stroke="1" extrusionOk="0">
                  <a:moveTo>
                    <a:pt x="0" y="1239"/>
                  </a:moveTo>
                  <a:cubicBezTo>
                    <a:pt x="313" y="900"/>
                    <a:pt x="626" y="562"/>
                    <a:pt x="1409" y="291"/>
                  </a:cubicBezTo>
                  <a:cubicBezTo>
                    <a:pt x="2191" y="20"/>
                    <a:pt x="3443" y="-183"/>
                    <a:pt x="6261" y="257"/>
                  </a:cubicBezTo>
                  <a:cubicBezTo>
                    <a:pt x="9078" y="697"/>
                    <a:pt x="13461" y="1781"/>
                    <a:pt x="15652" y="2898"/>
                  </a:cubicBezTo>
                  <a:cubicBezTo>
                    <a:pt x="17843" y="4015"/>
                    <a:pt x="17843" y="5166"/>
                    <a:pt x="16435" y="6453"/>
                  </a:cubicBezTo>
                  <a:cubicBezTo>
                    <a:pt x="15026" y="7739"/>
                    <a:pt x="12209" y="9161"/>
                    <a:pt x="11113" y="10211"/>
                  </a:cubicBezTo>
                  <a:cubicBezTo>
                    <a:pt x="10017" y="11260"/>
                    <a:pt x="10643" y="11937"/>
                    <a:pt x="12678" y="13122"/>
                  </a:cubicBezTo>
                  <a:cubicBezTo>
                    <a:pt x="14713" y="14307"/>
                    <a:pt x="18157" y="16000"/>
                    <a:pt x="19878" y="17219"/>
                  </a:cubicBezTo>
                  <a:cubicBezTo>
                    <a:pt x="21600" y="18438"/>
                    <a:pt x="21600" y="19183"/>
                    <a:pt x="20035" y="19826"/>
                  </a:cubicBezTo>
                  <a:cubicBezTo>
                    <a:pt x="18470" y="20469"/>
                    <a:pt x="15339" y="21011"/>
                    <a:pt x="12052" y="21214"/>
                  </a:cubicBezTo>
                  <a:cubicBezTo>
                    <a:pt x="8765" y="21417"/>
                    <a:pt x="5322" y="21282"/>
                    <a:pt x="1878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93457" y="1876846"/>
              <a:ext cx="224514" cy="28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4" fill="norm" stroke="1" extrusionOk="0">
                  <a:moveTo>
                    <a:pt x="216" y="3174"/>
                  </a:moveTo>
                  <a:cubicBezTo>
                    <a:pt x="14" y="2054"/>
                    <a:pt x="-188" y="934"/>
                    <a:pt x="317" y="374"/>
                  </a:cubicBezTo>
                  <a:cubicBezTo>
                    <a:pt x="821" y="-186"/>
                    <a:pt x="2033" y="-186"/>
                    <a:pt x="4051" y="854"/>
                  </a:cubicBezTo>
                  <a:cubicBezTo>
                    <a:pt x="6070" y="1894"/>
                    <a:pt x="8896" y="3974"/>
                    <a:pt x="11319" y="7014"/>
                  </a:cubicBezTo>
                  <a:cubicBezTo>
                    <a:pt x="13741" y="10054"/>
                    <a:pt x="15760" y="14054"/>
                    <a:pt x="16870" y="16454"/>
                  </a:cubicBezTo>
                  <a:cubicBezTo>
                    <a:pt x="17980" y="18854"/>
                    <a:pt x="18182" y="19654"/>
                    <a:pt x="18788" y="20214"/>
                  </a:cubicBezTo>
                  <a:cubicBezTo>
                    <a:pt x="19393" y="20774"/>
                    <a:pt x="20403" y="21094"/>
                    <a:pt x="21412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70609" y="1887081"/>
              <a:ext cx="91812" cy="56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62" fill="norm" stroke="1" extrusionOk="0">
                  <a:moveTo>
                    <a:pt x="21293" y="0"/>
                  </a:moveTo>
                  <a:cubicBezTo>
                    <a:pt x="19329" y="242"/>
                    <a:pt x="17366" y="484"/>
                    <a:pt x="16138" y="1169"/>
                  </a:cubicBezTo>
                  <a:cubicBezTo>
                    <a:pt x="14911" y="1854"/>
                    <a:pt x="14420" y="2982"/>
                    <a:pt x="13193" y="4997"/>
                  </a:cubicBezTo>
                  <a:cubicBezTo>
                    <a:pt x="11966" y="7012"/>
                    <a:pt x="10002" y="9913"/>
                    <a:pt x="7793" y="12654"/>
                  </a:cubicBezTo>
                  <a:cubicBezTo>
                    <a:pt x="5584" y="15394"/>
                    <a:pt x="3129" y="17973"/>
                    <a:pt x="1657" y="19504"/>
                  </a:cubicBezTo>
                  <a:cubicBezTo>
                    <a:pt x="184" y="21036"/>
                    <a:pt x="-307" y="21519"/>
                    <a:pt x="184" y="21560"/>
                  </a:cubicBezTo>
                  <a:cubicBezTo>
                    <a:pt x="675" y="21600"/>
                    <a:pt x="2148" y="21197"/>
                    <a:pt x="3620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64020" y="2325231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678270" y="1605909"/>
              <a:ext cx="177801" cy="14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3086" y="2051"/>
                  </a:moveTo>
                  <a:cubicBezTo>
                    <a:pt x="2057" y="7451"/>
                    <a:pt x="1029" y="12851"/>
                    <a:pt x="514" y="16301"/>
                  </a:cubicBezTo>
                  <a:cubicBezTo>
                    <a:pt x="0" y="19751"/>
                    <a:pt x="0" y="21251"/>
                    <a:pt x="0" y="21251"/>
                  </a:cubicBezTo>
                  <a:cubicBezTo>
                    <a:pt x="0" y="21251"/>
                    <a:pt x="0" y="19751"/>
                    <a:pt x="900" y="16001"/>
                  </a:cubicBezTo>
                  <a:cubicBezTo>
                    <a:pt x="1800" y="12251"/>
                    <a:pt x="3600" y="6251"/>
                    <a:pt x="5143" y="3101"/>
                  </a:cubicBezTo>
                  <a:cubicBezTo>
                    <a:pt x="6686" y="-49"/>
                    <a:pt x="7971" y="-349"/>
                    <a:pt x="9000" y="251"/>
                  </a:cubicBezTo>
                  <a:cubicBezTo>
                    <a:pt x="10029" y="851"/>
                    <a:pt x="10800" y="2351"/>
                    <a:pt x="12857" y="5351"/>
                  </a:cubicBezTo>
                  <a:cubicBezTo>
                    <a:pt x="14914" y="8351"/>
                    <a:pt x="18257" y="12851"/>
                    <a:pt x="21600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211670" y="2147431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230720" y="2312531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062933" y="1847361"/>
              <a:ext cx="172696" cy="66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15" fill="norm" stroke="1" extrusionOk="0">
                  <a:moveTo>
                    <a:pt x="2297" y="9309"/>
                  </a:moveTo>
                  <a:cubicBezTo>
                    <a:pt x="3078" y="11504"/>
                    <a:pt x="3859" y="13698"/>
                    <a:pt x="4119" y="15618"/>
                  </a:cubicBezTo>
                  <a:cubicBezTo>
                    <a:pt x="4379" y="17538"/>
                    <a:pt x="4119" y="19184"/>
                    <a:pt x="3728" y="20178"/>
                  </a:cubicBezTo>
                  <a:cubicBezTo>
                    <a:pt x="3338" y="21172"/>
                    <a:pt x="2818" y="21515"/>
                    <a:pt x="2427" y="21515"/>
                  </a:cubicBezTo>
                  <a:cubicBezTo>
                    <a:pt x="2037" y="21515"/>
                    <a:pt x="1777" y="21172"/>
                    <a:pt x="1386" y="19801"/>
                  </a:cubicBezTo>
                  <a:cubicBezTo>
                    <a:pt x="996" y="18429"/>
                    <a:pt x="475" y="16029"/>
                    <a:pt x="215" y="13561"/>
                  </a:cubicBezTo>
                  <a:cubicBezTo>
                    <a:pt x="-45" y="11092"/>
                    <a:pt x="-45" y="8555"/>
                    <a:pt x="85" y="6429"/>
                  </a:cubicBezTo>
                  <a:cubicBezTo>
                    <a:pt x="215" y="4304"/>
                    <a:pt x="475" y="2589"/>
                    <a:pt x="996" y="1595"/>
                  </a:cubicBezTo>
                  <a:cubicBezTo>
                    <a:pt x="1516" y="601"/>
                    <a:pt x="2297" y="326"/>
                    <a:pt x="3338" y="155"/>
                  </a:cubicBezTo>
                  <a:cubicBezTo>
                    <a:pt x="4379" y="-16"/>
                    <a:pt x="5680" y="-85"/>
                    <a:pt x="7372" y="155"/>
                  </a:cubicBezTo>
                  <a:cubicBezTo>
                    <a:pt x="9063" y="395"/>
                    <a:pt x="11145" y="944"/>
                    <a:pt x="12837" y="1938"/>
                  </a:cubicBezTo>
                  <a:cubicBezTo>
                    <a:pt x="14528" y="2932"/>
                    <a:pt x="15830" y="4372"/>
                    <a:pt x="16220" y="5435"/>
                  </a:cubicBezTo>
                  <a:cubicBezTo>
                    <a:pt x="16610" y="6498"/>
                    <a:pt x="16090" y="7184"/>
                    <a:pt x="15439" y="7664"/>
                  </a:cubicBezTo>
                  <a:cubicBezTo>
                    <a:pt x="14789" y="8144"/>
                    <a:pt x="14008" y="8418"/>
                    <a:pt x="14268" y="8624"/>
                  </a:cubicBezTo>
                  <a:cubicBezTo>
                    <a:pt x="14528" y="8829"/>
                    <a:pt x="15830" y="8966"/>
                    <a:pt x="17261" y="9309"/>
                  </a:cubicBezTo>
                  <a:cubicBezTo>
                    <a:pt x="18692" y="9652"/>
                    <a:pt x="20254" y="10201"/>
                    <a:pt x="20904" y="10681"/>
                  </a:cubicBezTo>
                  <a:cubicBezTo>
                    <a:pt x="21555" y="11161"/>
                    <a:pt x="21295" y="11572"/>
                    <a:pt x="19603" y="11915"/>
                  </a:cubicBezTo>
                  <a:cubicBezTo>
                    <a:pt x="17912" y="12258"/>
                    <a:pt x="14789" y="12532"/>
                    <a:pt x="11666" y="12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319656" y="2172831"/>
              <a:ext cx="8057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600" fill="norm" stroke="1" extrusionOk="0">
                  <a:moveTo>
                    <a:pt x="16618" y="1543"/>
                  </a:moveTo>
                  <a:cubicBezTo>
                    <a:pt x="12930" y="2057"/>
                    <a:pt x="9242" y="2571"/>
                    <a:pt x="6081" y="5400"/>
                  </a:cubicBezTo>
                  <a:cubicBezTo>
                    <a:pt x="2920" y="8229"/>
                    <a:pt x="286" y="13371"/>
                    <a:pt x="22" y="16714"/>
                  </a:cubicBezTo>
                  <a:cubicBezTo>
                    <a:pt x="-241" y="20057"/>
                    <a:pt x="1866" y="21600"/>
                    <a:pt x="5291" y="21600"/>
                  </a:cubicBezTo>
                  <a:cubicBezTo>
                    <a:pt x="8715" y="21600"/>
                    <a:pt x="13457" y="20057"/>
                    <a:pt x="16618" y="17743"/>
                  </a:cubicBezTo>
                  <a:cubicBezTo>
                    <a:pt x="19779" y="15429"/>
                    <a:pt x="21359" y="12343"/>
                    <a:pt x="18725" y="9257"/>
                  </a:cubicBezTo>
                  <a:cubicBezTo>
                    <a:pt x="16091" y="6171"/>
                    <a:pt x="9242" y="3086"/>
                    <a:pt x="2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088395" y="1681955"/>
              <a:ext cx="132926" cy="12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01" fill="norm" stroke="1" extrusionOk="0">
                  <a:moveTo>
                    <a:pt x="4045" y="333"/>
                  </a:moveTo>
                  <a:cubicBezTo>
                    <a:pt x="3017" y="5825"/>
                    <a:pt x="1988" y="11316"/>
                    <a:pt x="1302" y="15160"/>
                  </a:cubicBezTo>
                  <a:cubicBezTo>
                    <a:pt x="617" y="19004"/>
                    <a:pt x="274" y="21201"/>
                    <a:pt x="102" y="21201"/>
                  </a:cubicBezTo>
                  <a:cubicBezTo>
                    <a:pt x="-69" y="21201"/>
                    <a:pt x="-69" y="19004"/>
                    <a:pt x="445" y="15893"/>
                  </a:cubicBezTo>
                  <a:cubicBezTo>
                    <a:pt x="960" y="12781"/>
                    <a:pt x="1988" y="8754"/>
                    <a:pt x="3874" y="5825"/>
                  </a:cubicBezTo>
                  <a:cubicBezTo>
                    <a:pt x="5760" y="2896"/>
                    <a:pt x="8502" y="1065"/>
                    <a:pt x="10902" y="333"/>
                  </a:cubicBezTo>
                  <a:cubicBezTo>
                    <a:pt x="13302" y="-399"/>
                    <a:pt x="15360" y="-33"/>
                    <a:pt x="17074" y="2530"/>
                  </a:cubicBezTo>
                  <a:cubicBezTo>
                    <a:pt x="18788" y="5093"/>
                    <a:pt x="20160" y="9852"/>
                    <a:pt x="21531" y="14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748370" y="2077581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080" y="9257"/>
                    <a:pt x="8160" y="18514"/>
                    <a:pt x="11760" y="20057"/>
                  </a:cubicBezTo>
                  <a:cubicBezTo>
                    <a:pt x="15360" y="21600"/>
                    <a:pt x="1848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849970" y="1969631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96"/>
                    <a:pt x="14400" y="9391"/>
                    <a:pt x="10800" y="12991"/>
                  </a:cubicBezTo>
                  <a:cubicBezTo>
                    <a:pt x="7200" y="16591"/>
                    <a:pt x="360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279183" y="1789579"/>
              <a:ext cx="168789" cy="67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37" fill="norm" stroke="1" extrusionOk="0">
                  <a:moveTo>
                    <a:pt x="2693" y="21537"/>
                  </a:moveTo>
                  <a:cubicBezTo>
                    <a:pt x="1902" y="20660"/>
                    <a:pt x="1112" y="19782"/>
                    <a:pt x="585" y="18061"/>
                  </a:cubicBezTo>
                  <a:cubicBezTo>
                    <a:pt x="58" y="16340"/>
                    <a:pt x="-205" y="13775"/>
                    <a:pt x="190" y="11311"/>
                  </a:cubicBezTo>
                  <a:cubicBezTo>
                    <a:pt x="585" y="8847"/>
                    <a:pt x="1639" y="6485"/>
                    <a:pt x="3088" y="4763"/>
                  </a:cubicBezTo>
                  <a:cubicBezTo>
                    <a:pt x="4536" y="3042"/>
                    <a:pt x="6380" y="1962"/>
                    <a:pt x="7697" y="1287"/>
                  </a:cubicBezTo>
                  <a:cubicBezTo>
                    <a:pt x="9015" y="612"/>
                    <a:pt x="9805" y="342"/>
                    <a:pt x="10858" y="173"/>
                  </a:cubicBezTo>
                  <a:cubicBezTo>
                    <a:pt x="11912" y="5"/>
                    <a:pt x="13229" y="-63"/>
                    <a:pt x="14283" y="72"/>
                  </a:cubicBezTo>
                  <a:cubicBezTo>
                    <a:pt x="15336" y="207"/>
                    <a:pt x="16127" y="545"/>
                    <a:pt x="16258" y="1422"/>
                  </a:cubicBezTo>
                  <a:cubicBezTo>
                    <a:pt x="16390" y="2300"/>
                    <a:pt x="15863" y="3717"/>
                    <a:pt x="15336" y="4628"/>
                  </a:cubicBezTo>
                  <a:cubicBezTo>
                    <a:pt x="14810" y="5540"/>
                    <a:pt x="14283" y="5945"/>
                    <a:pt x="13493" y="6316"/>
                  </a:cubicBezTo>
                  <a:cubicBezTo>
                    <a:pt x="12702" y="6687"/>
                    <a:pt x="11649" y="7025"/>
                    <a:pt x="12044" y="7261"/>
                  </a:cubicBezTo>
                  <a:cubicBezTo>
                    <a:pt x="12439" y="7497"/>
                    <a:pt x="14283" y="7632"/>
                    <a:pt x="16258" y="8003"/>
                  </a:cubicBezTo>
                  <a:cubicBezTo>
                    <a:pt x="18234" y="8375"/>
                    <a:pt x="20341" y="8982"/>
                    <a:pt x="20868" y="9691"/>
                  </a:cubicBezTo>
                  <a:cubicBezTo>
                    <a:pt x="21395" y="10400"/>
                    <a:pt x="20341" y="11210"/>
                    <a:pt x="18761" y="11783"/>
                  </a:cubicBezTo>
                  <a:cubicBezTo>
                    <a:pt x="17180" y="12357"/>
                    <a:pt x="15073" y="12695"/>
                    <a:pt x="13361" y="12863"/>
                  </a:cubicBezTo>
                  <a:cubicBezTo>
                    <a:pt x="11649" y="13032"/>
                    <a:pt x="10332" y="13032"/>
                    <a:pt x="9541" y="12863"/>
                  </a:cubicBezTo>
                  <a:cubicBezTo>
                    <a:pt x="8751" y="12695"/>
                    <a:pt x="8488" y="12357"/>
                    <a:pt x="8224" y="12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554820" y="2077581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304967" y="1586033"/>
              <a:ext cx="141904" cy="10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448" fill="norm" stroke="1" extrusionOk="0">
                  <a:moveTo>
                    <a:pt x="7001" y="1756"/>
                  </a:moveTo>
                  <a:cubicBezTo>
                    <a:pt x="6048" y="5910"/>
                    <a:pt x="5095" y="10063"/>
                    <a:pt x="3824" y="13386"/>
                  </a:cubicBezTo>
                  <a:cubicBezTo>
                    <a:pt x="2554" y="16710"/>
                    <a:pt x="966" y="19202"/>
                    <a:pt x="330" y="19202"/>
                  </a:cubicBezTo>
                  <a:cubicBezTo>
                    <a:pt x="-305" y="19202"/>
                    <a:pt x="13" y="16710"/>
                    <a:pt x="966" y="13179"/>
                  </a:cubicBezTo>
                  <a:cubicBezTo>
                    <a:pt x="1919" y="9648"/>
                    <a:pt x="3507" y="5079"/>
                    <a:pt x="5254" y="2379"/>
                  </a:cubicBezTo>
                  <a:cubicBezTo>
                    <a:pt x="7001" y="-321"/>
                    <a:pt x="8907" y="-1152"/>
                    <a:pt x="11607" y="2171"/>
                  </a:cubicBezTo>
                  <a:cubicBezTo>
                    <a:pt x="14307" y="5494"/>
                    <a:pt x="17801" y="12971"/>
                    <a:pt x="21295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865970" y="1823581"/>
              <a:ext cx="177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058"/>
                    <a:pt x="8229" y="8116"/>
                    <a:pt x="11829" y="11716"/>
                  </a:cubicBezTo>
                  <a:cubicBezTo>
                    <a:pt x="15429" y="15316"/>
                    <a:pt x="18514" y="184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882939" y="1779131"/>
              <a:ext cx="179882" cy="46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69" fill="norm" stroke="1" extrusionOk="0">
                  <a:moveTo>
                    <a:pt x="21345" y="0"/>
                  </a:moveTo>
                  <a:cubicBezTo>
                    <a:pt x="20089" y="98"/>
                    <a:pt x="18833" y="196"/>
                    <a:pt x="17201" y="1424"/>
                  </a:cubicBezTo>
                  <a:cubicBezTo>
                    <a:pt x="15568" y="2651"/>
                    <a:pt x="13559" y="5007"/>
                    <a:pt x="11047" y="7904"/>
                  </a:cubicBezTo>
                  <a:cubicBezTo>
                    <a:pt x="8536" y="10800"/>
                    <a:pt x="5522" y="14236"/>
                    <a:pt x="3638" y="16298"/>
                  </a:cubicBezTo>
                  <a:cubicBezTo>
                    <a:pt x="1754" y="18360"/>
                    <a:pt x="1001" y="19047"/>
                    <a:pt x="498" y="19735"/>
                  </a:cubicBezTo>
                  <a:cubicBezTo>
                    <a:pt x="-4" y="20422"/>
                    <a:pt x="-255" y="21109"/>
                    <a:pt x="373" y="21355"/>
                  </a:cubicBezTo>
                  <a:cubicBezTo>
                    <a:pt x="1001" y="21600"/>
                    <a:pt x="2508" y="21404"/>
                    <a:pt x="4015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145370" y="214108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182247" y="1544181"/>
              <a:ext cx="139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483"/>
                    <a:pt x="1783" y="4966"/>
                    <a:pt x="240" y="8566"/>
                  </a:cubicBezTo>
                  <a:cubicBezTo>
                    <a:pt x="-1303" y="12166"/>
                    <a:pt x="4868" y="1688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659720" y="2052181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09" y="7200"/>
                    <a:pt x="6218" y="14400"/>
                    <a:pt x="9818" y="18000"/>
                  </a:cubicBezTo>
                  <a:cubicBezTo>
                    <a:pt x="13418" y="21600"/>
                    <a:pt x="1750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808100" y="1931531"/>
              <a:ext cx="4212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5039" y="0"/>
                  </a:moveTo>
                  <a:cubicBezTo>
                    <a:pt x="1954" y="1738"/>
                    <a:pt x="-1132" y="3476"/>
                    <a:pt x="411" y="6145"/>
                  </a:cubicBezTo>
                  <a:cubicBezTo>
                    <a:pt x="1954" y="8814"/>
                    <a:pt x="8125" y="12414"/>
                    <a:pt x="12239" y="15145"/>
                  </a:cubicBezTo>
                  <a:cubicBezTo>
                    <a:pt x="16354" y="17876"/>
                    <a:pt x="18411" y="19738"/>
                    <a:pt x="20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405570" y="1795976"/>
              <a:ext cx="178092" cy="65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33" fill="norm" stroke="1" extrusionOk="0">
                  <a:moveTo>
                    <a:pt x="2670" y="21533"/>
                  </a:moveTo>
                  <a:cubicBezTo>
                    <a:pt x="2167" y="19797"/>
                    <a:pt x="1665" y="18060"/>
                    <a:pt x="1163" y="15907"/>
                  </a:cubicBezTo>
                  <a:cubicBezTo>
                    <a:pt x="660" y="13754"/>
                    <a:pt x="158" y="11184"/>
                    <a:pt x="33" y="8754"/>
                  </a:cubicBezTo>
                  <a:cubicBezTo>
                    <a:pt x="-93" y="6323"/>
                    <a:pt x="158" y="4031"/>
                    <a:pt x="535" y="2711"/>
                  </a:cubicBezTo>
                  <a:cubicBezTo>
                    <a:pt x="912" y="1392"/>
                    <a:pt x="1414" y="1044"/>
                    <a:pt x="2042" y="732"/>
                  </a:cubicBezTo>
                  <a:cubicBezTo>
                    <a:pt x="2670" y="419"/>
                    <a:pt x="3423" y="141"/>
                    <a:pt x="4554" y="37"/>
                  </a:cubicBezTo>
                  <a:cubicBezTo>
                    <a:pt x="5684" y="-67"/>
                    <a:pt x="7191" y="2"/>
                    <a:pt x="8447" y="801"/>
                  </a:cubicBezTo>
                  <a:cubicBezTo>
                    <a:pt x="9702" y="1600"/>
                    <a:pt x="10707" y="3128"/>
                    <a:pt x="10958" y="4100"/>
                  </a:cubicBezTo>
                  <a:cubicBezTo>
                    <a:pt x="11209" y="5073"/>
                    <a:pt x="10707" y="5489"/>
                    <a:pt x="10205" y="5871"/>
                  </a:cubicBezTo>
                  <a:cubicBezTo>
                    <a:pt x="9702" y="6253"/>
                    <a:pt x="9200" y="6601"/>
                    <a:pt x="9451" y="6878"/>
                  </a:cubicBezTo>
                  <a:cubicBezTo>
                    <a:pt x="9702" y="7156"/>
                    <a:pt x="10707" y="7365"/>
                    <a:pt x="12842" y="7747"/>
                  </a:cubicBezTo>
                  <a:cubicBezTo>
                    <a:pt x="14977" y="8128"/>
                    <a:pt x="18242" y="8684"/>
                    <a:pt x="19874" y="9379"/>
                  </a:cubicBezTo>
                  <a:cubicBezTo>
                    <a:pt x="21507" y="10073"/>
                    <a:pt x="21507" y="10907"/>
                    <a:pt x="20126" y="11636"/>
                  </a:cubicBezTo>
                  <a:cubicBezTo>
                    <a:pt x="18744" y="12365"/>
                    <a:pt x="15981" y="12990"/>
                    <a:pt x="13972" y="13338"/>
                  </a:cubicBezTo>
                  <a:cubicBezTo>
                    <a:pt x="11963" y="13685"/>
                    <a:pt x="10707" y="13754"/>
                    <a:pt x="9451" y="13719"/>
                  </a:cubicBezTo>
                  <a:cubicBezTo>
                    <a:pt x="8195" y="13685"/>
                    <a:pt x="6940" y="13546"/>
                    <a:pt x="7191" y="13338"/>
                  </a:cubicBezTo>
                  <a:cubicBezTo>
                    <a:pt x="7442" y="13129"/>
                    <a:pt x="9200" y="12851"/>
                    <a:pt x="10958" y="12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644451" y="2105896"/>
              <a:ext cx="91330" cy="19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371" fill="norm" stroke="1" extrusionOk="0">
                  <a:moveTo>
                    <a:pt x="4211" y="3945"/>
                  </a:moveTo>
                  <a:cubicBezTo>
                    <a:pt x="4691" y="2758"/>
                    <a:pt x="5171" y="1572"/>
                    <a:pt x="6611" y="859"/>
                  </a:cubicBezTo>
                  <a:cubicBezTo>
                    <a:pt x="8051" y="147"/>
                    <a:pt x="10451" y="-90"/>
                    <a:pt x="12851" y="29"/>
                  </a:cubicBezTo>
                  <a:cubicBezTo>
                    <a:pt x="15251" y="147"/>
                    <a:pt x="17651" y="622"/>
                    <a:pt x="19091" y="1453"/>
                  </a:cubicBezTo>
                  <a:cubicBezTo>
                    <a:pt x="20531" y="2284"/>
                    <a:pt x="21011" y="3470"/>
                    <a:pt x="20531" y="4539"/>
                  </a:cubicBezTo>
                  <a:cubicBezTo>
                    <a:pt x="20051" y="5607"/>
                    <a:pt x="18611" y="6556"/>
                    <a:pt x="16691" y="7506"/>
                  </a:cubicBezTo>
                  <a:cubicBezTo>
                    <a:pt x="14771" y="8455"/>
                    <a:pt x="12371" y="9405"/>
                    <a:pt x="11171" y="9286"/>
                  </a:cubicBezTo>
                  <a:cubicBezTo>
                    <a:pt x="9971" y="9167"/>
                    <a:pt x="9971" y="7980"/>
                    <a:pt x="10691" y="7862"/>
                  </a:cubicBezTo>
                  <a:cubicBezTo>
                    <a:pt x="11411" y="7743"/>
                    <a:pt x="12851" y="8692"/>
                    <a:pt x="13331" y="10354"/>
                  </a:cubicBezTo>
                  <a:cubicBezTo>
                    <a:pt x="13811" y="12015"/>
                    <a:pt x="13331" y="14389"/>
                    <a:pt x="12371" y="16051"/>
                  </a:cubicBezTo>
                  <a:cubicBezTo>
                    <a:pt x="11411" y="17712"/>
                    <a:pt x="9971" y="18662"/>
                    <a:pt x="7331" y="19492"/>
                  </a:cubicBezTo>
                  <a:cubicBezTo>
                    <a:pt x="4691" y="20323"/>
                    <a:pt x="851" y="21035"/>
                    <a:pt x="131" y="21273"/>
                  </a:cubicBezTo>
                  <a:cubicBezTo>
                    <a:pt x="-589" y="21510"/>
                    <a:pt x="1811" y="21273"/>
                    <a:pt x="3731" y="21035"/>
                  </a:cubicBezTo>
                  <a:cubicBezTo>
                    <a:pt x="5651" y="20798"/>
                    <a:pt x="7091" y="20561"/>
                    <a:pt x="8531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624920" y="2120905"/>
              <a:ext cx="190501" cy="17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1640"/>
                  </a:moveTo>
                  <a:cubicBezTo>
                    <a:pt x="720" y="636"/>
                    <a:pt x="1440" y="-369"/>
                    <a:pt x="3480" y="133"/>
                  </a:cubicBezTo>
                  <a:cubicBezTo>
                    <a:pt x="5520" y="636"/>
                    <a:pt x="8880" y="2645"/>
                    <a:pt x="10200" y="4905"/>
                  </a:cubicBezTo>
                  <a:cubicBezTo>
                    <a:pt x="11520" y="7166"/>
                    <a:pt x="10800" y="9678"/>
                    <a:pt x="9480" y="11812"/>
                  </a:cubicBezTo>
                  <a:cubicBezTo>
                    <a:pt x="8160" y="13947"/>
                    <a:pt x="6240" y="15705"/>
                    <a:pt x="4800" y="17212"/>
                  </a:cubicBezTo>
                  <a:cubicBezTo>
                    <a:pt x="3360" y="18719"/>
                    <a:pt x="2400" y="19975"/>
                    <a:pt x="2640" y="20603"/>
                  </a:cubicBezTo>
                  <a:cubicBezTo>
                    <a:pt x="2880" y="21231"/>
                    <a:pt x="4320" y="21231"/>
                    <a:pt x="7680" y="20980"/>
                  </a:cubicBezTo>
                  <a:cubicBezTo>
                    <a:pt x="11040" y="20729"/>
                    <a:pt x="16320" y="20226"/>
                    <a:pt x="21600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367497" y="1561224"/>
              <a:ext cx="130424" cy="15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93" fill="norm" stroke="1" extrusionOk="0">
                  <a:moveTo>
                    <a:pt x="4744" y="8158"/>
                  </a:moveTo>
                  <a:cubicBezTo>
                    <a:pt x="3699" y="11369"/>
                    <a:pt x="2654" y="14579"/>
                    <a:pt x="1783" y="17061"/>
                  </a:cubicBezTo>
                  <a:cubicBezTo>
                    <a:pt x="912" y="19542"/>
                    <a:pt x="215" y="21293"/>
                    <a:pt x="41" y="21293"/>
                  </a:cubicBezTo>
                  <a:cubicBezTo>
                    <a:pt x="-133" y="21293"/>
                    <a:pt x="215" y="19542"/>
                    <a:pt x="1783" y="16331"/>
                  </a:cubicBezTo>
                  <a:cubicBezTo>
                    <a:pt x="3351" y="13120"/>
                    <a:pt x="6138" y="8450"/>
                    <a:pt x="8054" y="5531"/>
                  </a:cubicBezTo>
                  <a:cubicBezTo>
                    <a:pt x="9970" y="2612"/>
                    <a:pt x="11015" y="1444"/>
                    <a:pt x="12409" y="715"/>
                  </a:cubicBezTo>
                  <a:cubicBezTo>
                    <a:pt x="13802" y="-15"/>
                    <a:pt x="15544" y="-307"/>
                    <a:pt x="16764" y="423"/>
                  </a:cubicBezTo>
                  <a:cubicBezTo>
                    <a:pt x="17983" y="1152"/>
                    <a:pt x="18680" y="2904"/>
                    <a:pt x="19377" y="5969"/>
                  </a:cubicBezTo>
                  <a:cubicBezTo>
                    <a:pt x="20073" y="9034"/>
                    <a:pt x="20770" y="13412"/>
                    <a:pt x="21467" y="1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6018620" y="1868031"/>
              <a:ext cx="2032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029"/>
                    <a:pt x="3600" y="2057"/>
                    <a:pt x="6412" y="4436"/>
                  </a:cubicBezTo>
                  <a:cubicBezTo>
                    <a:pt x="9225" y="6814"/>
                    <a:pt x="13050" y="10543"/>
                    <a:pt x="15750" y="13629"/>
                  </a:cubicBezTo>
                  <a:cubicBezTo>
                    <a:pt x="18450" y="16714"/>
                    <a:pt x="20025" y="19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045028" y="1825283"/>
              <a:ext cx="189493" cy="45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34" fill="norm" stroke="1" extrusionOk="0">
                  <a:moveTo>
                    <a:pt x="21486" y="522"/>
                  </a:moveTo>
                  <a:cubicBezTo>
                    <a:pt x="20526" y="220"/>
                    <a:pt x="19566" y="-81"/>
                    <a:pt x="18606" y="19"/>
                  </a:cubicBezTo>
                  <a:cubicBezTo>
                    <a:pt x="17646" y="120"/>
                    <a:pt x="16686" y="622"/>
                    <a:pt x="15006" y="2431"/>
                  </a:cubicBezTo>
                  <a:cubicBezTo>
                    <a:pt x="13326" y="4239"/>
                    <a:pt x="10926" y="7353"/>
                    <a:pt x="8646" y="10166"/>
                  </a:cubicBezTo>
                  <a:cubicBezTo>
                    <a:pt x="6366" y="12979"/>
                    <a:pt x="4206" y="15491"/>
                    <a:pt x="2766" y="17099"/>
                  </a:cubicBezTo>
                  <a:cubicBezTo>
                    <a:pt x="1326" y="18706"/>
                    <a:pt x="606" y="19409"/>
                    <a:pt x="246" y="20012"/>
                  </a:cubicBezTo>
                  <a:cubicBezTo>
                    <a:pt x="-114" y="20615"/>
                    <a:pt x="-114" y="21117"/>
                    <a:pt x="486" y="21318"/>
                  </a:cubicBezTo>
                  <a:cubicBezTo>
                    <a:pt x="1086" y="21519"/>
                    <a:pt x="2286" y="21419"/>
                    <a:pt x="3486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342470" y="2153781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291670" y="1646727"/>
              <a:ext cx="171451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463"/>
                  </a:moveTo>
                  <a:cubicBezTo>
                    <a:pt x="1867" y="1311"/>
                    <a:pt x="3733" y="159"/>
                    <a:pt x="5200" y="15"/>
                  </a:cubicBezTo>
                  <a:cubicBezTo>
                    <a:pt x="6667" y="-129"/>
                    <a:pt x="7733" y="735"/>
                    <a:pt x="8400" y="2895"/>
                  </a:cubicBezTo>
                  <a:cubicBezTo>
                    <a:pt x="9067" y="5055"/>
                    <a:pt x="9333" y="8511"/>
                    <a:pt x="9067" y="10815"/>
                  </a:cubicBezTo>
                  <a:cubicBezTo>
                    <a:pt x="8800" y="13119"/>
                    <a:pt x="8000" y="14271"/>
                    <a:pt x="7200" y="15423"/>
                  </a:cubicBezTo>
                  <a:cubicBezTo>
                    <a:pt x="6400" y="16575"/>
                    <a:pt x="5600" y="17727"/>
                    <a:pt x="8000" y="18735"/>
                  </a:cubicBezTo>
                  <a:cubicBezTo>
                    <a:pt x="10400" y="19743"/>
                    <a:pt x="16000" y="20607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742520" y="2109331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810063" y="2052181"/>
              <a:ext cx="277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15567" y="0"/>
                  </a:moveTo>
                  <a:cubicBezTo>
                    <a:pt x="10939" y="758"/>
                    <a:pt x="6310" y="1516"/>
                    <a:pt x="3225" y="3979"/>
                  </a:cubicBezTo>
                  <a:cubicBezTo>
                    <a:pt x="139" y="6442"/>
                    <a:pt x="-1404" y="10611"/>
                    <a:pt x="1682" y="13832"/>
                  </a:cubicBezTo>
                  <a:cubicBezTo>
                    <a:pt x="4767" y="17053"/>
                    <a:pt x="12482" y="19326"/>
                    <a:pt x="20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088720" y="222363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8749120" y="221728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965020" y="2179181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358720" y="2147431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415870" y="2026781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820"/>
                    <a:pt x="16800" y="7641"/>
                    <a:pt x="13200" y="11241"/>
                  </a:cubicBezTo>
                  <a:cubicBezTo>
                    <a:pt x="9600" y="14841"/>
                    <a:pt x="480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9886682" y="1860461"/>
              <a:ext cx="188581" cy="73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74" fill="norm" stroke="1" extrusionOk="0">
                  <a:moveTo>
                    <a:pt x="2057" y="21574"/>
                  </a:moveTo>
                  <a:cubicBezTo>
                    <a:pt x="1337" y="20138"/>
                    <a:pt x="617" y="18702"/>
                    <a:pt x="257" y="16829"/>
                  </a:cubicBezTo>
                  <a:cubicBezTo>
                    <a:pt x="-103" y="14957"/>
                    <a:pt x="-103" y="12647"/>
                    <a:pt x="377" y="10524"/>
                  </a:cubicBezTo>
                  <a:cubicBezTo>
                    <a:pt x="857" y="8402"/>
                    <a:pt x="1817" y="6466"/>
                    <a:pt x="3137" y="4906"/>
                  </a:cubicBezTo>
                  <a:cubicBezTo>
                    <a:pt x="4457" y="3345"/>
                    <a:pt x="6137" y="2159"/>
                    <a:pt x="7337" y="1441"/>
                  </a:cubicBezTo>
                  <a:cubicBezTo>
                    <a:pt x="8537" y="723"/>
                    <a:pt x="9257" y="473"/>
                    <a:pt x="10217" y="286"/>
                  </a:cubicBezTo>
                  <a:cubicBezTo>
                    <a:pt x="11177" y="99"/>
                    <a:pt x="12377" y="-26"/>
                    <a:pt x="13457" y="5"/>
                  </a:cubicBezTo>
                  <a:cubicBezTo>
                    <a:pt x="14537" y="36"/>
                    <a:pt x="15497" y="224"/>
                    <a:pt x="16097" y="692"/>
                  </a:cubicBezTo>
                  <a:cubicBezTo>
                    <a:pt x="16697" y="1160"/>
                    <a:pt x="16937" y="1909"/>
                    <a:pt x="15857" y="2752"/>
                  </a:cubicBezTo>
                  <a:cubicBezTo>
                    <a:pt x="14777" y="3595"/>
                    <a:pt x="12377" y="4531"/>
                    <a:pt x="10817" y="5187"/>
                  </a:cubicBezTo>
                  <a:cubicBezTo>
                    <a:pt x="9257" y="5842"/>
                    <a:pt x="8537" y="6217"/>
                    <a:pt x="8777" y="6404"/>
                  </a:cubicBezTo>
                  <a:cubicBezTo>
                    <a:pt x="9017" y="6591"/>
                    <a:pt x="10217" y="6591"/>
                    <a:pt x="12137" y="6903"/>
                  </a:cubicBezTo>
                  <a:cubicBezTo>
                    <a:pt x="14057" y="7216"/>
                    <a:pt x="16697" y="7840"/>
                    <a:pt x="18377" y="8308"/>
                  </a:cubicBezTo>
                  <a:cubicBezTo>
                    <a:pt x="20057" y="8776"/>
                    <a:pt x="20777" y="9088"/>
                    <a:pt x="21137" y="9494"/>
                  </a:cubicBezTo>
                  <a:cubicBezTo>
                    <a:pt x="21497" y="9900"/>
                    <a:pt x="21497" y="10399"/>
                    <a:pt x="20897" y="10743"/>
                  </a:cubicBezTo>
                  <a:cubicBezTo>
                    <a:pt x="20297" y="11086"/>
                    <a:pt x="19097" y="11273"/>
                    <a:pt x="17897" y="11429"/>
                  </a:cubicBezTo>
                  <a:cubicBezTo>
                    <a:pt x="16697" y="11586"/>
                    <a:pt x="15497" y="11710"/>
                    <a:pt x="13937" y="11742"/>
                  </a:cubicBezTo>
                  <a:cubicBezTo>
                    <a:pt x="12377" y="11773"/>
                    <a:pt x="10457" y="11710"/>
                    <a:pt x="9977" y="11554"/>
                  </a:cubicBezTo>
                  <a:cubicBezTo>
                    <a:pt x="9497" y="11398"/>
                    <a:pt x="10457" y="11149"/>
                    <a:pt x="11417" y="1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152470" y="2132614"/>
              <a:ext cx="16157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2634"/>
                  </a:moveTo>
                  <a:cubicBezTo>
                    <a:pt x="2700" y="1317"/>
                    <a:pt x="5400" y="0"/>
                    <a:pt x="9450" y="0"/>
                  </a:cubicBezTo>
                  <a:cubicBezTo>
                    <a:pt x="13500" y="0"/>
                    <a:pt x="18900" y="1317"/>
                    <a:pt x="20250" y="4478"/>
                  </a:cubicBezTo>
                  <a:cubicBezTo>
                    <a:pt x="21600" y="7639"/>
                    <a:pt x="18900" y="12644"/>
                    <a:pt x="16200" y="15805"/>
                  </a:cubicBezTo>
                  <a:cubicBezTo>
                    <a:pt x="13500" y="18966"/>
                    <a:pt x="10800" y="20283"/>
                    <a:pt x="9450" y="20941"/>
                  </a:cubicBezTo>
                  <a:cubicBezTo>
                    <a:pt x="8100" y="21600"/>
                    <a:pt x="8100" y="216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170410" y="2179181"/>
              <a:ext cx="7096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21600" fill="norm" stroke="1" extrusionOk="0">
                  <a:moveTo>
                    <a:pt x="18315" y="0"/>
                  </a:moveTo>
                  <a:cubicBezTo>
                    <a:pt x="12915" y="2274"/>
                    <a:pt x="7515" y="4547"/>
                    <a:pt x="3915" y="6821"/>
                  </a:cubicBezTo>
                  <a:cubicBezTo>
                    <a:pt x="315" y="9095"/>
                    <a:pt x="-1485" y="11368"/>
                    <a:pt x="1515" y="13832"/>
                  </a:cubicBezTo>
                  <a:cubicBezTo>
                    <a:pt x="4515" y="16295"/>
                    <a:pt x="12315" y="18947"/>
                    <a:pt x="201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950449" y="1616083"/>
              <a:ext cx="119472" cy="14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790" fill="norm" stroke="1" extrusionOk="0">
                  <a:moveTo>
                    <a:pt x="5473" y="9088"/>
                  </a:moveTo>
                  <a:cubicBezTo>
                    <a:pt x="5094" y="10654"/>
                    <a:pt x="4715" y="12219"/>
                    <a:pt x="3768" y="14567"/>
                  </a:cubicBezTo>
                  <a:cubicBezTo>
                    <a:pt x="2821" y="16914"/>
                    <a:pt x="1305" y="20045"/>
                    <a:pt x="547" y="20671"/>
                  </a:cubicBezTo>
                  <a:cubicBezTo>
                    <a:pt x="-211" y="21297"/>
                    <a:pt x="-211" y="19419"/>
                    <a:pt x="736" y="16132"/>
                  </a:cubicBezTo>
                  <a:cubicBezTo>
                    <a:pt x="1684" y="12845"/>
                    <a:pt x="3578" y="8149"/>
                    <a:pt x="5284" y="5175"/>
                  </a:cubicBezTo>
                  <a:cubicBezTo>
                    <a:pt x="6989" y="2201"/>
                    <a:pt x="8505" y="949"/>
                    <a:pt x="10210" y="323"/>
                  </a:cubicBezTo>
                  <a:cubicBezTo>
                    <a:pt x="11915" y="-303"/>
                    <a:pt x="13810" y="-303"/>
                    <a:pt x="15705" y="2984"/>
                  </a:cubicBezTo>
                  <a:cubicBezTo>
                    <a:pt x="17600" y="6271"/>
                    <a:pt x="19494" y="12845"/>
                    <a:pt x="21389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469970" y="1878309"/>
              <a:ext cx="177801" cy="33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763"/>
                  </a:moveTo>
                  <a:cubicBezTo>
                    <a:pt x="257" y="958"/>
                    <a:pt x="514" y="153"/>
                    <a:pt x="1029" y="19"/>
                  </a:cubicBezTo>
                  <a:cubicBezTo>
                    <a:pt x="1543" y="-115"/>
                    <a:pt x="2314" y="422"/>
                    <a:pt x="4500" y="2434"/>
                  </a:cubicBezTo>
                  <a:cubicBezTo>
                    <a:pt x="6686" y="4446"/>
                    <a:pt x="10286" y="7935"/>
                    <a:pt x="13371" y="11356"/>
                  </a:cubicBezTo>
                  <a:cubicBezTo>
                    <a:pt x="16457" y="14777"/>
                    <a:pt x="19029" y="18131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482670" y="1868031"/>
              <a:ext cx="1905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69"/>
                    <a:pt x="16800" y="1738"/>
                    <a:pt x="13800" y="4345"/>
                  </a:cubicBezTo>
                  <a:cubicBezTo>
                    <a:pt x="10800" y="6952"/>
                    <a:pt x="7200" y="11297"/>
                    <a:pt x="4800" y="14462"/>
                  </a:cubicBezTo>
                  <a:cubicBezTo>
                    <a:pt x="2400" y="17628"/>
                    <a:pt x="120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723970" y="2172831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0755720" y="1683881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29"/>
                    <a:pt x="14400" y="9257"/>
                    <a:pt x="18000" y="12857"/>
                  </a:cubicBezTo>
                  <a:cubicBezTo>
                    <a:pt x="21600" y="16457"/>
                    <a:pt x="216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0760938" y="1658481"/>
              <a:ext cx="14718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5902" y="0"/>
                  </a:moveTo>
                  <a:cubicBezTo>
                    <a:pt x="12507" y="2787"/>
                    <a:pt x="9113" y="5574"/>
                    <a:pt x="6953" y="7432"/>
                  </a:cubicBezTo>
                  <a:cubicBezTo>
                    <a:pt x="4793" y="9290"/>
                    <a:pt x="3867" y="10219"/>
                    <a:pt x="2633" y="11148"/>
                  </a:cubicBezTo>
                  <a:cubicBezTo>
                    <a:pt x="1399" y="12077"/>
                    <a:pt x="-144" y="13006"/>
                    <a:pt x="10" y="13703"/>
                  </a:cubicBezTo>
                  <a:cubicBezTo>
                    <a:pt x="165" y="14400"/>
                    <a:pt x="2016" y="14865"/>
                    <a:pt x="5873" y="16142"/>
                  </a:cubicBezTo>
                  <a:cubicBezTo>
                    <a:pt x="9730" y="17419"/>
                    <a:pt x="15593" y="19510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602070" y="3282708"/>
              <a:ext cx="190501" cy="19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53"/>
                  </a:moveTo>
                  <a:cubicBezTo>
                    <a:pt x="1440" y="-82"/>
                    <a:pt x="2880" y="-317"/>
                    <a:pt x="5400" y="1679"/>
                  </a:cubicBezTo>
                  <a:cubicBezTo>
                    <a:pt x="7920" y="3674"/>
                    <a:pt x="11520" y="7900"/>
                    <a:pt x="14400" y="11540"/>
                  </a:cubicBezTo>
                  <a:cubicBezTo>
                    <a:pt x="17280" y="15179"/>
                    <a:pt x="19440" y="18231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61762" y="3231003"/>
              <a:ext cx="113359" cy="42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68" fill="norm" stroke="1" extrusionOk="0">
                  <a:moveTo>
                    <a:pt x="21422" y="429"/>
                  </a:moveTo>
                  <a:cubicBezTo>
                    <a:pt x="19822" y="113"/>
                    <a:pt x="18222" y="-203"/>
                    <a:pt x="16622" y="166"/>
                  </a:cubicBezTo>
                  <a:cubicBezTo>
                    <a:pt x="15022" y="535"/>
                    <a:pt x="13422" y="1588"/>
                    <a:pt x="11622" y="3696"/>
                  </a:cubicBezTo>
                  <a:cubicBezTo>
                    <a:pt x="9822" y="5803"/>
                    <a:pt x="7822" y="8964"/>
                    <a:pt x="6222" y="11756"/>
                  </a:cubicBezTo>
                  <a:cubicBezTo>
                    <a:pt x="4622" y="14548"/>
                    <a:pt x="3422" y="16972"/>
                    <a:pt x="2222" y="18605"/>
                  </a:cubicBezTo>
                  <a:cubicBezTo>
                    <a:pt x="1022" y="20238"/>
                    <a:pt x="-178" y="21081"/>
                    <a:pt x="22" y="21239"/>
                  </a:cubicBezTo>
                  <a:cubicBezTo>
                    <a:pt x="222" y="21397"/>
                    <a:pt x="1822" y="20870"/>
                    <a:pt x="3422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91907" y="3526561"/>
              <a:ext cx="103864" cy="12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42" fill="norm" stroke="1" extrusionOk="0">
                  <a:moveTo>
                    <a:pt x="462" y="5114"/>
                  </a:moveTo>
                  <a:cubicBezTo>
                    <a:pt x="30" y="3344"/>
                    <a:pt x="-402" y="1573"/>
                    <a:pt x="678" y="688"/>
                  </a:cubicBezTo>
                  <a:cubicBezTo>
                    <a:pt x="1758" y="-197"/>
                    <a:pt x="4350" y="-197"/>
                    <a:pt x="6510" y="511"/>
                  </a:cubicBezTo>
                  <a:cubicBezTo>
                    <a:pt x="8670" y="1219"/>
                    <a:pt x="10398" y="2636"/>
                    <a:pt x="11262" y="5114"/>
                  </a:cubicBezTo>
                  <a:cubicBezTo>
                    <a:pt x="12126" y="7593"/>
                    <a:pt x="12126" y="11134"/>
                    <a:pt x="11262" y="13436"/>
                  </a:cubicBezTo>
                  <a:cubicBezTo>
                    <a:pt x="10398" y="15737"/>
                    <a:pt x="8670" y="16800"/>
                    <a:pt x="6510" y="18039"/>
                  </a:cubicBezTo>
                  <a:cubicBezTo>
                    <a:pt x="4350" y="19278"/>
                    <a:pt x="1758" y="20695"/>
                    <a:pt x="3054" y="21049"/>
                  </a:cubicBezTo>
                  <a:cubicBezTo>
                    <a:pt x="4350" y="21403"/>
                    <a:pt x="9534" y="20695"/>
                    <a:pt x="13206" y="19810"/>
                  </a:cubicBezTo>
                  <a:cubicBezTo>
                    <a:pt x="16878" y="18924"/>
                    <a:pt x="19038" y="17862"/>
                    <a:pt x="21198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98114" y="2999279"/>
              <a:ext cx="119857" cy="1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9" fill="norm" stroke="1" extrusionOk="0">
                  <a:moveTo>
                    <a:pt x="5542" y="5239"/>
                  </a:moveTo>
                  <a:cubicBezTo>
                    <a:pt x="4784" y="7039"/>
                    <a:pt x="4026" y="8839"/>
                    <a:pt x="3079" y="11179"/>
                  </a:cubicBezTo>
                  <a:cubicBezTo>
                    <a:pt x="2132" y="13519"/>
                    <a:pt x="995" y="16399"/>
                    <a:pt x="426" y="16939"/>
                  </a:cubicBezTo>
                  <a:cubicBezTo>
                    <a:pt x="-142" y="17479"/>
                    <a:pt x="-142" y="15679"/>
                    <a:pt x="426" y="12979"/>
                  </a:cubicBezTo>
                  <a:cubicBezTo>
                    <a:pt x="995" y="10279"/>
                    <a:pt x="2132" y="6679"/>
                    <a:pt x="3269" y="4159"/>
                  </a:cubicBezTo>
                  <a:cubicBezTo>
                    <a:pt x="4405" y="1639"/>
                    <a:pt x="5542" y="199"/>
                    <a:pt x="7058" y="19"/>
                  </a:cubicBezTo>
                  <a:cubicBezTo>
                    <a:pt x="8574" y="-161"/>
                    <a:pt x="10469" y="919"/>
                    <a:pt x="12932" y="4699"/>
                  </a:cubicBezTo>
                  <a:cubicBezTo>
                    <a:pt x="15395" y="8479"/>
                    <a:pt x="18426" y="14959"/>
                    <a:pt x="21458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300570" y="3372981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281520" y="350633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975787" y="3230997"/>
              <a:ext cx="153937" cy="55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54" fill="norm" stroke="1" extrusionOk="0">
                  <a:moveTo>
                    <a:pt x="5760" y="19628"/>
                  </a:moveTo>
                  <a:cubicBezTo>
                    <a:pt x="5472" y="20040"/>
                    <a:pt x="5184" y="20452"/>
                    <a:pt x="4464" y="20823"/>
                  </a:cubicBezTo>
                  <a:cubicBezTo>
                    <a:pt x="3744" y="21194"/>
                    <a:pt x="2592" y="21524"/>
                    <a:pt x="2016" y="21442"/>
                  </a:cubicBezTo>
                  <a:cubicBezTo>
                    <a:pt x="1440" y="21359"/>
                    <a:pt x="1440" y="20864"/>
                    <a:pt x="1296" y="19051"/>
                  </a:cubicBezTo>
                  <a:cubicBezTo>
                    <a:pt x="1152" y="17237"/>
                    <a:pt x="864" y="14104"/>
                    <a:pt x="576" y="11136"/>
                  </a:cubicBezTo>
                  <a:cubicBezTo>
                    <a:pt x="288" y="8168"/>
                    <a:pt x="0" y="5365"/>
                    <a:pt x="0" y="3675"/>
                  </a:cubicBezTo>
                  <a:cubicBezTo>
                    <a:pt x="0" y="1985"/>
                    <a:pt x="288" y="1408"/>
                    <a:pt x="864" y="955"/>
                  </a:cubicBezTo>
                  <a:cubicBezTo>
                    <a:pt x="1440" y="501"/>
                    <a:pt x="2304" y="171"/>
                    <a:pt x="3456" y="48"/>
                  </a:cubicBezTo>
                  <a:cubicBezTo>
                    <a:pt x="4608" y="-76"/>
                    <a:pt x="6048" y="6"/>
                    <a:pt x="7632" y="707"/>
                  </a:cubicBezTo>
                  <a:cubicBezTo>
                    <a:pt x="9216" y="1408"/>
                    <a:pt x="10944" y="2727"/>
                    <a:pt x="11520" y="3840"/>
                  </a:cubicBezTo>
                  <a:cubicBezTo>
                    <a:pt x="12096" y="4953"/>
                    <a:pt x="11520" y="5860"/>
                    <a:pt x="10800" y="6478"/>
                  </a:cubicBezTo>
                  <a:cubicBezTo>
                    <a:pt x="10080" y="7097"/>
                    <a:pt x="9216" y="7426"/>
                    <a:pt x="8064" y="7674"/>
                  </a:cubicBezTo>
                  <a:cubicBezTo>
                    <a:pt x="6912" y="7921"/>
                    <a:pt x="5472" y="8086"/>
                    <a:pt x="5472" y="8209"/>
                  </a:cubicBezTo>
                  <a:cubicBezTo>
                    <a:pt x="5472" y="8333"/>
                    <a:pt x="6912" y="8416"/>
                    <a:pt x="9648" y="8787"/>
                  </a:cubicBezTo>
                  <a:cubicBezTo>
                    <a:pt x="12384" y="9158"/>
                    <a:pt x="16416" y="9817"/>
                    <a:pt x="18720" y="10477"/>
                  </a:cubicBezTo>
                  <a:cubicBezTo>
                    <a:pt x="21024" y="11136"/>
                    <a:pt x="21600" y="11796"/>
                    <a:pt x="20160" y="12290"/>
                  </a:cubicBezTo>
                  <a:cubicBezTo>
                    <a:pt x="18720" y="12785"/>
                    <a:pt x="15264" y="13115"/>
                    <a:pt x="12816" y="13239"/>
                  </a:cubicBezTo>
                  <a:cubicBezTo>
                    <a:pt x="10368" y="13362"/>
                    <a:pt x="8928" y="13280"/>
                    <a:pt x="8496" y="13032"/>
                  </a:cubicBezTo>
                  <a:cubicBezTo>
                    <a:pt x="8064" y="12785"/>
                    <a:pt x="8640" y="12373"/>
                    <a:pt x="9216" y="11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176870" y="3468231"/>
              <a:ext cx="82551" cy="9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21600" y="4226"/>
                  </a:moveTo>
                  <a:cubicBezTo>
                    <a:pt x="18831" y="4226"/>
                    <a:pt x="16062" y="4226"/>
                    <a:pt x="13015" y="6104"/>
                  </a:cubicBezTo>
                  <a:cubicBezTo>
                    <a:pt x="9969" y="7983"/>
                    <a:pt x="6646" y="11739"/>
                    <a:pt x="5262" y="14791"/>
                  </a:cubicBezTo>
                  <a:cubicBezTo>
                    <a:pt x="3877" y="17843"/>
                    <a:pt x="4431" y="20191"/>
                    <a:pt x="6092" y="20896"/>
                  </a:cubicBezTo>
                  <a:cubicBezTo>
                    <a:pt x="7754" y="21600"/>
                    <a:pt x="10523" y="20661"/>
                    <a:pt x="12185" y="18783"/>
                  </a:cubicBezTo>
                  <a:cubicBezTo>
                    <a:pt x="13846" y="16904"/>
                    <a:pt x="14400" y="14087"/>
                    <a:pt x="12185" y="10800"/>
                  </a:cubicBezTo>
                  <a:cubicBezTo>
                    <a:pt x="9969" y="7513"/>
                    <a:pt x="4985" y="37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062570" y="2990850"/>
              <a:ext cx="101601" cy="11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2700" y="17563"/>
                  </a:moveTo>
                  <a:cubicBezTo>
                    <a:pt x="1350" y="19491"/>
                    <a:pt x="0" y="21420"/>
                    <a:pt x="0" y="21227"/>
                  </a:cubicBezTo>
                  <a:cubicBezTo>
                    <a:pt x="0" y="21034"/>
                    <a:pt x="1350" y="18720"/>
                    <a:pt x="2700" y="15634"/>
                  </a:cubicBezTo>
                  <a:cubicBezTo>
                    <a:pt x="4050" y="12549"/>
                    <a:pt x="5400" y="8691"/>
                    <a:pt x="6750" y="5606"/>
                  </a:cubicBezTo>
                  <a:cubicBezTo>
                    <a:pt x="8100" y="2520"/>
                    <a:pt x="9450" y="206"/>
                    <a:pt x="10800" y="13"/>
                  </a:cubicBezTo>
                  <a:cubicBezTo>
                    <a:pt x="12150" y="-180"/>
                    <a:pt x="13500" y="1749"/>
                    <a:pt x="15300" y="5220"/>
                  </a:cubicBezTo>
                  <a:cubicBezTo>
                    <a:pt x="17100" y="8691"/>
                    <a:pt x="19350" y="13706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532470" y="3458888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7" y="11918"/>
                    <a:pt x="11733" y="3818"/>
                    <a:pt x="15333" y="1118"/>
                  </a:cubicBezTo>
                  <a:cubicBezTo>
                    <a:pt x="18933" y="-1582"/>
                    <a:pt x="202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595970" y="3372981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171"/>
                    <a:pt x="14400" y="12343"/>
                    <a:pt x="10800" y="15943"/>
                  </a:cubicBezTo>
                  <a:cubicBezTo>
                    <a:pt x="7200" y="19543"/>
                    <a:pt x="36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154770" y="3159463"/>
              <a:ext cx="136194" cy="60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15" fill="norm" stroke="1" extrusionOk="0">
                  <a:moveTo>
                    <a:pt x="0" y="21515"/>
                  </a:moveTo>
                  <a:cubicBezTo>
                    <a:pt x="997" y="19848"/>
                    <a:pt x="1994" y="18180"/>
                    <a:pt x="2160" y="15982"/>
                  </a:cubicBezTo>
                  <a:cubicBezTo>
                    <a:pt x="2326" y="13784"/>
                    <a:pt x="1662" y="11056"/>
                    <a:pt x="1662" y="8555"/>
                  </a:cubicBezTo>
                  <a:cubicBezTo>
                    <a:pt x="1662" y="6054"/>
                    <a:pt x="2326" y="3780"/>
                    <a:pt x="3157" y="2378"/>
                  </a:cubicBezTo>
                  <a:cubicBezTo>
                    <a:pt x="3988" y="976"/>
                    <a:pt x="4985" y="446"/>
                    <a:pt x="6314" y="180"/>
                  </a:cubicBezTo>
                  <a:cubicBezTo>
                    <a:pt x="7643" y="-85"/>
                    <a:pt x="9305" y="-85"/>
                    <a:pt x="11797" y="370"/>
                  </a:cubicBezTo>
                  <a:cubicBezTo>
                    <a:pt x="14289" y="824"/>
                    <a:pt x="17612" y="1734"/>
                    <a:pt x="19440" y="2568"/>
                  </a:cubicBezTo>
                  <a:cubicBezTo>
                    <a:pt x="21268" y="3401"/>
                    <a:pt x="21600" y="4159"/>
                    <a:pt x="21268" y="4690"/>
                  </a:cubicBezTo>
                  <a:cubicBezTo>
                    <a:pt x="20935" y="5220"/>
                    <a:pt x="19938" y="5523"/>
                    <a:pt x="18609" y="5751"/>
                  </a:cubicBezTo>
                  <a:cubicBezTo>
                    <a:pt x="17280" y="5978"/>
                    <a:pt x="15618" y="6130"/>
                    <a:pt x="14954" y="6395"/>
                  </a:cubicBezTo>
                  <a:cubicBezTo>
                    <a:pt x="14289" y="6660"/>
                    <a:pt x="14622" y="7039"/>
                    <a:pt x="15452" y="7380"/>
                  </a:cubicBezTo>
                  <a:cubicBezTo>
                    <a:pt x="16283" y="7721"/>
                    <a:pt x="17612" y="8024"/>
                    <a:pt x="18609" y="8366"/>
                  </a:cubicBezTo>
                  <a:cubicBezTo>
                    <a:pt x="19606" y="8707"/>
                    <a:pt x="20271" y="9086"/>
                    <a:pt x="20271" y="9464"/>
                  </a:cubicBezTo>
                  <a:cubicBezTo>
                    <a:pt x="20271" y="9843"/>
                    <a:pt x="19606" y="10222"/>
                    <a:pt x="17612" y="10412"/>
                  </a:cubicBezTo>
                  <a:cubicBezTo>
                    <a:pt x="15618" y="10601"/>
                    <a:pt x="12295" y="10601"/>
                    <a:pt x="8972" y="1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364320" y="3392031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253423" y="2980224"/>
              <a:ext cx="91848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11" fill="norm" stroke="1" extrusionOk="0">
                  <a:moveTo>
                    <a:pt x="10993" y="7435"/>
                  </a:moveTo>
                  <a:cubicBezTo>
                    <a:pt x="9029" y="9129"/>
                    <a:pt x="7066" y="10823"/>
                    <a:pt x="5347" y="12517"/>
                  </a:cubicBezTo>
                  <a:cubicBezTo>
                    <a:pt x="3629" y="14211"/>
                    <a:pt x="2157" y="15905"/>
                    <a:pt x="1175" y="15482"/>
                  </a:cubicBezTo>
                  <a:cubicBezTo>
                    <a:pt x="193" y="15058"/>
                    <a:pt x="-298" y="12517"/>
                    <a:pt x="193" y="9976"/>
                  </a:cubicBezTo>
                  <a:cubicBezTo>
                    <a:pt x="684" y="7435"/>
                    <a:pt x="2157" y="4893"/>
                    <a:pt x="3875" y="2987"/>
                  </a:cubicBezTo>
                  <a:cubicBezTo>
                    <a:pt x="5593" y="1082"/>
                    <a:pt x="7557" y="-189"/>
                    <a:pt x="9275" y="23"/>
                  </a:cubicBezTo>
                  <a:cubicBezTo>
                    <a:pt x="10993" y="235"/>
                    <a:pt x="12466" y="1929"/>
                    <a:pt x="14429" y="5740"/>
                  </a:cubicBezTo>
                  <a:cubicBezTo>
                    <a:pt x="16393" y="9552"/>
                    <a:pt x="18847" y="15482"/>
                    <a:pt x="21302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700870" y="3233281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2720"/>
                    <a:pt x="8308" y="5440"/>
                    <a:pt x="11631" y="8640"/>
                  </a:cubicBezTo>
                  <a:cubicBezTo>
                    <a:pt x="14954" y="11840"/>
                    <a:pt x="17446" y="15520"/>
                    <a:pt x="18969" y="17760"/>
                  </a:cubicBezTo>
                  <a:cubicBezTo>
                    <a:pt x="20492" y="20000"/>
                    <a:pt x="21046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729356" y="3192504"/>
              <a:ext cx="193765" cy="32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98" fill="norm" stroke="1" extrusionOk="0">
                  <a:moveTo>
                    <a:pt x="21492" y="177"/>
                  </a:moveTo>
                  <a:cubicBezTo>
                    <a:pt x="20083" y="37"/>
                    <a:pt x="18675" y="-102"/>
                    <a:pt x="17618" y="107"/>
                  </a:cubicBezTo>
                  <a:cubicBezTo>
                    <a:pt x="16562" y="316"/>
                    <a:pt x="15857" y="873"/>
                    <a:pt x="14331" y="2964"/>
                  </a:cubicBezTo>
                  <a:cubicBezTo>
                    <a:pt x="12805" y="5054"/>
                    <a:pt x="10457" y="8677"/>
                    <a:pt x="8227" y="11534"/>
                  </a:cubicBezTo>
                  <a:cubicBezTo>
                    <a:pt x="5996" y="14391"/>
                    <a:pt x="3883" y="16481"/>
                    <a:pt x="2357" y="18014"/>
                  </a:cubicBezTo>
                  <a:cubicBezTo>
                    <a:pt x="831" y="19547"/>
                    <a:pt x="-108" y="20523"/>
                    <a:pt x="9" y="21010"/>
                  </a:cubicBezTo>
                  <a:cubicBezTo>
                    <a:pt x="127" y="21498"/>
                    <a:pt x="1301" y="21498"/>
                    <a:pt x="2475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942170" y="3414536"/>
              <a:ext cx="127001" cy="13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2411"/>
                  </a:moveTo>
                  <a:cubicBezTo>
                    <a:pt x="1800" y="1429"/>
                    <a:pt x="3600" y="448"/>
                    <a:pt x="5400" y="120"/>
                  </a:cubicBezTo>
                  <a:cubicBezTo>
                    <a:pt x="7200" y="-207"/>
                    <a:pt x="9000" y="120"/>
                    <a:pt x="10080" y="1266"/>
                  </a:cubicBezTo>
                  <a:cubicBezTo>
                    <a:pt x="11160" y="2411"/>
                    <a:pt x="11520" y="4375"/>
                    <a:pt x="10080" y="6993"/>
                  </a:cubicBezTo>
                  <a:cubicBezTo>
                    <a:pt x="8640" y="9611"/>
                    <a:pt x="5400" y="12884"/>
                    <a:pt x="3240" y="15175"/>
                  </a:cubicBezTo>
                  <a:cubicBezTo>
                    <a:pt x="1080" y="17466"/>
                    <a:pt x="0" y="18775"/>
                    <a:pt x="360" y="19757"/>
                  </a:cubicBezTo>
                  <a:cubicBezTo>
                    <a:pt x="720" y="20738"/>
                    <a:pt x="2520" y="21393"/>
                    <a:pt x="6300" y="21066"/>
                  </a:cubicBezTo>
                  <a:cubicBezTo>
                    <a:pt x="10080" y="20738"/>
                    <a:pt x="15840" y="19429"/>
                    <a:pt x="21600" y="18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062820" y="2998331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704170" y="3347581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834551" y="3258681"/>
              <a:ext cx="1567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1580"/>
                    <a:pt x="3787" y="3161"/>
                    <a:pt x="1087" y="6234"/>
                  </a:cubicBezTo>
                  <a:cubicBezTo>
                    <a:pt x="-1613" y="9307"/>
                    <a:pt x="1087" y="13873"/>
                    <a:pt x="5137" y="16683"/>
                  </a:cubicBezTo>
                  <a:cubicBezTo>
                    <a:pt x="9187" y="19493"/>
                    <a:pt x="14587" y="20546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396320" y="3111754"/>
              <a:ext cx="170539" cy="58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0" fill="norm" stroke="1" extrusionOk="0">
                  <a:moveTo>
                    <a:pt x="2400" y="20852"/>
                  </a:moveTo>
                  <a:cubicBezTo>
                    <a:pt x="1600" y="21164"/>
                    <a:pt x="800" y="21476"/>
                    <a:pt x="400" y="21398"/>
                  </a:cubicBezTo>
                  <a:cubicBezTo>
                    <a:pt x="0" y="21320"/>
                    <a:pt x="0" y="20852"/>
                    <a:pt x="0" y="19176"/>
                  </a:cubicBezTo>
                  <a:cubicBezTo>
                    <a:pt x="0" y="17499"/>
                    <a:pt x="0" y="14614"/>
                    <a:pt x="267" y="11807"/>
                  </a:cubicBezTo>
                  <a:cubicBezTo>
                    <a:pt x="533" y="8999"/>
                    <a:pt x="1067" y="6270"/>
                    <a:pt x="1733" y="4321"/>
                  </a:cubicBezTo>
                  <a:cubicBezTo>
                    <a:pt x="2400" y="2371"/>
                    <a:pt x="3200" y="1202"/>
                    <a:pt x="4400" y="578"/>
                  </a:cubicBezTo>
                  <a:cubicBezTo>
                    <a:pt x="5600" y="-46"/>
                    <a:pt x="7200" y="-124"/>
                    <a:pt x="8533" y="149"/>
                  </a:cubicBezTo>
                  <a:cubicBezTo>
                    <a:pt x="9867" y="422"/>
                    <a:pt x="10933" y="1046"/>
                    <a:pt x="11200" y="2098"/>
                  </a:cubicBezTo>
                  <a:cubicBezTo>
                    <a:pt x="11467" y="3151"/>
                    <a:pt x="10933" y="4633"/>
                    <a:pt x="10400" y="5568"/>
                  </a:cubicBezTo>
                  <a:cubicBezTo>
                    <a:pt x="9867" y="6504"/>
                    <a:pt x="9333" y="6894"/>
                    <a:pt x="9733" y="7050"/>
                  </a:cubicBezTo>
                  <a:cubicBezTo>
                    <a:pt x="10133" y="7206"/>
                    <a:pt x="11467" y="7128"/>
                    <a:pt x="13200" y="7284"/>
                  </a:cubicBezTo>
                  <a:cubicBezTo>
                    <a:pt x="14933" y="7440"/>
                    <a:pt x="17067" y="7830"/>
                    <a:pt x="18533" y="8181"/>
                  </a:cubicBezTo>
                  <a:cubicBezTo>
                    <a:pt x="20000" y="8532"/>
                    <a:pt x="20800" y="8844"/>
                    <a:pt x="21200" y="9194"/>
                  </a:cubicBezTo>
                  <a:cubicBezTo>
                    <a:pt x="21600" y="9545"/>
                    <a:pt x="21600" y="9935"/>
                    <a:pt x="21067" y="10247"/>
                  </a:cubicBezTo>
                  <a:cubicBezTo>
                    <a:pt x="20533" y="10559"/>
                    <a:pt x="19467" y="10793"/>
                    <a:pt x="17467" y="10988"/>
                  </a:cubicBezTo>
                  <a:cubicBezTo>
                    <a:pt x="15467" y="11183"/>
                    <a:pt x="12533" y="11339"/>
                    <a:pt x="9600" y="1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618570" y="3342938"/>
              <a:ext cx="120651" cy="12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7151"/>
                  </a:moveTo>
                  <a:cubicBezTo>
                    <a:pt x="758" y="5381"/>
                    <a:pt x="1516" y="3610"/>
                    <a:pt x="3221" y="2194"/>
                  </a:cubicBezTo>
                  <a:cubicBezTo>
                    <a:pt x="4926" y="777"/>
                    <a:pt x="7579" y="-285"/>
                    <a:pt x="9095" y="69"/>
                  </a:cubicBezTo>
                  <a:cubicBezTo>
                    <a:pt x="10611" y="423"/>
                    <a:pt x="10989" y="2194"/>
                    <a:pt x="10421" y="5026"/>
                  </a:cubicBezTo>
                  <a:cubicBezTo>
                    <a:pt x="9853" y="7859"/>
                    <a:pt x="8337" y="11754"/>
                    <a:pt x="7011" y="14410"/>
                  </a:cubicBezTo>
                  <a:cubicBezTo>
                    <a:pt x="5684" y="17066"/>
                    <a:pt x="4547" y="18482"/>
                    <a:pt x="4926" y="19545"/>
                  </a:cubicBezTo>
                  <a:cubicBezTo>
                    <a:pt x="5305" y="20607"/>
                    <a:pt x="7200" y="21315"/>
                    <a:pt x="10232" y="21138"/>
                  </a:cubicBezTo>
                  <a:cubicBezTo>
                    <a:pt x="13263" y="20961"/>
                    <a:pt x="17432" y="19899"/>
                    <a:pt x="21600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461937" y="2929426"/>
              <a:ext cx="118534" cy="1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4243" y="9976"/>
                  </a:moveTo>
                  <a:cubicBezTo>
                    <a:pt x="3086" y="11670"/>
                    <a:pt x="1929" y="13364"/>
                    <a:pt x="1157" y="15693"/>
                  </a:cubicBezTo>
                  <a:cubicBezTo>
                    <a:pt x="386" y="18023"/>
                    <a:pt x="0" y="20987"/>
                    <a:pt x="0" y="21199"/>
                  </a:cubicBezTo>
                  <a:cubicBezTo>
                    <a:pt x="0" y="21411"/>
                    <a:pt x="386" y="18870"/>
                    <a:pt x="1350" y="15270"/>
                  </a:cubicBezTo>
                  <a:cubicBezTo>
                    <a:pt x="2314" y="11670"/>
                    <a:pt x="3857" y="7011"/>
                    <a:pt x="5400" y="4046"/>
                  </a:cubicBezTo>
                  <a:cubicBezTo>
                    <a:pt x="6943" y="1082"/>
                    <a:pt x="8486" y="-189"/>
                    <a:pt x="10029" y="23"/>
                  </a:cubicBezTo>
                  <a:cubicBezTo>
                    <a:pt x="11571" y="235"/>
                    <a:pt x="13114" y="1929"/>
                    <a:pt x="14464" y="4893"/>
                  </a:cubicBezTo>
                  <a:cubicBezTo>
                    <a:pt x="15814" y="7858"/>
                    <a:pt x="16971" y="12093"/>
                    <a:pt x="18129" y="15058"/>
                  </a:cubicBezTo>
                  <a:cubicBezTo>
                    <a:pt x="19286" y="18023"/>
                    <a:pt x="20443" y="19717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955120" y="3150731"/>
              <a:ext cx="158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27"/>
                    <a:pt x="2880" y="655"/>
                    <a:pt x="5328" y="2618"/>
                  </a:cubicBezTo>
                  <a:cubicBezTo>
                    <a:pt x="7776" y="4582"/>
                    <a:pt x="11232" y="8182"/>
                    <a:pt x="14112" y="11618"/>
                  </a:cubicBezTo>
                  <a:cubicBezTo>
                    <a:pt x="16992" y="15055"/>
                    <a:pt x="19296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967820" y="3087231"/>
              <a:ext cx="171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504"/>
                    <a:pt x="15733" y="3009"/>
                    <a:pt x="12667" y="5534"/>
                  </a:cubicBezTo>
                  <a:cubicBezTo>
                    <a:pt x="9600" y="8060"/>
                    <a:pt x="6400" y="11606"/>
                    <a:pt x="4267" y="14454"/>
                  </a:cubicBezTo>
                  <a:cubicBezTo>
                    <a:pt x="2133" y="17301"/>
                    <a:pt x="1067" y="194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126570" y="3355111"/>
              <a:ext cx="127001" cy="12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4261"/>
                  </a:moveTo>
                  <a:cubicBezTo>
                    <a:pt x="1080" y="2771"/>
                    <a:pt x="2160" y="1282"/>
                    <a:pt x="3960" y="537"/>
                  </a:cubicBezTo>
                  <a:cubicBezTo>
                    <a:pt x="5760" y="-208"/>
                    <a:pt x="8280" y="-208"/>
                    <a:pt x="9900" y="723"/>
                  </a:cubicBezTo>
                  <a:cubicBezTo>
                    <a:pt x="11520" y="1654"/>
                    <a:pt x="12240" y="3516"/>
                    <a:pt x="12060" y="6123"/>
                  </a:cubicBezTo>
                  <a:cubicBezTo>
                    <a:pt x="11880" y="8730"/>
                    <a:pt x="10800" y="12082"/>
                    <a:pt x="9540" y="14502"/>
                  </a:cubicBezTo>
                  <a:cubicBezTo>
                    <a:pt x="8280" y="16923"/>
                    <a:pt x="6840" y="18413"/>
                    <a:pt x="7020" y="19530"/>
                  </a:cubicBezTo>
                  <a:cubicBezTo>
                    <a:pt x="7200" y="20647"/>
                    <a:pt x="9000" y="21392"/>
                    <a:pt x="11700" y="21392"/>
                  </a:cubicBezTo>
                  <a:cubicBezTo>
                    <a:pt x="14400" y="21392"/>
                    <a:pt x="18000" y="20647"/>
                    <a:pt x="21600" y="1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190070" y="2906914"/>
              <a:ext cx="146051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730"/>
                  </a:moveTo>
                  <a:cubicBezTo>
                    <a:pt x="939" y="2266"/>
                    <a:pt x="1878" y="801"/>
                    <a:pt x="3130" y="252"/>
                  </a:cubicBezTo>
                  <a:cubicBezTo>
                    <a:pt x="4383" y="-297"/>
                    <a:pt x="5948" y="69"/>
                    <a:pt x="6887" y="1167"/>
                  </a:cubicBezTo>
                  <a:cubicBezTo>
                    <a:pt x="7826" y="2266"/>
                    <a:pt x="8139" y="4096"/>
                    <a:pt x="8296" y="5927"/>
                  </a:cubicBezTo>
                  <a:cubicBezTo>
                    <a:pt x="8452" y="7757"/>
                    <a:pt x="8452" y="9588"/>
                    <a:pt x="7983" y="11235"/>
                  </a:cubicBezTo>
                  <a:cubicBezTo>
                    <a:pt x="7513" y="12883"/>
                    <a:pt x="6574" y="14347"/>
                    <a:pt x="5635" y="15811"/>
                  </a:cubicBezTo>
                  <a:cubicBezTo>
                    <a:pt x="4696" y="17276"/>
                    <a:pt x="3757" y="18740"/>
                    <a:pt x="4226" y="19656"/>
                  </a:cubicBezTo>
                  <a:cubicBezTo>
                    <a:pt x="4696" y="20571"/>
                    <a:pt x="6574" y="20937"/>
                    <a:pt x="9704" y="21120"/>
                  </a:cubicBezTo>
                  <a:cubicBezTo>
                    <a:pt x="12835" y="21303"/>
                    <a:pt x="17217" y="21303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704420" y="3284081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806020" y="3188831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38"/>
                    <a:pt x="0" y="11676"/>
                    <a:pt x="3600" y="15276"/>
                  </a:cubicBezTo>
                  <a:cubicBezTo>
                    <a:pt x="7200" y="18876"/>
                    <a:pt x="1440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936320" y="3404731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666570" y="3372981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149170" y="3334881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9249547" y="3226931"/>
              <a:ext cx="1392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050"/>
                    <a:pt x="1783" y="8100"/>
                    <a:pt x="240" y="11700"/>
                  </a:cubicBezTo>
                  <a:cubicBezTo>
                    <a:pt x="-1303" y="15300"/>
                    <a:pt x="4868" y="184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9752420" y="3081829"/>
              <a:ext cx="186642" cy="74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73" fill="norm" stroke="1" extrusionOk="0">
                  <a:moveTo>
                    <a:pt x="0" y="21573"/>
                  </a:moveTo>
                  <a:cubicBezTo>
                    <a:pt x="0" y="19681"/>
                    <a:pt x="0" y="17790"/>
                    <a:pt x="0" y="15502"/>
                  </a:cubicBezTo>
                  <a:cubicBezTo>
                    <a:pt x="0" y="13214"/>
                    <a:pt x="0" y="10529"/>
                    <a:pt x="480" y="8302"/>
                  </a:cubicBezTo>
                  <a:cubicBezTo>
                    <a:pt x="960" y="6075"/>
                    <a:pt x="1920" y="4305"/>
                    <a:pt x="2880" y="3085"/>
                  </a:cubicBezTo>
                  <a:cubicBezTo>
                    <a:pt x="3840" y="1865"/>
                    <a:pt x="4800" y="1193"/>
                    <a:pt x="6120" y="736"/>
                  </a:cubicBezTo>
                  <a:cubicBezTo>
                    <a:pt x="7440" y="278"/>
                    <a:pt x="9120" y="34"/>
                    <a:pt x="10680" y="4"/>
                  </a:cubicBezTo>
                  <a:cubicBezTo>
                    <a:pt x="12240" y="-27"/>
                    <a:pt x="13680" y="156"/>
                    <a:pt x="14760" y="827"/>
                  </a:cubicBezTo>
                  <a:cubicBezTo>
                    <a:pt x="15840" y="1498"/>
                    <a:pt x="16560" y="2658"/>
                    <a:pt x="16440" y="3604"/>
                  </a:cubicBezTo>
                  <a:cubicBezTo>
                    <a:pt x="16320" y="4549"/>
                    <a:pt x="15360" y="5281"/>
                    <a:pt x="14520" y="5922"/>
                  </a:cubicBezTo>
                  <a:cubicBezTo>
                    <a:pt x="13680" y="6563"/>
                    <a:pt x="12960" y="7112"/>
                    <a:pt x="13200" y="7387"/>
                  </a:cubicBezTo>
                  <a:cubicBezTo>
                    <a:pt x="13440" y="7661"/>
                    <a:pt x="14640" y="7661"/>
                    <a:pt x="16320" y="7875"/>
                  </a:cubicBezTo>
                  <a:cubicBezTo>
                    <a:pt x="18000" y="8088"/>
                    <a:pt x="20160" y="8515"/>
                    <a:pt x="20880" y="9095"/>
                  </a:cubicBezTo>
                  <a:cubicBezTo>
                    <a:pt x="21600" y="9675"/>
                    <a:pt x="20880" y="10407"/>
                    <a:pt x="19440" y="10895"/>
                  </a:cubicBezTo>
                  <a:cubicBezTo>
                    <a:pt x="18000" y="11383"/>
                    <a:pt x="15840" y="11627"/>
                    <a:pt x="13920" y="11688"/>
                  </a:cubicBezTo>
                  <a:cubicBezTo>
                    <a:pt x="12000" y="11749"/>
                    <a:pt x="10320" y="11627"/>
                    <a:pt x="9720" y="11414"/>
                  </a:cubicBezTo>
                  <a:cubicBezTo>
                    <a:pt x="9120" y="11200"/>
                    <a:pt x="9600" y="10895"/>
                    <a:pt x="10080" y="10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0025470" y="3372981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0036440" y="3392031"/>
              <a:ext cx="9063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21019" y="0"/>
                  </a:moveTo>
                  <a:cubicBezTo>
                    <a:pt x="18564" y="0"/>
                    <a:pt x="16110" y="0"/>
                    <a:pt x="12674" y="1516"/>
                  </a:cubicBezTo>
                  <a:cubicBezTo>
                    <a:pt x="9237" y="3032"/>
                    <a:pt x="4819" y="6063"/>
                    <a:pt x="2364" y="8526"/>
                  </a:cubicBezTo>
                  <a:cubicBezTo>
                    <a:pt x="-90" y="10989"/>
                    <a:pt x="-581" y="12884"/>
                    <a:pt x="646" y="14211"/>
                  </a:cubicBezTo>
                  <a:cubicBezTo>
                    <a:pt x="1874" y="15537"/>
                    <a:pt x="4819" y="16295"/>
                    <a:pt x="8501" y="17432"/>
                  </a:cubicBezTo>
                  <a:cubicBezTo>
                    <a:pt x="12183" y="18568"/>
                    <a:pt x="16601" y="20084"/>
                    <a:pt x="21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861221" y="2841698"/>
              <a:ext cx="1071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371" y="13333"/>
                  </a:moveTo>
                  <a:cubicBezTo>
                    <a:pt x="2371" y="14667"/>
                    <a:pt x="2371" y="16000"/>
                    <a:pt x="1948" y="17733"/>
                  </a:cubicBezTo>
                  <a:cubicBezTo>
                    <a:pt x="1524" y="19467"/>
                    <a:pt x="677" y="21600"/>
                    <a:pt x="254" y="21600"/>
                  </a:cubicBezTo>
                  <a:cubicBezTo>
                    <a:pt x="-170" y="21600"/>
                    <a:pt x="-170" y="19467"/>
                    <a:pt x="1101" y="15867"/>
                  </a:cubicBezTo>
                  <a:cubicBezTo>
                    <a:pt x="2371" y="12267"/>
                    <a:pt x="4912" y="7200"/>
                    <a:pt x="7454" y="4133"/>
                  </a:cubicBezTo>
                  <a:cubicBezTo>
                    <a:pt x="9995" y="1067"/>
                    <a:pt x="12536" y="0"/>
                    <a:pt x="14654" y="0"/>
                  </a:cubicBezTo>
                  <a:cubicBezTo>
                    <a:pt x="16771" y="0"/>
                    <a:pt x="18465" y="1067"/>
                    <a:pt x="19524" y="4400"/>
                  </a:cubicBezTo>
                  <a:cubicBezTo>
                    <a:pt x="20583" y="7733"/>
                    <a:pt x="21006" y="13333"/>
                    <a:pt x="2143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362020" y="3138031"/>
              <a:ext cx="17299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0" y="0"/>
                  </a:moveTo>
                  <a:cubicBezTo>
                    <a:pt x="3643" y="2850"/>
                    <a:pt x="7287" y="5700"/>
                    <a:pt x="10930" y="8925"/>
                  </a:cubicBezTo>
                  <a:cubicBezTo>
                    <a:pt x="14573" y="12150"/>
                    <a:pt x="18217" y="15750"/>
                    <a:pt x="19908" y="17925"/>
                  </a:cubicBezTo>
                  <a:cubicBezTo>
                    <a:pt x="21600" y="20100"/>
                    <a:pt x="21340" y="20850"/>
                    <a:pt x="2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380513" y="3074531"/>
              <a:ext cx="22280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20431" y="106"/>
                    <a:pt x="19412" y="212"/>
                    <a:pt x="17986" y="1482"/>
                  </a:cubicBezTo>
                  <a:cubicBezTo>
                    <a:pt x="16559" y="2753"/>
                    <a:pt x="14725" y="5188"/>
                    <a:pt x="12076" y="8047"/>
                  </a:cubicBezTo>
                  <a:cubicBezTo>
                    <a:pt x="9427" y="10906"/>
                    <a:pt x="5963" y="14188"/>
                    <a:pt x="3925" y="16094"/>
                  </a:cubicBezTo>
                  <a:cubicBezTo>
                    <a:pt x="1888" y="18000"/>
                    <a:pt x="1276" y="18529"/>
                    <a:pt x="767" y="19059"/>
                  </a:cubicBezTo>
                  <a:cubicBezTo>
                    <a:pt x="258" y="19588"/>
                    <a:pt x="-150" y="20118"/>
                    <a:pt x="54" y="20541"/>
                  </a:cubicBezTo>
                  <a:cubicBezTo>
                    <a:pt x="258" y="20965"/>
                    <a:pt x="1073" y="21282"/>
                    <a:pt x="1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571570" y="3344671"/>
              <a:ext cx="107951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5705"/>
                  </a:moveTo>
                  <a:cubicBezTo>
                    <a:pt x="0" y="3963"/>
                    <a:pt x="0" y="2221"/>
                    <a:pt x="1059" y="1176"/>
                  </a:cubicBezTo>
                  <a:cubicBezTo>
                    <a:pt x="2118" y="130"/>
                    <a:pt x="4235" y="-218"/>
                    <a:pt x="6141" y="130"/>
                  </a:cubicBezTo>
                  <a:cubicBezTo>
                    <a:pt x="8047" y="479"/>
                    <a:pt x="9741" y="1524"/>
                    <a:pt x="10165" y="2917"/>
                  </a:cubicBezTo>
                  <a:cubicBezTo>
                    <a:pt x="10588" y="4311"/>
                    <a:pt x="9741" y="6053"/>
                    <a:pt x="8259" y="8143"/>
                  </a:cubicBezTo>
                  <a:cubicBezTo>
                    <a:pt x="6776" y="10234"/>
                    <a:pt x="4659" y="12672"/>
                    <a:pt x="3176" y="14763"/>
                  </a:cubicBezTo>
                  <a:cubicBezTo>
                    <a:pt x="1694" y="16853"/>
                    <a:pt x="847" y="18595"/>
                    <a:pt x="1482" y="19640"/>
                  </a:cubicBezTo>
                  <a:cubicBezTo>
                    <a:pt x="2118" y="20685"/>
                    <a:pt x="4235" y="21034"/>
                    <a:pt x="7835" y="21208"/>
                  </a:cubicBezTo>
                  <a:cubicBezTo>
                    <a:pt x="11435" y="21382"/>
                    <a:pt x="16518" y="21382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0755720" y="2820531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800"/>
                    <a:pt x="16800" y="11600"/>
                    <a:pt x="15600" y="15000"/>
                  </a:cubicBezTo>
                  <a:cubicBezTo>
                    <a:pt x="14400" y="18400"/>
                    <a:pt x="14400" y="19400"/>
                    <a:pt x="12000" y="20100"/>
                  </a:cubicBezTo>
                  <a:cubicBezTo>
                    <a:pt x="9600" y="20800"/>
                    <a:pt x="480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749437" y="2884031"/>
              <a:ext cx="8248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21043" y="0"/>
                  </a:moveTo>
                  <a:cubicBezTo>
                    <a:pt x="14563" y="3960"/>
                    <a:pt x="8083" y="7920"/>
                    <a:pt x="4303" y="10800"/>
                  </a:cubicBezTo>
                  <a:cubicBezTo>
                    <a:pt x="523" y="13680"/>
                    <a:pt x="-557" y="15480"/>
                    <a:pt x="253" y="16740"/>
                  </a:cubicBezTo>
                  <a:cubicBezTo>
                    <a:pt x="1063" y="18000"/>
                    <a:pt x="3763" y="18720"/>
                    <a:pt x="7273" y="19440"/>
                  </a:cubicBezTo>
                  <a:cubicBezTo>
                    <a:pt x="10783" y="20160"/>
                    <a:pt x="15103" y="20880"/>
                    <a:pt x="194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856070" y="423023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56070" y="447153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710020" y="4960481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5760"/>
                    <a:pt x="8509" y="11520"/>
                    <a:pt x="11127" y="14976"/>
                  </a:cubicBezTo>
                  <a:cubicBezTo>
                    <a:pt x="13745" y="18432"/>
                    <a:pt x="14727" y="19584"/>
                    <a:pt x="16200" y="20304"/>
                  </a:cubicBezTo>
                  <a:cubicBezTo>
                    <a:pt x="17673" y="21024"/>
                    <a:pt x="19636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792570" y="4933340"/>
              <a:ext cx="101601" cy="38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797"/>
                  </a:moveTo>
                  <a:cubicBezTo>
                    <a:pt x="20250" y="330"/>
                    <a:pt x="18900" y="-137"/>
                    <a:pt x="17775" y="38"/>
                  </a:cubicBezTo>
                  <a:cubicBezTo>
                    <a:pt x="16650" y="213"/>
                    <a:pt x="15750" y="1031"/>
                    <a:pt x="13725" y="3424"/>
                  </a:cubicBezTo>
                  <a:cubicBezTo>
                    <a:pt x="11700" y="5818"/>
                    <a:pt x="8550" y="9787"/>
                    <a:pt x="6075" y="13057"/>
                  </a:cubicBezTo>
                  <a:cubicBezTo>
                    <a:pt x="3600" y="16326"/>
                    <a:pt x="1800" y="18894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881895" y="5200275"/>
              <a:ext cx="113876" cy="14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08" fill="norm" stroke="1" extrusionOk="0">
                  <a:moveTo>
                    <a:pt x="4720" y="3867"/>
                  </a:moveTo>
                  <a:cubicBezTo>
                    <a:pt x="3520" y="6605"/>
                    <a:pt x="2320" y="9343"/>
                    <a:pt x="1520" y="11625"/>
                  </a:cubicBezTo>
                  <a:cubicBezTo>
                    <a:pt x="720" y="13907"/>
                    <a:pt x="320" y="15732"/>
                    <a:pt x="120" y="17557"/>
                  </a:cubicBezTo>
                  <a:cubicBezTo>
                    <a:pt x="-80" y="19383"/>
                    <a:pt x="-80" y="21208"/>
                    <a:pt x="520" y="21208"/>
                  </a:cubicBezTo>
                  <a:cubicBezTo>
                    <a:pt x="1120" y="21208"/>
                    <a:pt x="2320" y="19383"/>
                    <a:pt x="3520" y="16340"/>
                  </a:cubicBezTo>
                  <a:cubicBezTo>
                    <a:pt x="4720" y="13298"/>
                    <a:pt x="5920" y="9039"/>
                    <a:pt x="7120" y="5997"/>
                  </a:cubicBezTo>
                  <a:cubicBezTo>
                    <a:pt x="8320" y="2954"/>
                    <a:pt x="9520" y="1129"/>
                    <a:pt x="11120" y="369"/>
                  </a:cubicBezTo>
                  <a:cubicBezTo>
                    <a:pt x="12720" y="-392"/>
                    <a:pt x="14720" y="-88"/>
                    <a:pt x="16520" y="2346"/>
                  </a:cubicBezTo>
                  <a:cubicBezTo>
                    <a:pt x="18320" y="4780"/>
                    <a:pt x="19920" y="9343"/>
                    <a:pt x="21520" y="13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74371" y="4744066"/>
              <a:ext cx="138850" cy="10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90" fill="norm" stroke="1" extrusionOk="0">
                  <a:moveTo>
                    <a:pt x="4777" y="11317"/>
                  </a:moveTo>
                  <a:cubicBezTo>
                    <a:pt x="3795" y="12978"/>
                    <a:pt x="2813" y="14640"/>
                    <a:pt x="1995" y="16717"/>
                  </a:cubicBezTo>
                  <a:cubicBezTo>
                    <a:pt x="1177" y="18794"/>
                    <a:pt x="523" y="21286"/>
                    <a:pt x="195" y="21078"/>
                  </a:cubicBezTo>
                  <a:cubicBezTo>
                    <a:pt x="-132" y="20871"/>
                    <a:pt x="-132" y="17963"/>
                    <a:pt x="850" y="14224"/>
                  </a:cubicBezTo>
                  <a:cubicBezTo>
                    <a:pt x="1832" y="10486"/>
                    <a:pt x="3795" y="5917"/>
                    <a:pt x="5595" y="3217"/>
                  </a:cubicBezTo>
                  <a:cubicBezTo>
                    <a:pt x="7395" y="517"/>
                    <a:pt x="9032" y="-314"/>
                    <a:pt x="10341" y="101"/>
                  </a:cubicBezTo>
                  <a:cubicBezTo>
                    <a:pt x="11650" y="517"/>
                    <a:pt x="12632" y="2178"/>
                    <a:pt x="14432" y="5086"/>
                  </a:cubicBezTo>
                  <a:cubicBezTo>
                    <a:pt x="16232" y="7994"/>
                    <a:pt x="18850" y="12148"/>
                    <a:pt x="21468" y="16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262470" y="5043031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281520" y="518908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891677" y="4813224"/>
              <a:ext cx="166371" cy="66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09" fill="norm" stroke="1" extrusionOk="0">
                  <a:moveTo>
                    <a:pt x="3979" y="9472"/>
                  </a:moveTo>
                  <a:cubicBezTo>
                    <a:pt x="3709" y="11728"/>
                    <a:pt x="3439" y="13984"/>
                    <a:pt x="3304" y="15795"/>
                  </a:cubicBezTo>
                  <a:cubicBezTo>
                    <a:pt x="3169" y="17606"/>
                    <a:pt x="3169" y="18974"/>
                    <a:pt x="2899" y="19930"/>
                  </a:cubicBezTo>
                  <a:cubicBezTo>
                    <a:pt x="2629" y="20887"/>
                    <a:pt x="2089" y="21434"/>
                    <a:pt x="1684" y="21503"/>
                  </a:cubicBezTo>
                  <a:cubicBezTo>
                    <a:pt x="1279" y="21571"/>
                    <a:pt x="1009" y="21161"/>
                    <a:pt x="739" y="19691"/>
                  </a:cubicBezTo>
                  <a:cubicBezTo>
                    <a:pt x="469" y="18222"/>
                    <a:pt x="199" y="15693"/>
                    <a:pt x="64" y="13129"/>
                  </a:cubicBezTo>
                  <a:cubicBezTo>
                    <a:pt x="-71" y="10566"/>
                    <a:pt x="-71" y="7968"/>
                    <a:pt x="874" y="5849"/>
                  </a:cubicBezTo>
                  <a:cubicBezTo>
                    <a:pt x="1819" y="3730"/>
                    <a:pt x="3709" y="2090"/>
                    <a:pt x="5194" y="1167"/>
                  </a:cubicBezTo>
                  <a:cubicBezTo>
                    <a:pt x="6679" y="244"/>
                    <a:pt x="7759" y="39"/>
                    <a:pt x="9109" y="5"/>
                  </a:cubicBezTo>
                  <a:cubicBezTo>
                    <a:pt x="10459" y="-29"/>
                    <a:pt x="12079" y="108"/>
                    <a:pt x="13294" y="791"/>
                  </a:cubicBezTo>
                  <a:cubicBezTo>
                    <a:pt x="14509" y="1475"/>
                    <a:pt x="15319" y="2705"/>
                    <a:pt x="15049" y="3696"/>
                  </a:cubicBezTo>
                  <a:cubicBezTo>
                    <a:pt x="14779" y="4687"/>
                    <a:pt x="13429" y="5439"/>
                    <a:pt x="12214" y="5952"/>
                  </a:cubicBezTo>
                  <a:cubicBezTo>
                    <a:pt x="10999" y="6465"/>
                    <a:pt x="9919" y="6738"/>
                    <a:pt x="10054" y="6875"/>
                  </a:cubicBezTo>
                  <a:cubicBezTo>
                    <a:pt x="10189" y="7012"/>
                    <a:pt x="11539" y="7012"/>
                    <a:pt x="12889" y="7012"/>
                  </a:cubicBezTo>
                  <a:cubicBezTo>
                    <a:pt x="14239" y="7012"/>
                    <a:pt x="15589" y="7012"/>
                    <a:pt x="17074" y="7319"/>
                  </a:cubicBezTo>
                  <a:cubicBezTo>
                    <a:pt x="18559" y="7627"/>
                    <a:pt x="20179" y="8242"/>
                    <a:pt x="20854" y="8755"/>
                  </a:cubicBezTo>
                  <a:cubicBezTo>
                    <a:pt x="21529" y="9267"/>
                    <a:pt x="21259" y="9677"/>
                    <a:pt x="20179" y="9951"/>
                  </a:cubicBezTo>
                  <a:cubicBezTo>
                    <a:pt x="19099" y="10224"/>
                    <a:pt x="17209" y="10361"/>
                    <a:pt x="15454" y="10395"/>
                  </a:cubicBezTo>
                  <a:cubicBezTo>
                    <a:pt x="13699" y="10429"/>
                    <a:pt x="12079" y="10361"/>
                    <a:pt x="11404" y="10327"/>
                  </a:cubicBezTo>
                  <a:cubicBezTo>
                    <a:pt x="10729" y="10293"/>
                    <a:pt x="10999" y="10293"/>
                    <a:pt x="11269" y="1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100670" y="5062081"/>
              <a:ext cx="55875" cy="11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89" fill="norm" stroke="1" extrusionOk="0">
                  <a:moveTo>
                    <a:pt x="16800" y="9095"/>
                  </a:moveTo>
                  <a:cubicBezTo>
                    <a:pt x="14400" y="7579"/>
                    <a:pt x="12000" y="6063"/>
                    <a:pt x="9600" y="6253"/>
                  </a:cubicBezTo>
                  <a:cubicBezTo>
                    <a:pt x="7200" y="6442"/>
                    <a:pt x="4800" y="8337"/>
                    <a:pt x="3200" y="10232"/>
                  </a:cubicBezTo>
                  <a:cubicBezTo>
                    <a:pt x="1600" y="12126"/>
                    <a:pt x="800" y="14021"/>
                    <a:pt x="800" y="15916"/>
                  </a:cubicBezTo>
                  <a:cubicBezTo>
                    <a:pt x="800" y="17811"/>
                    <a:pt x="1600" y="19705"/>
                    <a:pt x="4000" y="20653"/>
                  </a:cubicBezTo>
                  <a:cubicBezTo>
                    <a:pt x="6400" y="21600"/>
                    <a:pt x="10400" y="21600"/>
                    <a:pt x="13600" y="20842"/>
                  </a:cubicBezTo>
                  <a:cubicBezTo>
                    <a:pt x="16800" y="20084"/>
                    <a:pt x="19200" y="18568"/>
                    <a:pt x="20400" y="15916"/>
                  </a:cubicBezTo>
                  <a:cubicBezTo>
                    <a:pt x="21600" y="13263"/>
                    <a:pt x="21600" y="9474"/>
                    <a:pt x="18000" y="6632"/>
                  </a:cubicBezTo>
                  <a:cubicBezTo>
                    <a:pt x="14400" y="3789"/>
                    <a:pt x="7200" y="189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958662" y="4561381"/>
              <a:ext cx="116609" cy="18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9" fill="norm" stroke="1" extrusionOk="0">
                  <a:moveTo>
                    <a:pt x="6206" y="10317"/>
                  </a:moveTo>
                  <a:cubicBezTo>
                    <a:pt x="5435" y="13048"/>
                    <a:pt x="4663" y="15779"/>
                    <a:pt x="3699" y="17889"/>
                  </a:cubicBezTo>
                  <a:cubicBezTo>
                    <a:pt x="2735" y="19999"/>
                    <a:pt x="1578" y="21489"/>
                    <a:pt x="806" y="21489"/>
                  </a:cubicBezTo>
                  <a:cubicBezTo>
                    <a:pt x="35" y="21489"/>
                    <a:pt x="-351" y="19999"/>
                    <a:pt x="420" y="16523"/>
                  </a:cubicBezTo>
                  <a:cubicBezTo>
                    <a:pt x="1192" y="13048"/>
                    <a:pt x="3120" y="7586"/>
                    <a:pt x="4856" y="4358"/>
                  </a:cubicBezTo>
                  <a:cubicBezTo>
                    <a:pt x="6592" y="1130"/>
                    <a:pt x="8135" y="137"/>
                    <a:pt x="9678" y="13"/>
                  </a:cubicBezTo>
                  <a:cubicBezTo>
                    <a:pt x="11220" y="-111"/>
                    <a:pt x="12763" y="634"/>
                    <a:pt x="14692" y="4110"/>
                  </a:cubicBezTo>
                  <a:cubicBezTo>
                    <a:pt x="16620" y="7586"/>
                    <a:pt x="18935" y="13792"/>
                    <a:pt x="21249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386420" y="4985881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21600"/>
                    <a:pt x="12096" y="21600"/>
                    <a:pt x="15696" y="18000"/>
                  </a:cubicBezTo>
                  <a:cubicBezTo>
                    <a:pt x="19296" y="14400"/>
                    <a:pt x="2044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443570" y="4916031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516"/>
                    <a:pt x="8640" y="7033"/>
                    <a:pt x="12240" y="10633"/>
                  </a:cubicBezTo>
                  <a:cubicBezTo>
                    <a:pt x="15840" y="14233"/>
                    <a:pt x="18720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964270" y="4775117"/>
              <a:ext cx="172852" cy="54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64" fill="norm" stroke="1" extrusionOk="0">
                  <a:moveTo>
                    <a:pt x="0" y="21564"/>
                  </a:moveTo>
                  <a:cubicBezTo>
                    <a:pt x="0" y="20563"/>
                    <a:pt x="0" y="19562"/>
                    <a:pt x="260" y="17936"/>
                  </a:cubicBezTo>
                  <a:cubicBezTo>
                    <a:pt x="520" y="16310"/>
                    <a:pt x="1041" y="14058"/>
                    <a:pt x="1822" y="11431"/>
                  </a:cubicBezTo>
                  <a:cubicBezTo>
                    <a:pt x="2602" y="8804"/>
                    <a:pt x="3643" y="5802"/>
                    <a:pt x="4814" y="3884"/>
                  </a:cubicBezTo>
                  <a:cubicBezTo>
                    <a:pt x="5986" y="1966"/>
                    <a:pt x="7287" y="1132"/>
                    <a:pt x="8588" y="631"/>
                  </a:cubicBezTo>
                  <a:cubicBezTo>
                    <a:pt x="9889" y="131"/>
                    <a:pt x="11190" y="-36"/>
                    <a:pt x="12492" y="6"/>
                  </a:cubicBezTo>
                  <a:cubicBezTo>
                    <a:pt x="13793" y="47"/>
                    <a:pt x="15094" y="298"/>
                    <a:pt x="15354" y="1215"/>
                  </a:cubicBezTo>
                  <a:cubicBezTo>
                    <a:pt x="15614" y="2132"/>
                    <a:pt x="14834" y="3717"/>
                    <a:pt x="14053" y="4676"/>
                  </a:cubicBezTo>
                  <a:cubicBezTo>
                    <a:pt x="13272" y="5635"/>
                    <a:pt x="12492" y="5969"/>
                    <a:pt x="11581" y="6261"/>
                  </a:cubicBezTo>
                  <a:cubicBezTo>
                    <a:pt x="10670" y="6552"/>
                    <a:pt x="9629" y="6803"/>
                    <a:pt x="9759" y="6928"/>
                  </a:cubicBezTo>
                  <a:cubicBezTo>
                    <a:pt x="9889" y="7053"/>
                    <a:pt x="11190" y="7053"/>
                    <a:pt x="12492" y="7053"/>
                  </a:cubicBezTo>
                  <a:cubicBezTo>
                    <a:pt x="13793" y="7053"/>
                    <a:pt x="15094" y="7053"/>
                    <a:pt x="16655" y="7345"/>
                  </a:cubicBezTo>
                  <a:cubicBezTo>
                    <a:pt x="18217" y="7637"/>
                    <a:pt x="20039" y="8220"/>
                    <a:pt x="20819" y="8721"/>
                  </a:cubicBezTo>
                  <a:cubicBezTo>
                    <a:pt x="21600" y="9221"/>
                    <a:pt x="21340" y="9638"/>
                    <a:pt x="19908" y="10097"/>
                  </a:cubicBezTo>
                  <a:cubicBezTo>
                    <a:pt x="18477" y="10556"/>
                    <a:pt x="15875" y="11056"/>
                    <a:pt x="13793" y="11306"/>
                  </a:cubicBezTo>
                  <a:cubicBezTo>
                    <a:pt x="11711" y="11556"/>
                    <a:pt x="10149" y="11556"/>
                    <a:pt x="9369" y="11556"/>
                  </a:cubicBezTo>
                  <a:cubicBezTo>
                    <a:pt x="8588" y="11556"/>
                    <a:pt x="8588" y="11556"/>
                    <a:pt x="8588" y="1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192870" y="5004931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066134" y="4560431"/>
              <a:ext cx="11403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3550" y="0"/>
                  </a:moveTo>
                  <a:cubicBezTo>
                    <a:pt x="2750" y="5082"/>
                    <a:pt x="1950" y="10165"/>
                    <a:pt x="1350" y="13765"/>
                  </a:cubicBezTo>
                  <a:cubicBezTo>
                    <a:pt x="750" y="17365"/>
                    <a:pt x="350" y="19482"/>
                    <a:pt x="150" y="19482"/>
                  </a:cubicBezTo>
                  <a:cubicBezTo>
                    <a:pt x="-50" y="19482"/>
                    <a:pt x="-50" y="17365"/>
                    <a:pt x="150" y="14188"/>
                  </a:cubicBezTo>
                  <a:cubicBezTo>
                    <a:pt x="350" y="11012"/>
                    <a:pt x="750" y="6776"/>
                    <a:pt x="1750" y="4024"/>
                  </a:cubicBezTo>
                  <a:cubicBezTo>
                    <a:pt x="2750" y="1271"/>
                    <a:pt x="4350" y="0"/>
                    <a:pt x="6750" y="635"/>
                  </a:cubicBezTo>
                  <a:cubicBezTo>
                    <a:pt x="9150" y="1271"/>
                    <a:pt x="12350" y="3812"/>
                    <a:pt x="14950" y="7624"/>
                  </a:cubicBezTo>
                  <a:cubicBezTo>
                    <a:pt x="17550" y="11435"/>
                    <a:pt x="19550" y="16518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516720" y="4820781"/>
              <a:ext cx="184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261"/>
                    <a:pt x="9931" y="8522"/>
                    <a:pt x="13531" y="12122"/>
                  </a:cubicBezTo>
                  <a:cubicBezTo>
                    <a:pt x="17131" y="15722"/>
                    <a:pt x="19366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3567520" y="4801731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749"/>
                    <a:pt x="14743" y="5498"/>
                    <a:pt x="11143" y="8771"/>
                  </a:cubicBezTo>
                  <a:cubicBezTo>
                    <a:pt x="7543" y="12044"/>
                    <a:pt x="3771" y="15840"/>
                    <a:pt x="1886" y="18065"/>
                  </a:cubicBezTo>
                  <a:cubicBezTo>
                    <a:pt x="0" y="20291"/>
                    <a:pt x="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3758020" y="4992319"/>
              <a:ext cx="114301" cy="17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6088"/>
                  </a:moveTo>
                  <a:cubicBezTo>
                    <a:pt x="0" y="9900"/>
                    <a:pt x="0" y="13712"/>
                    <a:pt x="0" y="16507"/>
                  </a:cubicBezTo>
                  <a:cubicBezTo>
                    <a:pt x="0" y="19302"/>
                    <a:pt x="0" y="21081"/>
                    <a:pt x="200" y="21081"/>
                  </a:cubicBezTo>
                  <a:cubicBezTo>
                    <a:pt x="400" y="21081"/>
                    <a:pt x="800" y="19302"/>
                    <a:pt x="1800" y="16253"/>
                  </a:cubicBezTo>
                  <a:cubicBezTo>
                    <a:pt x="2800" y="13203"/>
                    <a:pt x="4400" y="8883"/>
                    <a:pt x="5800" y="5961"/>
                  </a:cubicBezTo>
                  <a:cubicBezTo>
                    <a:pt x="7200" y="3039"/>
                    <a:pt x="8400" y="1514"/>
                    <a:pt x="10000" y="625"/>
                  </a:cubicBezTo>
                  <a:cubicBezTo>
                    <a:pt x="11600" y="-265"/>
                    <a:pt x="13600" y="-519"/>
                    <a:pt x="15600" y="2022"/>
                  </a:cubicBezTo>
                  <a:cubicBezTo>
                    <a:pt x="17600" y="4563"/>
                    <a:pt x="19600" y="9900"/>
                    <a:pt x="21600" y="15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815170" y="4535031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583520" y="4954131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800"/>
                    <a:pt x="11782" y="12000"/>
                    <a:pt x="15382" y="8400"/>
                  </a:cubicBezTo>
                  <a:cubicBezTo>
                    <a:pt x="18982" y="4800"/>
                    <a:pt x="202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696596" y="4903331"/>
              <a:ext cx="1392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0299" y="0"/>
                  </a:moveTo>
                  <a:cubicBezTo>
                    <a:pt x="11042" y="702"/>
                    <a:pt x="1785" y="1405"/>
                    <a:pt x="242" y="3512"/>
                  </a:cubicBezTo>
                  <a:cubicBezTo>
                    <a:pt x="-1301" y="5620"/>
                    <a:pt x="4870" y="9132"/>
                    <a:pt x="9499" y="12380"/>
                  </a:cubicBezTo>
                  <a:cubicBezTo>
                    <a:pt x="14128" y="15629"/>
                    <a:pt x="17213" y="18615"/>
                    <a:pt x="20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307420" y="4626877"/>
              <a:ext cx="202111" cy="66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05" fill="norm" stroke="1" extrusionOk="0">
                  <a:moveTo>
                    <a:pt x="0" y="21505"/>
                  </a:moveTo>
                  <a:cubicBezTo>
                    <a:pt x="900" y="20339"/>
                    <a:pt x="1800" y="19174"/>
                    <a:pt x="2587" y="17219"/>
                  </a:cubicBezTo>
                  <a:cubicBezTo>
                    <a:pt x="3375" y="15265"/>
                    <a:pt x="4050" y="12522"/>
                    <a:pt x="4613" y="9951"/>
                  </a:cubicBezTo>
                  <a:cubicBezTo>
                    <a:pt x="5175" y="7379"/>
                    <a:pt x="5625" y="4979"/>
                    <a:pt x="6075" y="3402"/>
                  </a:cubicBezTo>
                  <a:cubicBezTo>
                    <a:pt x="6525" y="1825"/>
                    <a:pt x="6975" y="1071"/>
                    <a:pt x="7650" y="591"/>
                  </a:cubicBezTo>
                  <a:cubicBezTo>
                    <a:pt x="8325" y="111"/>
                    <a:pt x="9225" y="-95"/>
                    <a:pt x="9900" y="42"/>
                  </a:cubicBezTo>
                  <a:cubicBezTo>
                    <a:pt x="10575" y="179"/>
                    <a:pt x="11025" y="659"/>
                    <a:pt x="11475" y="1619"/>
                  </a:cubicBezTo>
                  <a:cubicBezTo>
                    <a:pt x="11925" y="2579"/>
                    <a:pt x="12375" y="4019"/>
                    <a:pt x="12488" y="4911"/>
                  </a:cubicBezTo>
                  <a:cubicBezTo>
                    <a:pt x="12600" y="5802"/>
                    <a:pt x="12375" y="6145"/>
                    <a:pt x="11812" y="6454"/>
                  </a:cubicBezTo>
                  <a:cubicBezTo>
                    <a:pt x="11250" y="6762"/>
                    <a:pt x="10350" y="7036"/>
                    <a:pt x="10462" y="7242"/>
                  </a:cubicBezTo>
                  <a:cubicBezTo>
                    <a:pt x="10575" y="7448"/>
                    <a:pt x="11700" y="7585"/>
                    <a:pt x="13388" y="7825"/>
                  </a:cubicBezTo>
                  <a:cubicBezTo>
                    <a:pt x="15075" y="8065"/>
                    <a:pt x="17325" y="8408"/>
                    <a:pt x="18788" y="8716"/>
                  </a:cubicBezTo>
                  <a:cubicBezTo>
                    <a:pt x="20250" y="9025"/>
                    <a:pt x="20925" y="9299"/>
                    <a:pt x="21262" y="9745"/>
                  </a:cubicBezTo>
                  <a:cubicBezTo>
                    <a:pt x="21600" y="10191"/>
                    <a:pt x="21600" y="10808"/>
                    <a:pt x="20925" y="11254"/>
                  </a:cubicBezTo>
                  <a:cubicBezTo>
                    <a:pt x="20250" y="11699"/>
                    <a:pt x="18900" y="11974"/>
                    <a:pt x="17662" y="12179"/>
                  </a:cubicBezTo>
                  <a:cubicBezTo>
                    <a:pt x="16425" y="12385"/>
                    <a:pt x="15300" y="12522"/>
                    <a:pt x="13950" y="12522"/>
                  </a:cubicBezTo>
                  <a:cubicBezTo>
                    <a:pt x="12600" y="12522"/>
                    <a:pt x="11025" y="12385"/>
                    <a:pt x="10575" y="12179"/>
                  </a:cubicBezTo>
                  <a:cubicBezTo>
                    <a:pt x="10125" y="11974"/>
                    <a:pt x="10800" y="11699"/>
                    <a:pt x="11475" y="1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571674" y="4932879"/>
              <a:ext cx="142147" cy="1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10" fill="norm" stroke="1" extrusionOk="0">
                  <a:moveTo>
                    <a:pt x="367" y="4682"/>
                  </a:moveTo>
                  <a:cubicBezTo>
                    <a:pt x="367" y="3223"/>
                    <a:pt x="367" y="1763"/>
                    <a:pt x="1161" y="888"/>
                  </a:cubicBezTo>
                  <a:cubicBezTo>
                    <a:pt x="1956" y="12"/>
                    <a:pt x="3544" y="-280"/>
                    <a:pt x="4814" y="304"/>
                  </a:cubicBezTo>
                  <a:cubicBezTo>
                    <a:pt x="6085" y="888"/>
                    <a:pt x="7038" y="2347"/>
                    <a:pt x="7197" y="4682"/>
                  </a:cubicBezTo>
                  <a:cubicBezTo>
                    <a:pt x="7356" y="7017"/>
                    <a:pt x="6720" y="10228"/>
                    <a:pt x="5767" y="12563"/>
                  </a:cubicBezTo>
                  <a:cubicBezTo>
                    <a:pt x="4814" y="14898"/>
                    <a:pt x="3544" y="16358"/>
                    <a:pt x="2273" y="17671"/>
                  </a:cubicBezTo>
                  <a:cubicBezTo>
                    <a:pt x="1003" y="18985"/>
                    <a:pt x="-268" y="20152"/>
                    <a:pt x="50" y="20736"/>
                  </a:cubicBezTo>
                  <a:cubicBezTo>
                    <a:pt x="367" y="21320"/>
                    <a:pt x="2273" y="21320"/>
                    <a:pt x="6085" y="20006"/>
                  </a:cubicBezTo>
                  <a:cubicBezTo>
                    <a:pt x="9897" y="18693"/>
                    <a:pt x="15614" y="16066"/>
                    <a:pt x="21332" y="13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396790" y="4411119"/>
              <a:ext cx="113831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0" fill="norm" stroke="1" extrusionOk="0">
                  <a:moveTo>
                    <a:pt x="1111" y="8898"/>
                  </a:moveTo>
                  <a:cubicBezTo>
                    <a:pt x="1111" y="10640"/>
                    <a:pt x="1111" y="12382"/>
                    <a:pt x="911" y="14646"/>
                  </a:cubicBezTo>
                  <a:cubicBezTo>
                    <a:pt x="711" y="16911"/>
                    <a:pt x="311" y="19698"/>
                    <a:pt x="111" y="20046"/>
                  </a:cubicBezTo>
                  <a:cubicBezTo>
                    <a:pt x="-89" y="20395"/>
                    <a:pt x="-89" y="18305"/>
                    <a:pt x="711" y="15169"/>
                  </a:cubicBezTo>
                  <a:cubicBezTo>
                    <a:pt x="1511" y="12034"/>
                    <a:pt x="3111" y="7853"/>
                    <a:pt x="4711" y="4892"/>
                  </a:cubicBezTo>
                  <a:cubicBezTo>
                    <a:pt x="6311" y="1930"/>
                    <a:pt x="7911" y="188"/>
                    <a:pt x="9711" y="14"/>
                  </a:cubicBezTo>
                  <a:cubicBezTo>
                    <a:pt x="11511" y="-160"/>
                    <a:pt x="13511" y="1234"/>
                    <a:pt x="15511" y="5066"/>
                  </a:cubicBezTo>
                  <a:cubicBezTo>
                    <a:pt x="17511" y="8898"/>
                    <a:pt x="19511" y="15169"/>
                    <a:pt x="2151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885270" y="4725531"/>
              <a:ext cx="165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566"/>
                    <a:pt x="10523" y="9132"/>
                    <a:pt x="14123" y="12732"/>
                  </a:cubicBezTo>
                  <a:cubicBezTo>
                    <a:pt x="17723" y="16332"/>
                    <a:pt x="19662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914903" y="4699568"/>
              <a:ext cx="148168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04" fill="norm" stroke="1" extrusionOk="0">
                  <a:moveTo>
                    <a:pt x="21296" y="424"/>
                  </a:moveTo>
                  <a:cubicBezTo>
                    <a:pt x="19775" y="164"/>
                    <a:pt x="18254" y="-96"/>
                    <a:pt x="16885" y="34"/>
                  </a:cubicBezTo>
                  <a:cubicBezTo>
                    <a:pt x="15516" y="164"/>
                    <a:pt x="14299" y="685"/>
                    <a:pt x="12473" y="2767"/>
                  </a:cubicBezTo>
                  <a:cubicBezTo>
                    <a:pt x="10648" y="4849"/>
                    <a:pt x="8214" y="8492"/>
                    <a:pt x="5933" y="11550"/>
                  </a:cubicBezTo>
                  <a:cubicBezTo>
                    <a:pt x="3651" y="14608"/>
                    <a:pt x="1521" y="17080"/>
                    <a:pt x="609" y="18641"/>
                  </a:cubicBezTo>
                  <a:cubicBezTo>
                    <a:pt x="-304" y="20203"/>
                    <a:pt x="0" y="20853"/>
                    <a:pt x="304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113870" y="4925468"/>
              <a:ext cx="88901" cy="1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8442"/>
                  </a:moveTo>
                  <a:cubicBezTo>
                    <a:pt x="514" y="10602"/>
                    <a:pt x="1029" y="12762"/>
                    <a:pt x="1029" y="14922"/>
                  </a:cubicBezTo>
                  <a:cubicBezTo>
                    <a:pt x="1029" y="17082"/>
                    <a:pt x="514" y="19242"/>
                    <a:pt x="771" y="19026"/>
                  </a:cubicBezTo>
                  <a:cubicBezTo>
                    <a:pt x="1029" y="18810"/>
                    <a:pt x="2057" y="16218"/>
                    <a:pt x="3600" y="13410"/>
                  </a:cubicBezTo>
                  <a:cubicBezTo>
                    <a:pt x="5143" y="10602"/>
                    <a:pt x="7200" y="7578"/>
                    <a:pt x="9257" y="4986"/>
                  </a:cubicBezTo>
                  <a:cubicBezTo>
                    <a:pt x="11314" y="2394"/>
                    <a:pt x="13371" y="234"/>
                    <a:pt x="15171" y="18"/>
                  </a:cubicBezTo>
                  <a:cubicBezTo>
                    <a:pt x="16971" y="-198"/>
                    <a:pt x="18514" y="1530"/>
                    <a:pt x="19543" y="5418"/>
                  </a:cubicBezTo>
                  <a:cubicBezTo>
                    <a:pt x="20571" y="9306"/>
                    <a:pt x="21086" y="15354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120220" y="4537148"/>
              <a:ext cx="152401" cy="11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3142"/>
                  </a:moveTo>
                  <a:cubicBezTo>
                    <a:pt x="900" y="1571"/>
                    <a:pt x="1800" y="0"/>
                    <a:pt x="2850" y="0"/>
                  </a:cubicBezTo>
                  <a:cubicBezTo>
                    <a:pt x="3900" y="0"/>
                    <a:pt x="5100" y="1571"/>
                    <a:pt x="5850" y="4124"/>
                  </a:cubicBezTo>
                  <a:cubicBezTo>
                    <a:pt x="6600" y="6676"/>
                    <a:pt x="6900" y="10211"/>
                    <a:pt x="6450" y="12764"/>
                  </a:cubicBezTo>
                  <a:cubicBezTo>
                    <a:pt x="6000" y="15316"/>
                    <a:pt x="4800" y="16887"/>
                    <a:pt x="3600" y="18262"/>
                  </a:cubicBezTo>
                  <a:cubicBezTo>
                    <a:pt x="2400" y="19636"/>
                    <a:pt x="1200" y="20815"/>
                    <a:pt x="1350" y="21207"/>
                  </a:cubicBezTo>
                  <a:cubicBezTo>
                    <a:pt x="1500" y="21600"/>
                    <a:pt x="3000" y="21207"/>
                    <a:pt x="6600" y="20225"/>
                  </a:cubicBezTo>
                  <a:cubicBezTo>
                    <a:pt x="10200" y="19244"/>
                    <a:pt x="15900" y="17673"/>
                    <a:pt x="21600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501220" y="4758503"/>
              <a:ext cx="95796" cy="20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74" fill="norm" stroke="1" extrusionOk="0">
                  <a:moveTo>
                    <a:pt x="0" y="11656"/>
                  </a:moveTo>
                  <a:cubicBezTo>
                    <a:pt x="5635" y="11874"/>
                    <a:pt x="11270" y="12092"/>
                    <a:pt x="15026" y="11765"/>
                  </a:cubicBezTo>
                  <a:cubicBezTo>
                    <a:pt x="18783" y="11438"/>
                    <a:pt x="20661" y="10565"/>
                    <a:pt x="21130" y="8710"/>
                  </a:cubicBezTo>
                  <a:cubicBezTo>
                    <a:pt x="21600" y="6856"/>
                    <a:pt x="20661" y="4019"/>
                    <a:pt x="19017" y="2383"/>
                  </a:cubicBezTo>
                  <a:cubicBezTo>
                    <a:pt x="17374" y="747"/>
                    <a:pt x="15026" y="310"/>
                    <a:pt x="12678" y="92"/>
                  </a:cubicBezTo>
                  <a:cubicBezTo>
                    <a:pt x="10330" y="-126"/>
                    <a:pt x="7983" y="-126"/>
                    <a:pt x="6104" y="2056"/>
                  </a:cubicBezTo>
                  <a:cubicBezTo>
                    <a:pt x="4226" y="4238"/>
                    <a:pt x="2817" y="8601"/>
                    <a:pt x="3287" y="12201"/>
                  </a:cubicBezTo>
                  <a:cubicBezTo>
                    <a:pt x="3757" y="15801"/>
                    <a:pt x="6104" y="18638"/>
                    <a:pt x="8452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231470" y="4935081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8000"/>
                    <a:pt x="10400" y="14400"/>
                    <a:pt x="14000" y="10800"/>
                  </a:cubicBezTo>
                  <a:cubicBezTo>
                    <a:pt x="17600" y="7200"/>
                    <a:pt x="19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8120470" y="491603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9060270" y="490333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9152255" y="4814431"/>
              <a:ext cx="2231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937"/>
                    <a:pt x="-898" y="9874"/>
                    <a:pt x="84" y="13474"/>
                  </a:cubicBezTo>
                  <a:cubicBezTo>
                    <a:pt x="1066" y="17074"/>
                    <a:pt x="10884" y="19337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9536520" y="4569869"/>
              <a:ext cx="182034" cy="71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21571"/>
                  </a:moveTo>
                  <a:cubicBezTo>
                    <a:pt x="1005" y="19526"/>
                    <a:pt x="2009" y="17481"/>
                    <a:pt x="2888" y="15468"/>
                  </a:cubicBezTo>
                  <a:cubicBezTo>
                    <a:pt x="3767" y="13455"/>
                    <a:pt x="4521" y="11474"/>
                    <a:pt x="5526" y="9493"/>
                  </a:cubicBezTo>
                  <a:cubicBezTo>
                    <a:pt x="6530" y="7512"/>
                    <a:pt x="7786" y="5531"/>
                    <a:pt x="9167" y="4029"/>
                  </a:cubicBezTo>
                  <a:cubicBezTo>
                    <a:pt x="10549" y="2527"/>
                    <a:pt x="12056" y="1505"/>
                    <a:pt x="13312" y="866"/>
                  </a:cubicBezTo>
                  <a:cubicBezTo>
                    <a:pt x="14567" y="227"/>
                    <a:pt x="15572" y="-29"/>
                    <a:pt x="16326" y="3"/>
                  </a:cubicBezTo>
                  <a:cubicBezTo>
                    <a:pt x="17079" y="35"/>
                    <a:pt x="17581" y="354"/>
                    <a:pt x="17330" y="1089"/>
                  </a:cubicBezTo>
                  <a:cubicBezTo>
                    <a:pt x="17079" y="1824"/>
                    <a:pt x="16074" y="2975"/>
                    <a:pt x="15070" y="3869"/>
                  </a:cubicBezTo>
                  <a:cubicBezTo>
                    <a:pt x="14065" y="4764"/>
                    <a:pt x="13060" y="5403"/>
                    <a:pt x="12558" y="5882"/>
                  </a:cubicBezTo>
                  <a:cubicBezTo>
                    <a:pt x="12056" y="6362"/>
                    <a:pt x="12056" y="6681"/>
                    <a:pt x="12809" y="6905"/>
                  </a:cubicBezTo>
                  <a:cubicBezTo>
                    <a:pt x="13563" y="7128"/>
                    <a:pt x="15070" y="7256"/>
                    <a:pt x="16577" y="7448"/>
                  </a:cubicBezTo>
                  <a:cubicBezTo>
                    <a:pt x="18084" y="7640"/>
                    <a:pt x="19591" y="7895"/>
                    <a:pt x="20470" y="8183"/>
                  </a:cubicBezTo>
                  <a:cubicBezTo>
                    <a:pt x="21349" y="8470"/>
                    <a:pt x="21600" y="8790"/>
                    <a:pt x="21600" y="9109"/>
                  </a:cubicBezTo>
                  <a:cubicBezTo>
                    <a:pt x="21600" y="9429"/>
                    <a:pt x="21349" y="9749"/>
                    <a:pt x="20219" y="10068"/>
                  </a:cubicBezTo>
                  <a:cubicBezTo>
                    <a:pt x="19088" y="10388"/>
                    <a:pt x="17079" y="10707"/>
                    <a:pt x="15321" y="10867"/>
                  </a:cubicBezTo>
                  <a:cubicBezTo>
                    <a:pt x="13563" y="11027"/>
                    <a:pt x="12056" y="11027"/>
                    <a:pt x="11553" y="10835"/>
                  </a:cubicBezTo>
                  <a:cubicBezTo>
                    <a:pt x="11051" y="10643"/>
                    <a:pt x="11553" y="10260"/>
                    <a:pt x="12056" y="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9795647" y="4814431"/>
              <a:ext cx="20274" cy="19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349" fill="norm" stroke="1" extrusionOk="0">
                  <a:moveTo>
                    <a:pt x="20688" y="0"/>
                  </a:moveTo>
                  <a:cubicBezTo>
                    <a:pt x="16368" y="5229"/>
                    <a:pt x="12048" y="10459"/>
                    <a:pt x="7728" y="14097"/>
                  </a:cubicBezTo>
                  <a:cubicBezTo>
                    <a:pt x="3408" y="17735"/>
                    <a:pt x="-912" y="19781"/>
                    <a:pt x="168" y="20691"/>
                  </a:cubicBezTo>
                  <a:cubicBezTo>
                    <a:pt x="1248" y="21600"/>
                    <a:pt x="7728" y="21373"/>
                    <a:pt x="14208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9801104" y="4852531"/>
              <a:ext cx="11641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8900" y="0"/>
                  </a:moveTo>
                  <a:cubicBezTo>
                    <a:pt x="15428" y="1636"/>
                    <a:pt x="11957" y="3273"/>
                    <a:pt x="8871" y="5400"/>
                  </a:cubicBezTo>
                  <a:cubicBezTo>
                    <a:pt x="5785" y="7527"/>
                    <a:pt x="3085" y="10145"/>
                    <a:pt x="1543" y="12273"/>
                  </a:cubicBezTo>
                  <a:cubicBezTo>
                    <a:pt x="0" y="14400"/>
                    <a:pt x="-386" y="16036"/>
                    <a:pt x="385" y="17345"/>
                  </a:cubicBezTo>
                  <a:cubicBezTo>
                    <a:pt x="1157" y="18655"/>
                    <a:pt x="3085" y="19636"/>
                    <a:pt x="6750" y="20291"/>
                  </a:cubicBezTo>
                  <a:cubicBezTo>
                    <a:pt x="10414" y="20945"/>
                    <a:pt x="15814" y="21273"/>
                    <a:pt x="21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9660842" y="4334918"/>
              <a:ext cx="116979" cy="10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916" fill="norm" stroke="1" extrusionOk="0">
                  <a:moveTo>
                    <a:pt x="487" y="14922"/>
                  </a:moveTo>
                  <a:cubicBezTo>
                    <a:pt x="102" y="17514"/>
                    <a:pt x="-284" y="20106"/>
                    <a:pt x="295" y="20754"/>
                  </a:cubicBezTo>
                  <a:cubicBezTo>
                    <a:pt x="873" y="21402"/>
                    <a:pt x="2416" y="20106"/>
                    <a:pt x="3766" y="16866"/>
                  </a:cubicBezTo>
                  <a:cubicBezTo>
                    <a:pt x="5116" y="13626"/>
                    <a:pt x="6273" y="8442"/>
                    <a:pt x="7623" y="4986"/>
                  </a:cubicBezTo>
                  <a:cubicBezTo>
                    <a:pt x="8973" y="1530"/>
                    <a:pt x="10516" y="-198"/>
                    <a:pt x="12059" y="18"/>
                  </a:cubicBezTo>
                  <a:cubicBezTo>
                    <a:pt x="13602" y="234"/>
                    <a:pt x="15145" y="2394"/>
                    <a:pt x="16687" y="6066"/>
                  </a:cubicBezTo>
                  <a:cubicBezTo>
                    <a:pt x="18230" y="9738"/>
                    <a:pt x="19773" y="14922"/>
                    <a:pt x="21316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0162726" y="4647648"/>
              <a:ext cx="192945" cy="30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22" fill="norm" stroke="1" extrusionOk="0">
                  <a:moveTo>
                    <a:pt x="272" y="2337"/>
                  </a:moveTo>
                  <a:cubicBezTo>
                    <a:pt x="37" y="1301"/>
                    <a:pt x="-198" y="266"/>
                    <a:pt x="272" y="44"/>
                  </a:cubicBezTo>
                  <a:cubicBezTo>
                    <a:pt x="741" y="-178"/>
                    <a:pt x="1915" y="414"/>
                    <a:pt x="4263" y="2559"/>
                  </a:cubicBezTo>
                  <a:cubicBezTo>
                    <a:pt x="6611" y="4704"/>
                    <a:pt x="10132" y="8403"/>
                    <a:pt x="13185" y="11806"/>
                  </a:cubicBezTo>
                  <a:cubicBezTo>
                    <a:pt x="16237" y="15208"/>
                    <a:pt x="18819" y="18315"/>
                    <a:pt x="21402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0203270" y="4649331"/>
              <a:ext cx="203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79"/>
                    <a:pt x="17100" y="758"/>
                    <a:pt x="14175" y="2779"/>
                  </a:cubicBezTo>
                  <a:cubicBezTo>
                    <a:pt x="11250" y="4800"/>
                    <a:pt x="7650" y="8463"/>
                    <a:pt x="5175" y="11874"/>
                  </a:cubicBezTo>
                  <a:cubicBezTo>
                    <a:pt x="2700" y="15284"/>
                    <a:pt x="1350" y="18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0407369" y="4933950"/>
              <a:ext cx="107052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35" fill="norm" stroke="1" extrusionOk="0">
                  <a:moveTo>
                    <a:pt x="3632" y="1251"/>
                  </a:moveTo>
                  <a:cubicBezTo>
                    <a:pt x="3208" y="4792"/>
                    <a:pt x="2785" y="8333"/>
                    <a:pt x="2149" y="11874"/>
                  </a:cubicBezTo>
                  <a:cubicBezTo>
                    <a:pt x="1514" y="15415"/>
                    <a:pt x="667" y="18956"/>
                    <a:pt x="244" y="19842"/>
                  </a:cubicBezTo>
                  <a:cubicBezTo>
                    <a:pt x="-180" y="20727"/>
                    <a:pt x="-180" y="18956"/>
                    <a:pt x="1302" y="15769"/>
                  </a:cubicBezTo>
                  <a:cubicBezTo>
                    <a:pt x="2785" y="12583"/>
                    <a:pt x="5749" y="7979"/>
                    <a:pt x="8502" y="4792"/>
                  </a:cubicBezTo>
                  <a:cubicBezTo>
                    <a:pt x="11255" y="1605"/>
                    <a:pt x="13796" y="-165"/>
                    <a:pt x="15279" y="12"/>
                  </a:cubicBezTo>
                  <a:cubicBezTo>
                    <a:pt x="16761" y="189"/>
                    <a:pt x="17185" y="2314"/>
                    <a:pt x="18032" y="6209"/>
                  </a:cubicBezTo>
                  <a:cubicBezTo>
                    <a:pt x="18879" y="10104"/>
                    <a:pt x="20149" y="15769"/>
                    <a:pt x="2142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0609670" y="4420731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29"/>
                    <a:pt x="21600" y="11859"/>
                    <a:pt x="18000" y="15459"/>
                  </a:cubicBezTo>
                  <a:cubicBezTo>
                    <a:pt x="14400" y="19059"/>
                    <a:pt x="72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0613390" y="4452481"/>
              <a:ext cx="15503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1590" y="0"/>
                  </a:moveTo>
                  <a:cubicBezTo>
                    <a:pt x="10150" y="0"/>
                    <a:pt x="8710" y="0"/>
                    <a:pt x="6694" y="1543"/>
                  </a:cubicBezTo>
                  <a:cubicBezTo>
                    <a:pt x="4678" y="3086"/>
                    <a:pt x="2086" y="6171"/>
                    <a:pt x="790" y="8357"/>
                  </a:cubicBezTo>
                  <a:cubicBezTo>
                    <a:pt x="-506" y="10543"/>
                    <a:pt x="-506" y="11829"/>
                    <a:pt x="3094" y="13886"/>
                  </a:cubicBezTo>
                  <a:cubicBezTo>
                    <a:pt x="6694" y="15943"/>
                    <a:pt x="13894" y="18771"/>
                    <a:pt x="210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715437" y="1245330"/>
              <a:ext cx="702309" cy="443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1" fill="norm" stroke="1" extrusionOk="0">
                  <a:moveTo>
                    <a:pt x="18867" y="805"/>
                  </a:moveTo>
                  <a:cubicBezTo>
                    <a:pt x="18998" y="702"/>
                    <a:pt x="19128" y="599"/>
                    <a:pt x="19095" y="501"/>
                  </a:cubicBezTo>
                  <a:cubicBezTo>
                    <a:pt x="19063" y="403"/>
                    <a:pt x="18867" y="310"/>
                    <a:pt x="18314" y="228"/>
                  </a:cubicBezTo>
                  <a:cubicBezTo>
                    <a:pt x="17761" y="146"/>
                    <a:pt x="16851" y="74"/>
                    <a:pt x="15972" y="32"/>
                  </a:cubicBezTo>
                  <a:cubicBezTo>
                    <a:pt x="15094" y="-9"/>
                    <a:pt x="14248" y="-19"/>
                    <a:pt x="13337" y="48"/>
                  </a:cubicBezTo>
                  <a:cubicBezTo>
                    <a:pt x="12427" y="115"/>
                    <a:pt x="11451" y="259"/>
                    <a:pt x="10572" y="424"/>
                  </a:cubicBezTo>
                  <a:cubicBezTo>
                    <a:pt x="9694" y="588"/>
                    <a:pt x="8913" y="774"/>
                    <a:pt x="8100" y="969"/>
                  </a:cubicBezTo>
                  <a:cubicBezTo>
                    <a:pt x="7287" y="1165"/>
                    <a:pt x="6441" y="1371"/>
                    <a:pt x="5888" y="1633"/>
                  </a:cubicBezTo>
                  <a:cubicBezTo>
                    <a:pt x="5335" y="1896"/>
                    <a:pt x="5075" y="2215"/>
                    <a:pt x="4749" y="2509"/>
                  </a:cubicBezTo>
                  <a:cubicBezTo>
                    <a:pt x="4424" y="2802"/>
                    <a:pt x="4034" y="3070"/>
                    <a:pt x="3773" y="3332"/>
                  </a:cubicBezTo>
                  <a:cubicBezTo>
                    <a:pt x="3513" y="3595"/>
                    <a:pt x="3383" y="3852"/>
                    <a:pt x="3188" y="4156"/>
                  </a:cubicBezTo>
                  <a:cubicBezTo>
                    <a:pt x="2993" y="4460"/>
                    <a:pt x="2733" y="4810"/>
                    <a:pt x="2700" y="5165"/>
                  </a:cubicBezTo>
                  <a:cubicBezTo>
                    <a:pt x="2667" y="5520"/>
                    <a:pt x="2863" y="5880"/>
                    <a:pt x="2993" y="6261"/>
                  </a:cubicBezTo>
                  <a:cubicBezTo>
                    <a:pt x="3123" y="6642"/>
                    <a:pt x="3188" y="7044"/>
                    <a:pt x="3448" y="7378"/>
                  </a:cubicBezTo>
                  <a:cubicBezTo>
                    <a:pt x="3708" y="7713"/>
                    <a:pt x="4164" y="7981"/>
                    <a:pt x="4522" y="8259"/>
                  </a:cubicBezTo>
                  <a:cubicBezTo>
                    <a:pt x="4880" y="8537"/>
                    <a:pt x="5140" y="8825"/>
                    <a:pt x="5335" y="9098"/>
                  </a:cubicBezTo>
                  <a:cubicBezTo>
                    <a:pt x="5530" y="9371"/>
                    <a:pt x="5660" y="9628"/>
                    <a:pt x="5693" y="9942"/>
                  </a:cubicBezTo>
                  <a:cubicBezTo>
                    <a:pt x="5725" y="10256"/>
                    <a:pt x="5660" y="10627"/>
                    <a:pt x="5498" y="10982"/>
                  </a:cubicBezTo>
                  <a:cubicBezTo>
                    <a:pt x="5335" y="11337"/>
                    <a:pt x="5075" y="11677"/>
                    <a:pt x="4717" y="12001"/>
                  </a:cubicBezTo>
                  <a:cubicBezTo>
                    <a:pt x="4359" y="12325"/>
                    <a:pt x="3904" y="12634"/>
                    <a:pt x="3546" y="12928"/>
                  </a:cubicBezTo>
                  <a:cubicBezTo>
                    <a:pt x="3188" y="13221"/>
                    <a:pt x="2928" y="13499"/>
                    <a:pt x="2602" y="13792"/>
                  </a:cubicBezTo>
                  <a:cubicBezTo>
                    <a:pt x="2277" y="14086"/>
                    <a:pt x="1887" y="14395"/>
                    <a:pt x="1529" y="14719"/>
                  </a:cubicBezTo>
                  <a:cubicBezTo>
                    <a:pt x="1171" y="15043"/>
                    <a:pt x="846" y="15383"/>
                    <a:pt x="618" y="15713"/>
                  </a:cubicBezTo>
                  <a:cubicBezTo>
                    <a:pt x="390" y="16042"/>
                    <a:pt x="260" y="16361"/>
                    <a:pt x="163" y="16685"/>
                  </a:cubicBezTo>
                  <a:cubicBezTo>
                    <a:pt x="65" y="17010"/>
                    <a:pt x="0" y="17339"/>
                    <a:pt x="0" y="17720"/>
                  </a:cubicBezTo>
                  <a:cubicBezTo>
                    <a:pt x="0" y="18101"/>
                    <a:pt x="65" y="18534"/>
                    <a:pt x="98" y="18945"/>
                  </a:cubicBezTo>
                  <a:cubicBezTo>
                    <a:pt x="130" y="19357"/>
                    <a:pt x="130" y="19748"/>
                    <a:pt x="358" y="20062"/>
                  </a:cubicBezTo>
                  <a:cubicBezTo>
                    <a:pt x="586" y="20376"/>
                    <a:pt x="1041" y="20613"/>
                    <a:pt x="1724" y="20829"/>
                  </a:cubicBezTo>
                  <a:cubicBezTo>
                    <a:pt x="2407" y="21046"/>
                    <a:pt x="3318" y="21241"/>
                    <a:pt x="4261" y="21365"/>
                  </a:cubicBezTo>
                  <a:cubicBezTo>
                    <a:pt x="5205" y="21488"/>
                    <a:pt x="6181" y="21540"/>
                    <a:pt x="6994" y="21560"/>
                  </a:cubicBezTo>
                  <a:cubicBezTo>
                    <a:pt x="7807" y="21581"/>
                    <a:pt x="8458" y="21571"/>
                    <a:pt x="9076" y="21524"/>
                  </a:cubicBezTo>
                  <a:cubicBezTo>
                    <a:pt x="9694" y="21478"/>
                    <a:pt x="10280" y="21396"/>
                    <a:pt x="10735" y="21272"/>
                  </a:cubicBezTo>
                  <a:cubicBezTo>
                    <a:pt x="11190" y="21149"/>
                    <a:pt x="11516" y="20984"/>
                    <a:pt x="11808" y="20778"/>
                  </a:cubicBezTo>
                  <a:cubicBezTo>
                    <a:pt x="12101" y="20572"/>
                    <a:pt x="12361" y="20325"/>
                    <a:pt x="12784" y="20052"/>
                  </a:cubicBezTo>
                  <a:cubicBezTo>
                    <a:pt x="13207" y="19779"/>
                    <a:pt x="13793" y="19481"/>
                    <a:pt x="14508" y="19182"/>
                  </a:cubicBezTo>
                  <a:cubicBezTo>
                    <a:pt x="15224" y="18884"/>
                    <a:pt x="16070" y="18585"/>
                    <a:pt x="16720" y="18292"/>
                  </a:cubicBezTo>
                  <a:cubicBezTo>
                    <a:pt x="17371" y="17998"/>
                    <a:pt x="17827" y="17710"/>
                    <a:pt x="18119" y="17427"/>
                  </a:cubicBezTo>
                  <a:cubicBezTo>
                    <a:pt x="18412" y="17144"/>
                    <a:pt x="18542" y="16866"/>
                    <a:pt x="18640" y="16552"/>
                  </a:cubicBezTo>
                  <a:cubicBezTo>
                    <a:pt x="18737" y="16238"/>
                    <a:pt x="18802" y="15888"/>
                    <a:pt x="18802" y="15558"/>
                  </a:cubicBezTo>
                  <a:cubicBezTo>
                    <a:pt x="18802" y="15229"/>
                    <a:pt x="18737" y="14920"/>
                    <a:pt x="18607" y="14621"/>
                  </a:cubicBezTo>
                  <a:cubicBezTo>
                    <a:pt x="18477" y="14323"/>
                    <a:pt x="18282" y="14034"/>
                    <a:pt x="18184" y="13679"/>
                  </a:cubicBezTo>
                  <a:cubicBezTo>
                    <a:pt x="18087" y="13324"/>
                    <a:pt x="18087" y="12902"/>
                    <a:pt x="18217" y="12516"/>
                  </a:cubicBezTo>
                  <a:cubicBezTo>
                    <a:pt x="18347" y="12130"/>
                    <a:pt x="18607" y="11780"/>
                    <a:pt x="18933" y="11435"/>
                  </a:cubicBezTo>
                  <a:cubicBezTo>
                    <a:pt x="19258" y="11090"/>
                    <a:pt x="19648" y="10750"/>
                    <a:pt x="19908" y="10405"/>
                  </a:cubicBezTo>
                  <a:cubicBezTo>
                    <a:pt x="20169" y="10060"/>
                    <a:pt x="20299" y="9710"/>
                    <a:pt x="20461" y="9365"/>
                  </a:cubicBezTo>
                  <a:cubicBezTo>
                    <a:pt x="20624" y="9020"/>
                    <a:pt x="20819" y="8681"/>
                    <a:pt x="20917" y="8305"/>
                  </a:cubicBezTo>
                  <a:cubicBezTo>
                    <a:pt x="21014" y="7929"/>
                    <a:pt x="21014" y="7517"/>
                    <a:pt x="21112" y="7147"/>
                  </a:cubicBezTo>
                  <a:cubicBezTo>
                    <a:pt x="21210" y="6776"/>
                    <a:pt x="21405" y="6447"/>
                    <a:pt x="21502" y="6086"/>
                  </a:cubicBezTo>
                  <a:cubicBezTo>
                    <a:pt x="21600" y="5726"/>
                    <a:pt x="21600" y="5335"/>
                    <a:pt x="21567" y="4974"/>
                  </a:cubicBezTo>
                  <a:cubicBezTo>
                    <a:pt x="21535" y="4614"/>
                    <a:pt x="21470" y="4285"/>
                    <a:pt x="21405" y="3929"/>
                  </a:cubicBezTo>
                  <a:cubicBezTo>
                    <a:pt x="21340" y="3574"/>
                    <a:pt x="21275" y="3193"/>
                    <a:pt x="21112" y="2848"/>
                  </a:cubicBezTo>
                  <a:cubicBezTo>
                    <a:pt x="20949" y="2503"/>
                    <a:pt x="20689" y="2195"/>
                    <a:pt x="20429" y="1896"/>
                  </a:cubicBezTo>
                  <a:cubicBezTo>
                    <a:pt x="20169" y="1597"/>
                    <a:pt x="19908" y="1309"/>
                    <a:pt x="19616" y="1047"/>
                  </a:cubicBezTo>
                  <a:cubicBezTo>
                    <a:pt x="19323" y="784"/>
                    <a:pt x="18998" y="547"/>
                    <a:pt x="18770" y="403"/>
                  </a:cubicBezTo>
                  <a:cubicBezTo>
                    <a:pt x="18542" y="259"/>
                    <a:pt x="18412" y="208"/>
                    <a:pt x="18184" y="177"/>
                  </a:cubicBezTo>
                  <a:cubicBezTo>
                    <a:pt x="17957" y="146"/>
                    <a:pt x="17631" y="135"/>
                    <a:pt x="17436" y="151"/>
                  </a:cubicBezTo>
                  <a:cubicBezTo>
                    <a:pt x="17241" y="166"/>
                    <a:pt x="17176" y="208"/>
                    <a:pt x="17111" y="2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802256" y="1263354"/>
              <a:ext cx="920930" cy="414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58" fill="norm" stroke="1" extrusionOk="0">
                  <a:moveTo>
                    <a:pt x="16573" y="801"/>
                  </a:moveTo>
                  <a:cubicBezTo>
                    <a:pt x="16425" y="613"/>
                    <a:pt x="16276" y="426"/>
                    <a:pt x="15954" y="288"/>
                  </a:cubicBezTo>
                  <a:cubicBezTo>
                    <a:pt x="15632" y="150"/>
                    <a:pt x="15137" y="62"/>
                    <a:pt x="14369" y="24"/>
                  </a:cubicBezTo>
                  <a:cubicBezTo>
                    <a:pt x="13601" y="-15"/>
                    <a:pt x="12560" y="-4"/>
                    <a:pt x="11669" y="112"/>
                  </a:cubicBezTo>
                  <a:cubicBezTo>
                    <a:pt x="10777" y="227"/>
                    <a:pt x="10034" y="448"/>
                    <a:pt x="9514" y="734"/>
                  </a:cubicBezTo>
                  <a:cubicBezTo>
                    <a:pt x="8994" y="1021"/>
                    <a:pt x="8696" y="1374"/>
                    <a:pt x="8449" y="1671"/>
                  </a:cubicBezTo>
                  <a:cubicBezTo>
                    <a:pt x="8201" y="1969"/>
                    <a:pt x="8003" y="2211"/>
                    <a:pt x="7904" y="2498"/>
                  </a:cubicBezTo>
                  <a:cubicBezTo>
                    <a:pt x="7805" y="2784"/>
                    <a:pt x="7805" y="3115"/>
                    <a:pt x="7730" y="3451"/>
                  </a:cubicBezTo>
                  <a:cubicBezTo>
                    <a:pt x="7656" y="3787"/>
                    <a:pt x="7507" y="4129"/>
                    <a:pt x="7408" y="4481"/>
                  </a:cubicBezTo>
                  <a:cubicBezTo>
                    <a:pt x="7309" y="4834"/>
                    <a:pt x="7260" y="5198"/>
                    <a:pt x="7160" y="5550"/>
                  </a:cubicBezTo>
                  <a:cubicBezTo>
                    <a:pt x="7061" y="5903"/>
                    <a:pt x="6913" y="6245"/>
                    <a:pt x="6764" y="6592"/>
                  </a:cubicBezTo>
                  <a:cubicBezTo>
                    <a:pt x="6616" y="6939"/>
                    <a:pt x="6467" y="7292"/>
                    <a:pt x="6194" y="7661"/>
                  </a:cubicBezTo>
                  <a:cubicBezTo>
                    <a:pt x="5922" y="8030"/>
                    <a:pt x="5526" y="8416"/>
                    <a:pt x="5179" y="8785"/>
                  </a:cubicBezTo>
                  <a:cubicBezTo>
                    <a:pt x="4832" y="9154"/>
                    <a:pt x="4535" y="9507"/>
                    <a:pt x="4337" y="9804"/>
                  </a:cubicBezTo>
                  <a:cubicBezTo>
                    <a:pt x="4138" y="10102"/>
                    <a:pt x="4039" y="10344"/>
                    <a:pt x="3866" y="10669"/>
                  </a:cubicBezTo>
                  <a:cubicBezTo>
                    <a:pt x="3693" y="10994"/>
                    <a:pt x="3445" y="11402"/>
                    <a:pt x="3271" y="11782"/>
                  </a:cubicBezTo>
                  <a:cubicBezTo>
                    <a:pt x="3098" y="12163"/>
                    <a:pt x="2999" y="12515"/>
                    <a:pt x="2949" y="12934"/>
                  </a:cubicBezTo>
                  <a:cubicBezTo>
                    <a:pt x="2900" y="13353"/>
                    <a:pt x="2900" y="13838"/>
                    <a:pt x="2900" y="14295"/>
                  </a:cubicBezTo>
                  <a:cubicBezTo>
                    <a:pt x="2900" y="14752"/>
                    <a:pt x="2900" y="15182"/>
                    <a:pt x="2702" y="15551"/>
                  </a:cubicBezTo>
                  <a:cubicBezTo>
                    <a:pt x="2504" y="15921"/>
                    <a:pt x="2107" y="16229"/>
                    <a:pt x="1686" y="16527"/>
                  </a:cubicBezTo>
                  <a:cubicBezTo>
                    <a:pt x="1265" y="16824"/>
                    <a:pt x="819" y="17111"/>
                    <a:pt x="497" y="17430"/>
                  </a:cubicBezTo>
                  <a:cubicBezTo>
                    <a:pt x="175" y="17750"/>
                    <a:pt x="-23" y="18103"/>
                    <a:pt x="2" y="18455"/>
                  </a:cubicBezTo>
                  <a:cubicBezTo>
                    <a:pt x="27" y="18808"/>
                    <a:pt x="274" y="19161"/>
                    <a:pt x="448" y="19464"/>
                  </a:cubicBezTo>
                  <a:cubicBezTo>
                    <a:pt x="621" y="19767"/>
                    <a:pt x="720" y="20020"/>
                    <a:pt x="968" y="20274"/>
                  </a:cubicBezTo>
                  <a:cubicBezTo>
                    <a:pt x="1216" y="20527"/>
                    <a:pt x="1612" y="20781"/>
                    <a:pt x="2231" y="20990"/>
                  </a:cubicBezTo>
                  <a:cubicBezTo>
                    <a:pt x="2850" y="21199"/>
                    <a:pt x="3693" y="21365"/>
                    <a:pt x="4683" y="21458"/>
                  </a:cubicBezTo>
                  <a:cubicBezTo>
                    <a:pt x="5674" y="21552"/>
                    <a:pt x="6814" y="21574"/>
                    <a:pt x="7953" y="21546"/>
                  </a:cubicBezTo>
                  <a:cubicBezTo>
                    <a:pt x="9093" y="21519"/>
                    <a:pt x="10232" y="21442"/>
                    <a:pt x="11049" y="21315"/>
                  </a:cubicBezTo>
                  <a:cubicBezTo>
                    <a:pt x="11867" y="21188"/>
                    <a:pt x="12362" y="21012"/>
                    <a:pt x="12610" y="20775"/>
                  </a:cubicBezTo>
                  <a:cubicBezTo>
                    <a:pt x="12858" y="20538"/>
                    <a:pt x="12858" y="20241"/>
                    <a:pt x="12883" y="19877"/>
                  </a:cubicBezTo>
                  <a:cubicBezTo>
                    <a:pt x="12907" y="19513"/>
                    <a:pt x="12957" y="19083"/>
                    <a:pt x="13006" y="18681"/>
                  </a:cubicBezTo>
                  <a:cubicBezTo>
                    <a:pt x="13056" y="18279"/>
                    <a:pt x="13105" y="17904"/>
                    <a:pt x="13056" y="17568"/>
                  </a:cubicBezTo>
                  <a:cubicBezTo>
                    <a:pt x="13006" y="17232"/>
                    <a:pt x="12858" y="16934"/>
                    <a:pt x="12783" y="16582"/>
                  </a:cubicBezTo>
                  <a:cubicBezTo>
                    <a:pt x="12709" y="16229"/>
                    <a:pt x="12709" y="15821"/>
                    <a:pt x="12808" y="15408"/>
                  </a:cubicBezTo>
                  <a:cubicBezTo>
                    <a:pt x="12907" y="14995"/>
                    <a:pt x="13105" y="14576"/>
                    <a:pt x="13353" y="14168"/>
                  </a:cubicBezTo>
                  <a:cubicBezTo>
                    <a:pt x="13601" y="13761"/>
                    <a:pt x="13898" y="13364"/>
                    <a:pt x="14294" y="12945"/>
                  </a:cubicBezTo>
                  <a:cubicBezTo>
                    <a:pt x="14691" y="12526"/>
                    <a:pt x="15186" y="12085"/>
                    <a:pt x="15632" y="11678"/>
                  </a:cubicBezTo>
                  <a:cubicBezTo>
                    <a:pt x="16078" y="11270"/>
                    <a:pt x="16474" y="10895"/>
                    <a:pt x="16846" y="10504"/>
                  </a:cubicBezTo>
                  <a:cubicBezTo>
                    <a:pt x="17217" y="10113"/>
                    <a:pt x="17564" y="9705"/>
                    <a:pt x="17812" y="9325"/>
                  </a:cubicBezTo>
                  <a:cubicBezTo>
                    <a:pt x="18060" y="8945"/>
                    <a:pt x="18208" y="8592"/>
                    <a:pt x="18357" y="8239"/>
                  </a:cubicBezTo>
                  <a:cubicBezTo>
                    <a:pt x="18505" y="7887"/>
                    <a:pt x="18654" y="7534"/>
                    <a:pt x="18927" y="7154"/>
                  </a:cubicBezTo>
                  <a:cubicBezTo>
                    <a:pt x="19199" y="6774"/>
                    <a:pt x="19595" y="6366"/>
                    <a:pt x="19967" y="5964"/>
                  </a:cubicBezTo>
                  <a:cubicBezTo>
                    <a:pt x="20338" y="5561"/>
                    <a:pt x="20685" y="5165"/>
                    <a:pt x="20983" y="4823"/>
                  </a:cubicBezTo>
                  <a:cubicBezTo>
                    <a:pt x="21280" y="4481"/>
                    <a:pt x="21527" y="4195"/>
                    <a:pt x="21552" y="3886"/>
                  </a:cubicBezTo>
                  <a:cubicBezTo>
                    <a:pt x="21577" y="3578"/>
                    <a:pt x="21379" y="3247"/>
                    <a:pt x="21181" y="2922"/>
                  </a:cubicBezTo>
                  <a:cubicBezTo>
                    <a:pt x="20983" y="2597"/>
                    <a:pt x="20784" y="2277"/>
                    <a:pt x="20264" y="1980"/>
                  </a:cubicBezTo>
                  <a:cubicBezTo>
                    <a:pt x="19744" y="1682"/>
                    <a:pt x="18902" y="1407"/>
                    <a:pt x="18084" y="1142"/>
                  </a:cubicBezTo>
                  <a:cubicBezTo>
                    <a:pt x="17267" y="878"/>
                    <a:pt x="16474" y="624"/>
                    <a:pt x="15459" y="426"/>
                  </a:cubicBezTo>
                  <a:cubicBezTo>
                    <a:pt x="14443" y="227"/>
                    <a:pt x="13205" y="84"/>
                    <a:pt x="12139" y="29"/>
                  </a:cubicBezTo>
                  <a:cubicBezTo>
                    <a:pt x="11074" y="-26"/>
                    <a:pt x="10183" y="7"/>
                    <a:pt x="9291" y="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-1" y="1558061"/>
              <a:ext cx="386172" cy="420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94" fill="norm" stroke="1" extrusionOk="0">
                  <a:moveTo>
                    <a:pt x="21534" y="125"/>
                  </a:moveTo>
                  <a:cubicBezTo>
                    <a:pt x="21180" y="81"/>
                    <a:pt x="20826" y="38"/>
                    <a:pt x="19941" y="16"/>
                  </a:cubicBezTo>
                  <a:cubicBezTo>
                    <a:pt x="19055" y="-6"/>
                    <a:pt x="17639" y="-6"/>
                    <a:pt x="16223" y="21"/>
                  </a:cubicBezTo>
                  <a:cubicBezTo>
                    <a:pt x="14806" y="48"/>
                    <a:pt x="13390" y="103"/>
                    <a:pt x="12386" y="184"/>
                  </a:cubicBezTo>
                  <a:cubicBezTo>
                    <a:pt x="11383" y="266"/>
                    <a:pt x="10793" y="375"/>
                    <a:pt x="10498" y="619"/>
                  </a:cubicBezTo>
                  <a:cubicBezTo>
                    <a:pt x="10203" y="864"/>
                    <a:pt x="10203" y="1245"/>
                    <a:pt x="10144" y="1604"/>
                  </a:cubicBezTo>
                  <a:cubicBezTo>
                    <a:pt x="10085" y="1963"/>
                    <a:pt x="9967" y="2300"/>
                    <a:pt x="9672" y="2686"/>
                  </a:cubicBezTo>
                  <a:cubicBezTo>
                    <a:pt x="9377" y="3072"/>
                    <a:pt x="8904" y="3507"/>
                    <a:pt x="8727" y="3942"/>
                  </a:cubicBezTo>
                  <a:cubicBezTo>
                    <a:pt x="8550" y="4377"/>
                    <a:pt x="8668" y="4812"/>
                    <a:pt x="8668" y="5225"/>
                  </a:cubicBezTo>
                  <a:cubicBezTo>
                    <a:pt x="8668" y="5639"/>
                    <a:pt x="8550" y="6030"/>
                    <a:pt x="8609" y="6422"/>
                  </a:cubicBezTo>
                  <a:cubicBezTo>
                    <a:pt x="8668" y="6813"/>
                    <a:pt x="8904" y="7205"/>
                    <a:pt x="9141" y="7575"/>
                  </a:cubicBezTo>
                  <a:cubicBezTo>
                    <a:pt x="9377" y="7944"/>
                    <a:pt x="9613" y="8292"/>
                    <a:pt x="9790" y="8635"/>
                  </a:cubicBezTo>
                  <a:cubicBezTo>
                    <a:pt x="9967" y="8978"/>
                    <a:pt x="10085" y="9315"/>
                    <a:pt x="9849" y="9690"/>
                  </a:cubicBezTo>
                  <a:cubicBezTo>
                    <a:pt x="9613" y="10065"/>
                    <a:pt x="9023" y="10479"/>
                    <a:pt x="8668" y="10870"/>
                  </a:cubicBezTo>
                  <a:cubicBezTo>
                    <a:pt x="8314" y="11262"/>
                    <a:pt x="8196" y="11631"/>
                    <a:pt x="7960" y="12007"/>
                  </a:cubicBezTo>
                  <a:cubicBezTo>
                    <a:pt x="7724" y="12382"/>
                    <a:pt x="7370" y="12763"/>
                    <a:pt x="6839" y="13154"/>
                  </a:cubicBezTo>
                  <a:cubicBezTo>
                    <a:pt x="6308" y="13546"/>
                    <a:pt x="5600" y="13948"/>
                    <a:pt x="5009" y="14356"/>
                  </a:cubicBezTo>
                  <a:cubicBezTo>
                    <a:pt x="4419" y="14764"/>
                    <a:pt x="3947" y="15177"/>
                    <a:pt x="3534" y="15520"/>
                  </a:cubicBezTo>
                  <a:cubicBezTo>
                    <a:pt x="3121" y="15862"/>
                    <a:pt x="2767" y="16134"/>
                    <a:pt x="2472" y="16477"/>
                  </a:cubicBezTo>
                  <a:cubicBezTo>
                    <a:pt x="2177" y="16819"/>
                    <a:pt x="1941" y="17233"/>
                    <a:pt x="1527" y="17619"/>
                  </a:cubicBezTo>
                  <a:cubicBezTo>
                    <a:pt x="1114" y="18005"/>
                    <a:pt x="524" y="18364"/>
                    <a:pt x="229" y="18755"/>
                  </a:cubicBezTo>
                  <a:cubicBezTo>
                    <a:pt x="-66" y="19147"/>
                    <a:pt x="-66" y="19571"/>
                    <a:pt x="170" y="19914"/>
                  </a:cubicBezTo>
                  <a:cubicBezTo>
                    <a:pt x="406" y="20256"/>
                    <a:pt x="878" y="20517"/>
                    <a:pt x="1114" y="20702"/>
                  </a:cubicBezTo>
                  <a:cubicBezTo>
                    <a:pt x="1350" y="20887"/>
                    <a:pt x="1350" y="20996"/>
                    <a:pt x="2177" y="21094"/>
                  </a:cubicBezTo>
                  <a:cubicBezTo>
                    <a:pt x="3003" y="21192"/>
                    <a:pt x="4655" y="21279"/>
                    <a:pt x="7075" y="21333"/>
                  </a:cubicBezTo>
                  <a:cubicBezTo>
                    <a:pt x="9495" y="21387"/>
                    <a:pt x="12682" y="21409"/>
                    <a:pt x="14924" y="21447"/>
                  </a:cubicBezTo>
                  <a:cubicBezTo>
                    <a:pt x="17167" y="21485"/>
                    <a:pt x="18465" y="21540"/>
                    <a:pt x="19764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957670" y="1550011"/>
              <a:ext cx="269670" cy="430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92" fill="norm" stroke="1" extrusionOk="0">
                  <a:moveTo>
                    <a:pt x="1012" y="98"/>
                  </a:moveTo>
                  <a:cubicBezTo>
                    <a:pt x="1519" y="56"/>
                    <a:pt x="2025" y="13"/>
                    <a:pt x="3206" y="3"/>
                  </a:cubicBezTo>
                  <a:cubicBezTo>
                    <a:pt x="4387" y="-8"/>
                    <a:pt x="6244" y="13"/>
                    <a:pt x="7341" y="77"/>
                  </a:cubicBezTo>
                  <a:cubicBezTo>
                    <a:pt x="8437" y="141"/>
                    <a:pt x="8775" y="247"/>
                    <a:pt x="8775" y="427"/>
                  </a:cubicBezTo>
                  <a:cubicBezTo>
                    <a:pt x="8775" y="608"/>
                    <a:pt x="8437" y="862"/>
                    <a:pt x="8437" y="1175"/>
                  </a:cubicBezTo>
                  <a:cubicBezTo>
                    <a:pt x="8437" y="1489"/>
                    <a:pt x="8775" y="1860"/>
                    <a:pt x="9112" y="2242"/>
                  </a:cubicBezTo>
                  <a:cubicBezTo>
                    <a:pt x="9450" y="2624"/>
                    <a:pt x="9788" y="3017"/>
                    <a:pt x="9872" y="3362"/>
                  </a:cubicBezTo>
                  <a:cubicBezTo>
                    <a:pt x="9956" y="3707"/>
                    <a:pt x="9788" y="4004"/>
                    <a:pt x="9788" y="4264"/>
                  </a:cubicBezTo>
                  <a:cubicBezTo>
                    <a:pt x="9788" y="4524"/>
                    <a:pt x="9956" y="4747"/>
                    <a:pt x="10209" y="4981"/>
                  </a:cubicBezTo>
                  <a:cubicBezTo>
                    <a:pt x="10462" y="5214"/>
                    <a:pt x="10800" y="5458"/>
                    <a:pt x="10969" y="5771"/>
                  </a:cubicBezTo>
                  <a:cubicBezTo>
                    <a:pt x="11137" y="6085"/>
                    <a:pt x="11137" y="6467"/>
                    <a:pt x="10969" y="6828"/>
                  </a:cubicBezTo>
                  <a:cubicBezTo>
                    <a:pt x="10800" y="7188"/>
                    <a:pt x="10462" y="7528"/>
                    <a:pt x="10547" y="7868"/>
                  </a:cubicBezTo>
                  <a:cubicBezTo>
                    <a:pt x="10631" y="8207"/>
                    <a:pt x="11137" y="8547"/>
                    <a:pt x="11644" y="8881"/>
                  </a:cubicBezTo>
                  <a:cubicBezTo>
                    <a:pt x="12150" y="9216"/>
                    <a:pt x="12656" y="9545"/>
                    <a:pt x="13078" y="9858"/>
                  </a:cubicBezTo>
                  <a:cubicBezTo>
                    <a:pt x="13500" y="10171"/>
                    <a:pt x="13838" y="10468"/>
                    <a:pt x="14428" y="10813"/>
                  </a:cubicBezTo>
                  <a:cubicBezTo>
                    <a:pt x="15019" y="11158"/>
                    <a:pt x="15862" y="11551"/>
                    <a:pt x="16875" y="11912"/>
                  </a:cubicBezTo>
                  <a:cubicBezTo>
                    <a:pt x="17887" y="12273"/>
                    <a:pt x="19069" y="12602"/>
                    <a:pt x="19828" y="12915"/>
                  </a:cubicBezTo>
                  <a:cubicBezTo>
                    <a:pt x="20588" y="13228"/>
                    <a:pt x="20925" y="13525"/>
                    <a:pt x="21178" y="13860"/>
                  </a:cubicBezTo>
                  <a:cubicBezTo>
                    <a:pt x="21431" y="14194"/>
                    <a:pt x="21600" y="14565"/>
                    <a:pt x="21431" y="14916"/>
                  </a:cubicBezTo>
                  <a:cubicBezTo>
                    <a:pt x="21262" y="15266"/>
                    <a:pt x="20756" y="15595"/>
                    <a:pt x="20250" y="15913"/>
                  </a:cubicBezTo>
                  <a:cubicBezTo>
                    <a:pt x="19744" y="16232"/>
                    <a:pt x="19237" y="16540"/>
                    <a:pt x="18816" y="16879"/>
                  </a:cubicBezTo>
                  <a:cubicBezTo>
                    <a:pt x="18394" y="17219"/>
                    <a:pt x="18056" y="17590"/>
                    <a:pt x="17803" y="17951"/>
                  </a:cubicBezTo>
                  <a:cubicBezTo>
                    <a:pt x="17550" y="18312"/>
                    <a:pt x="17381" y="18662"/>
                    <a:pt x="17128" y="19002"/>
                  </a:cubicBezTo>
                  <a:cubicBezTo>
                    <a:pt x="16875" y="19342"/>
                    <a:pt x="16538" y="19671"/>
                    <a:pt x="16453" y="19968"/>
                  </a:cubicBezTo>
                  <a:cubicBezTo>
                    <a:pt x="16369" y="20265"/>
                    <a:pt x="16538" y="20531"/>
                    <a:pt x="16622" y="20690"/>
                  </a:cubicBezTo>
                  <a:cubicBezTo>
                    <a:pt x="16706" y="20849"/>
                    <a:pt x="16706" y="20902"/>
                    <a:pt x="16875" y="20955"/>
                  </a:cubicBezTo>
                  <a:cubicBezTo>
                    <a:pt x="17044" y="21008"/>
                    <a:pt x="17381" y="21061"/>
                    <a:pt x="17128" y="21109"/>
                  </a:cubicBezTo>
                  <a:cubicBezTo>
                    <a:pt x="16875" y="21157"/>
                    <a:pt x="16031" y="21199"/>
                    <a:pt x="13669" y="21279"/>
                  </a:cubicBezTo>
                  <a:cubicBezTo>
                    <a:pt x="11306" y="21358"/>
                    <a:pt x="7425" y="21475"/>
                    <a:pt x="4894" y="21534"/>
                  </a:cubicBezTo>
                  <a:cubicBezTo>
                    <a:pt x="2362" y="21592"/>
                    <a:pt x="1181" y="21592"/>
                    <a:pt x="0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13376" y="6653814"/>
              <a:ext cx="180795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355" y="1554"/>
                  </a:moveTo>
                  <a:cubicBezTo>
                    <a:pt x="104" y="777"/>
                    <a:pt x="-147" y="0"/>
                    <a:pt x="104" y="0"/>
                  </a:cubicBezTo>
                  <a:cubicBezTo>
                    <a:pt x="355" y="0"/>
                    <a:pt x="1109" y="777"/>
                    <a:pt x="3369" y="3108"/>
                  </a:cubicBezTo>
                  <a:cubicBezTo>
                    <a:pt x="5630" y="5439"/>
                    <a:pt x="9397" y="9324"/>
                    <a:pt x="12662" y="12665"/>
                  </a:cubicBezTo>
                  <a:cubicBezTo>
                    <a:pt x="15927" y="16006"/>
                    <a:pt x="18690" y="18803"/>
                    <a:pt x="21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22598" y="6663983"/>
              <a:ext cx="228206" cy="59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38" fill="norm" stroke="1" extrusionOk="0">
                  <a:moveTo>
                    <a:pt x="19780" y="398"/>
                  </a:moveTo>
                  <a:cubicBezTo>
                    <a:pt x="20572" y="168"/>
                    <a:pt x="21365" y="-62"/>
                    <a:pt x="21365" y="15"/>
                  </a:cubicBezTo>
                  <a:cubicBezTo>
                    <a:pt x="21365" y="91"/>
                    <a:pt x="20572" y="474"/>
                    <a:pt x="19185" y="1661"/>
                  </a:cubicBezTo>
                  <a:cubicBezTo>
                    <a:pt x="17798" y="2849"/>
                    <a:pt x="15816" y="4840"/>
                    <a:pt x="13736" y="7215"/>
                  </a:cubicBezTo>
                  <a:cubicBezTo>
                    <a:pt x="11655" y="9589"/>
                    <a:pt x="9475" y="12347"/>
                    <a:pt x="7394" y="14644"/>
                  </a:cubicBezTo>
                  <a:cubicBezTo>
                    <a:pt x="5314" y="16942"/>
                    <a:pt x="3332" y="18781"/>
                    <a:pt x="1945" y="19929"/>
                  </a:cubicBezTo>
                  <a:cubicBezTo>
                    <a:pt x="558" y="21078"/>
                    <a:pt x="-235" y="21538"/>
                    <a:pt x="62" y="21538"/>
                  </a:cubicBezTo>
                  <a:cubicBezTo>
                    <a:pt x="359" y="21538"/>
                    <a:pt x="1747" y="21078"/>
                    <a:pt x="3134" y="2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09768" y="6347869"/>
              <a:ext cx="109378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89" fill="norm" stroke="1" extrusionOk="0">
                  <a:moveTo>
                    <a:pt x="5248" y="1831"/>
                  </a:moveTo>
                  <a:cubicBezTo>
                    <a:pt x="4433" y="4258"/>
                    <a:pt x="3617" y="6685"/>
                    <a:pt x="3210" y="8505"/>
                  </a:cubicBezTo>
                  <a:cubicBezTo>
                    <a:pt x="2802" y="10325"/>
                    <a:pt x="2802" y="11538"/>
                    <a:pt x="2395" y="12873"/>
                  </a:cubicBezTo>
                  <a:cubicBezTo>
                    <a:pt x="1987" y="14208"/>
                    <a:pt x="1172" y="15664"/>
                    <a:pt x="561" y="15664"/>
                  </a:cubicBezTo>
                  <a:cubicBezTo>
                    <a:pt x="-50" y="15664"/>
                    <a:pt x="-458" y="14208"/>
                    <a:pt x="968" y="11781"/>
                  </a:cubicBezTo>
                  <a:cubicBezTo>
                    <a:pt x="2395" y="9354"/>
                    <a:pt x="5655" y="5956"/>
                    <a:pt x="8712" y="3651"/>
                  </a:cubicBezTo>
                  <a:cubicBezTo>
                    <a:pt x="11768" y="1345"/>
                    <a:pt x="14621" y="132"/>
                    <a:pt x="16659" y="10"/>
                  </a:cubicBezTo>
                  <a:cubicBezTo>
                    <a:pt x="18697" y="-111"/>
                    <a:pt x="19919" y="860"/>
                    <a:pt x="20531" y="3651"/>
                  </a:cubicBezTo>
                  <a:cubicBezTo>
                    <a:pt x="21142" y="6442"/>
                    <a:pt x="21142" y="11053"/>
                    <a:pt x="20938" y="14329"/>
                  </a:cubicBezTo>
                  <a:cubicBezTo>
                    <a:pt x="20734" y="17606"/>
                    <a:pt x="20327" y="19547"/>
                    <a:pt x="1991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48170" y="6547981"/>
              <a:ext cx="215367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8894" y="0"/>
                  </a:moveTo>
                  <a:cubicBezTo>
                    <a:pt x="11012" y="135"/>
                    <a:pt x="13129" y="269"/>
                    <a:pt x="15141" y="336"/>
                  </a:cubicBezTo>
                  <a:cubicBezTo>
                    <a:pt x="17153" y="404"/>
                    <a:pt x="19059" y="404"/>
                    <a:pt x="20118" y="572"/>
                  </a:cubicBezTo>
                  <a:cubicBezTo>
                    <a:pt x="21176" y="740"/>
                    <a:pt x="21388" y="1077"/>
                    <a:pt x="21494" y="2254"/>
                  </a:cubicBezTo>
                  <a:cubicBezTo>
                    <a:pt x="21600" y="3432"/>
                    <a:pt x="21600" y="5450"/>
                    <a:pt x="20965" y="7469"/>
                  </a:cubicBezTo>
                  <a:cubicBezTo>
                    <a:pt x="20329" y="9488"/>
                    <a:pt x="19059" y="11507"/>
                    <a:pt x="17894" y="13525"/>
                  </a:cubicBezTo>
                  <a:cubicBezTo>
                    <a:pt x="16729" y="15544"/>
                    <a:pt x="15671" y="17563"/>
                    <a:pt x="15141" y="18740"/>
                  </a:cubicBezTo>
                  <a:cubicBezTo>
                    <a:pt x="14612" y="19918"/>
                    <a:pt x="14612" y="20254"/>
                    <a:pt x="14188" y="20523"/>
                  </a:cubicBezTo>
                  <a:cubicBezTo>
                    <a:pt x="13765" y="20793"/>
                    <a:pt x="12918" y="20994"/>
                    <a:pt x="10482" y="21163"/>
                  </a:cubicBezTo>
                  <a:cubicBezTo>
                    <a:pt x="8047" y="21331"/>
                    <a:pt x="4024" y="214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20827" y="6553775"/>
              <a:ext cx="249494" cy="68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51" fill="norm" stroke="1" extrusionOk="0">
                  <a:moveTo>
                    <a:pt x="21217" y="622"/>
                  </a:moveTo>
                  <a:cubicBezTo>
                    <a:pt x="18697" y="353"/>
                    <a:pt x="16177" y="85"/>
                    <a:pt x="13927" y="18"/>
                  </a:cubicBezTo>
                  <a:cubicBezTo>
                    <a:pt x="11677" y="-49"/>
                    <a:pt x="9697" y="85"/>
                    <a:pt x="8257" y="253"/>
                  </a:cubicBezTo>
                  <a:cubicBezTo>
                    <a:pt x="6817" y="421"/>
                    <a:pt x="5917" y="622"/>
                    <a:pt x="5287" y="1091"/>
                  </a:cubicBezTo>
                  <a:cubicBezTo>
                    <a:pt x="4657" y="1561"/>
                    <a:pt x="4297" y="2299"/>
                    <a:pt x="4477" y="3473"/>
                  </a:cubicBezTo>
                  <a:cubicBezTo>
                    <a:pt x="4657" y="4647"/>
                    <a:pt x="5377" y="6257"/>
                    <a:pt x="5377" y="8269"/>
                  </a:cubicBezTo>
                  <a:cubicBezTo>
                    <a:pt x="5377" y="10281"/>
                    <a:pt x="4657" y="12696"/>
                    <a:pt x="3757" y="14809"/>
                  </a:cubicBezTo>
                  <a:cubicBezTo>
                    <a:pt x="2857" y="16922"/>
                    <a:pt x="1777" y="18734"/>
                    <a:pt x="967" y="19807"/>
                  </a:cubicBezTo>
                  <a:cubicBezTo>
                    <a:pt x="157" y="20880"/>
                    <a:pt x="-383" y="21216"/>
                    <a:pt x="337" y="21383"/>
                  </a:cubicBezTo>
                  <a:cubicBezTo>
                    <a:pt x="1057" y="21551"/>
                    <a:pt x="3037" y="21551"/>
                    <a:pt x="5647" y="21551"/>
                  </a:cubicBezTo>
                  <a:cubicBezTo>
                    <a:pt x="8257" y="21551"/>
                    <a:pt x="11497" y="21551"/>
                    <a:pt x="14737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371214" y="7208228"/>
              <a:ext cx="131831" cy="20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175" fill="norm" stroke="1" extrusionOk="0">
                  <a:moveTo>
                    <a:pt x="3863" y="3322"/>
                  </a:moveTo>
                  <a:cubicBezTo>
                    <a:pt x="3530" y="7510"/>
                    <a:pt x="3198" y="11697"/>
                    <a:pt x="2533" y="14893"/>
                  </a:cubicBezTo>
                  <a:cubicBezTo>
                    <a:pt x="1869" y="18089"/>
                    <a:pt x="872" y="20293"/>
                    <a:pt x="373" y="20734"/>
                  </a:cubicBezTo>
                  <a:cubicBezTo>
                    <a:pt x="-125" y="21175"/>
                    <a:pt x="-125" y="19853"/>
                    <a:pt x="373" y="16767"/>
                  </a:cubicBezTo>
                  <a:cubicBezTo>
                    <a:pt x="872" y="13681"/>
                    <a:pt x="1869" y="8832"/>
                    <a:pt x="2866" y="5746"/>
                  </a:cubicBezTo>
                  <a:cubicBezTo>
                    <a:pt x="3863" y="2661"/>
                    <a:pt x="4860" y="1338"/>
                    <a:pt x="6189" y="567"/>
                  </a:cubicBezTo>
                  <a:cubicBezTo>
                    <a:pt x="7518" y="-205"/>
                    <a:pt x="9180" y="-425"/>
                    <a:pt x="12004" y="1448"/>
                  </a:cubicBezTo>
                  <a:cubicBezTo>
                    <a:pt x="14829" y="3322"/>
                    <a:pt x="18817" y="7289"/>
                    <a:pt x="20146" y="10926"/>
                  </a:cubicBezTo>
                  <a:cubicBezTo>
                    <a:pt x="21475" y="14563"/>
                    <a:pt x="20146" y="17869"/>
                    <a:pt x="18817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624420" y="7259181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114"/>
                    <a:pt x="10800" y="8229"/>
                    <a:pt x="14400" y="11829"/>
                  </a:cubicBezTo>
                  <a:cubicBezTo>
                    <a:pt x="18000" y="15429"/>
                    <a:pt x="19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599020" y="7222972"/>
              <a:ext cx="133351" cy="23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3329"/>
                  </a:moveTo>
                  <a:cubicBezTo>
                    <a:pt x="21257" y="1772"/>
                    <a:pt x="20914" y="215"/>
                    <a:pt x="20400" y="21"/>
                  </a:cubicBezTo>
                  <a:cubicBezTo>
                    <a:pt x="19886" y="-174"/>
                    <a:pt x="19200" y="994"/>
                    <a:pt x="17314" y="3912"/>
                  </a:cubicBezTo>
                  <a:cubicBezTo>
                    <a:pt x="15429" y="6831"/>
                    <a:pt x="12343" y="11502"/>
                    <a:pt x="10114" y="14712"/>
                  </a:cubicBezTo>
                  <a:cubicBezTo>
                    <a:pt x="7886" y="17923"/>
                    <a:pt x="6514" y="19675"/>
                    <a:pt x="4971" y="20550"/>
                  </a:cubicBezTo>
                  <a:cubicBezTo>
                    <a:pt x="3429" y="21426"/>
                    <a:pt x="1714" y="21426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853020" y="7246481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254"/>
                    <a:pt x="16800" y="10508"/>
                    <a:pt x="13200" y="14108"/>
                  </a:cubicBezTo>
                  <a:cubicBezTo>
                    <a:pt x="9600" y="17708"/>
                    <a:pt x="4800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519770" y="6833731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200"/>
                    <a:pt x="11435" y="10800"/>
                    <a:pt x="15035" y="7200"/>
                  </a:cubicBezTo>
                  <a:cubicBezTo>
                    <a:pt x="18635" y="3600"/>
                    <a:pt x="201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494370" y="701788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235857" y="6598781"/>
              <a:ext cx="274514" cy="50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60" fill="norm" stroke="1" extrusionOk="0">
                  <a:moveTo>
                    <a:pt x="21384" y="0"/>
                  </a:moveTo>
                  <a:cubicBezTo>
                    <a:pt x="18251" y="180"/>
                    <a:pt x="15118" y="360"/>
                    <a:pt x="12645" y="585"/>
                  </a:cubicBezTo>
                  <a:cubicBezTo>
                    <a:pt x="10172" y="810"/>
                    <a:pt x="8358" y="1080"/>
                    <a:pt x="7204" y="1395"/>
                  </a:cubicBezTo>
                  <a:cubicBezTo>
                    <a:pt x="6050" y="1710"/>
                    <a:pt x="5555" y="2070"/>
                    <a:pt x="5308" y="3015"/>
                  </a:cubicBezTo>
                  <a:cubicBezTo>
                    <a:pt x="5060" y="3960"/>
                    <a:pt x="5060" y="5490"/>
                    <a:pt x="4566" y="7740"/>
                  </a:cubicBezTo>
                  <a:cubicBezTo>
                    <a:pt x="4071" y="9990"/>
                    <a:pt x="3082" y="12960"/>
                    <a:pt x="2257" y="15030"/>
                  </a:cubicBezTo>
                  <a:cubicBezTo>
                    <a:pt x="1433" y="17100"/>
                    <a:pt x="773" y="18270"/>
                    <a:pt x="361" y="19215"/>
                  </a:cubicBezTo>
                  <a:cubicBezTo>
                    <a:pt x="-51" y="20160"/>
                    <a:pt x="-216" y="20880"/>
                    <a:pt x="444" y="21240"/>
                  </a:cubicBezTo>
                  <a:cubicBezTo>
                    <a:pt x="1103" y="21600"/>
                    <a:pt x="2587" y="21600"/>
                    <a:pt x="5802" y="21510"/>
                  </a:cubicBezTo>
                  <a:cubicBezTo>
                    <a:pt x="9018" y="21420"/>
                    <a:pt x="13964" y="21240"/>
                    <a:pt x="18911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713570" y="6681331"/>
              <a:ext cx="260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6" y="1560"/>
                    <a:pt x="3512" y="3120"/>
                    <a:pt x="5620" y="5280"/>
                  </a:cubicBezTo>
                  <a:cubicBezTo>
                    <a:pt x="7727" y="7440"/>
                    <a:pt x="10185" y="10200"/>
                    <a:pt x="12907" y="13020"/>
                  </a:cubicBezTo>
                  <a:cubicBezTo>
                    <a:pt x="15629" y="15840"/>
                    <a:pt x="1861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707220" y="6674981"/>
              <a:ext cx="2857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200"/>
                    <a:pt x="20000" y="400"/>
                    <a:pt x="18960" y="1450"/>
                  </a:cubicBezTo>
                  <a:cubicBezTo>
                    <a:pt x="17920" y="2500"/>
                    <a:pt x="16640" y="4400"/>
                    <a:pt x="14800" y="6750"/>
                  </a:cubicBezTo>
                  <a:cubicBezTo>
                    <a:pt x="12960" y="9100"/>
                    <a:pt x="10560" y="11900"/>
                    <a:pt x="8000" y="14450"/>
                  </a:cubicBezTo>
                  <a:cubicBezTo>
                    <a:pt x="5440" y="17000"/>
                    <a:pt x="2720" y="19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272370" y="6560681"/>
              <a:ext cx="283650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0" y="0"/>
                  </a:moveTo>
                  <a:cubicBezTo>
                    <a:pt x="3200" y="0"/>
                    <a:pt x="6400" y="0"/>
                    <a:pt x="9520" y="71"/>
                  </a:cubicBezTo>
                  <a:cubicBezTo>
                    <a:pt x="12640" y="141"/>
                    <a:pt x="15680" y="282"/>
                    <a:pt x="17680" y="459"/>
                  </a:cubicBezTo>
                  <a:cubicBezTo>
                    <a:pt x="19680" y="635"/>
                    <a:pt x="20640" y="847"/>
                    <a:pt x="21120" y="1129"/>
                  </a:cubicBezTo>
                  <a:cubicBezTo>
                    <a:pt x="21600" y="1412"/>
                    <a:pt x="21600" y="1765"/>
                    <a:pt x="20720" y="2824"/>
                  </a:cubicBezTo>
                  <a:cubicBezTo>
                    <a:pt x="19840" y="3882"/>
                    <a:pt x="18080" y="5647"/>
                    <a:pt x="17360" y="7553"/>
                  </a:cubicBezTo>
                  <a:cubicBezTo>
                    <a:pt x="16640" y="9459"/>
                    <a:pt x="16960" y="11506"/>
                    <a:pt x="17440" y="13306"/>
                  </a:cubicBezTo>
                  <a:cubicBezTo>
                    <a:pt x="17920" y="15106"/>
                    <a:pt x="18560" y="16659"/>
                    <a:pt x="18880" y="17682"/>
                  </a:cubicBezTo>
                  <a:cubicBezTo>
                    <a:pt x="19200" y="18706"/>
                    <a:pt x="19200" y="19200"/>
                    <a:pt x="18960" y="19588"/>
                  </a:cubicBezTo>
                  <a:cubicBezTo>
                    <a:pt x="18720" y="19976"/>
                    <a:pt x="18240" y="20259"/>
                    <a:pt x="16080" y="20365"/>
                  </a:cubicBezTo>
                  <a:cubicBezTo>
                    <a:pt x="13920" y="20471"/>
                    <a:pt x="10080" y="20400"/>
                    <a:pt x="7200" y="20576"/>
                  </a:cubicBezTo>
                  <a:cubicBezTo>
                    <a:pt x="4320" y="20753"/>
                    <a:pt x="2400" y="21176"/>
                    <a:pt x="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539334" y="7283914"/>
              <a:ext cx="126737" cy="18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191" fill="norm" stroke="1" extrusionOk="0">
                  <a:moveTo>
                    <a:pt x="2115" y="5173"/>
                  </a:moveTo>
                  <a:cubicBezTo>
                    <a:pt x="1755" y="9056"/>
                    <a:pt x="1395" y="12939"/>
                    <a:pt x="1035" y="15609"/>
                  </a:cubicBezTo>
                  <a:cubicBezTo>
                    <a:pt x="675" y="18279"/>
                    <a:pt x="315" y="19735"/>
                    <a:pt x="135" y="19735"/>
                  </a:cubicBezTo>
                  <a:cubicBezTo>
                    <a:pt x="-45" y="19735"/>
                    <a:pt x="-45" y="18279"/>
                    <a:pt x="135" y="15609"/>
                  </a:cubicBezTo>
                  <a:cubicBezTo>
                    <a:pt x="315" y="12939"/>
                    <a:pt x="675" y="9056"/>
                    <a:pt x="1755" y="6144"/>
                  </a:cubicBezTo>
                  <a:cubicBezTo>
                    <a:pt x="2835" y="3231"/>
                    <a:pt x="4635" y="1290"/>
                    <a:pt x="6435" y="440"/>
                  </a:cubicBezTo>
                  <a:cubicBezTo>
                    <a:pt x="8235" y="-409"/>
                    <a:pt x="10035" y="-166"/>
                    <a:pt x="12015" y="2382"/>
                  </a:cubicBezTo>
                  <a:cubicBezTo>
                    <a:pt x="13995" y="4930"/>
                    <a:pt x="16155" y="9784"/>
                    <a:pt x="17775" y="13303"/>
                  </a:cubicBezTo>
                  <a:cubicBezTo>
                    <a:pt x="19395" y="16822"/>
                    <a:pt x="20475" y="19007"/>
                    <a:pt x="21555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748620" y="7335381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742270" y="7316331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400"/>
                    <a:pt x="15840" y="4800"/>
                    <a:pt x="12240" y="8400"/>
                  </a:cubicBezTo>
                  <a:cubicBezTo>
                    <a:pt x="8640" y="12000"/>
                    <a:pt x="432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943589" y="7260123"/>
              <a:ext cx="78082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16" fill="norm" stroke="1" extrusionOk="0">
                  <a:moveTo>
                    <a:pt x="20968" y="1053"/>
                  </a:moveTo>
                  <a:cubicBezTo>
                    <a:pt x="18694" y="484"/>
                    <a:pt x="16421" y="-84"/>
                    <a:pt x="14431" y="11"/>
                  </a:cubicBezTo>
                  <a:cubicBezTo>
                    <a:pt x="12442" y="105"/>
                    <a:pt x="10736" y="863"/>
                    <a:pt x="8179" y="3800"/>
                  </a:cubicBezTo>
                  <a:cubicBezTo>
                    <a:pt x="5621" y="6737"/>
                    <a:pt x="2210" y="11853"/>
                    <a:pt x="789" y="14884"/>
                  </a:cubicBezTo>
                  <a:cubicBezTo>
                    <a:pt x="-632" y="17916"/>
                    <a:pt x="-64" y="18863"/>
                    <a:pt x="1926" y="19621"/>
                  </a:cubicBezTo>
                  <a:cubicBezTo>
                    <a:pt x="3915" y="20379"/>
                    <a:pt x="7326" y="20948"/>
                    <a:pt x="10736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066120" y="7259181"/>
              <a:ext cx="2834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9257" y="0"/>
                  </a:moveTo>
                  <a:cubicBezTo>
                    <a:pt x="13886" y="5294"/>
                    <a:pt x="18514" y="10588"/>
                    <a:pt x="20057" y="13765"/>
                  </a:cubicBezTo>
                  <a:cubicBezTo>
                    <a:pt x="21600" y="16941"/>
                    <a:pt x="20057" y="18000"/>
                    <a:pt x="16971" y="18953"/>
                  </a:cubicBezTo>
                  <a:cubicBezTo>
                    <a:pt x="13886" y="19906"/>
                    <a:pt x="9257" y="20753"/>
                    <a:pt x="6171" y="21176"/>
                  </a:cubicBezTo>
                  <a:cubicBezTo>
                    <a:pt x="3086" y="21600"/>
                    <a:pt x="154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061474" y="7297281"/>
              <a:ext cx="10624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6600" y="3046"/>
                    <a:pt x="11941" y="6092"/>
                    <a:pt x="8765" y="8031"/>
                  </a:cubicBezTo>
                  <a:cubicBezTo>
                    <a:pt x="5588" y="9969"/>
                    <a:pt x="3894" y="10800"/>
                    <a:pt x="2412" y="11769"/>
                  </a:cubicBezTo>
                  <a:cubicBezTo>
                    <a:pt x="930" y="12738"/>
                    <a:pt x="-341" y="13846"/>
                    <a:pt x="83" y="14815"/>
                  </a:cubicBezTo>
                  <a:cubicBezTo>
                    <a:pt x="506" y="15785"/>
                    <a:pt x="2624" y="16615"/>
                    <a:pt x="6012" y="17723"/>
                  </a:cubicBezTo>
                  <a:cubicBezTo>
                    <a:pt x="9400" y="18831"/>
                    <a:pt x="14059" y="20215"/>
                    <a:pt x="18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212170" y="7386181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307420" y="7329031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406342" y="7316331"/>
              <a:ext cx="2172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080"/>
                    <a:pt x="4448" y="2160"/>
                    <a:pt x="1502" y="5760"/>
                  </a:cubicBezTo>
                  <a:cubicBezTo>
                    <a:pt x="-1443" y="9360"/>
                    <a:pt x="521" y="1548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478870" y="7252831"/>
              <a:ext cx="7971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600" fill="norm" stroke="1" extrusionOk="0">
                  <a:moveTo>
                    <a:pt x="1620" y="0"/>
                  </a:moveTo>
                  <a:cubicBezTo>
                    <a:pt x="8640" y="2035"/>
                    <a:pt x="15660" y="4070"/>
                    <a:pt x="18630" y="6809"/>
                  </a:cubicBezTo>
                  <a:cubicBezTo>
                    <a:pt x="21600" y="9548"/>
                    <a:pt x="20520" y="12991"/>
                    <a:pt x="16740" y="15574"/>
                  </a:cubicBezTo>
                  <a:cubicBezTo>
                    <a:pt x="12960" y="18157"/>
                    <a:pt x="648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866220" y="6833731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050"/>
                    <a:pt x="9000" y="8100"/>
                    <a:pt x="12450" y="11587"/>
                  </a:cubicBezTo>
                  <a:cubicBezTo>
                    <a:pt x="15900" y="15075"/>
                    <a:pt x="18300" y="18000"/>
                    <a:pt x="19650" y="19575"/>
                  </a:cubicBezTo>
                  <a:cubicBezTo>
                    <a:pt x="21000" y="21150"/>
                    <a:pt x="2130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834470" y="6770231"/>
              <a:ext cx="2476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3" y="869"/>
                    <a:pt x="18646" y="1738"/>
                    <a:pt x="16708" y="3786"/>
                  </a:cubicBezTo>
                  <a:cubicBezTo>
                    <a:pt x="14769" y="5834"/>
                    <a:pt x="12369" y="9062"/>
                    <a:pt x="9508" y="12228"/>
                  </a:cubicBezTo>
                  <a:cubicBezTo>
                    <a:pt x="6646" y="15393"/>
                    <a:pt x="3323" y="18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457205" y="6630531"/>
              <a:ext cx="380566" cy="55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2" fill="norm" stroke="1" extrusionOk="0">
                  <a:moveTo>
                    <a:pt x="21456" y="0"/>
                  </a:moveTo>
                  <a:cubicBezTo>
                    <a:pt x="18950" y="82"/>
                    <a:pt x="16444" y="164"/>
                    <a:pt x="13997" y="657"/>
                  </a:cubicBezTo>
                  <a:cubicBezTo>
                    <a:pt x="11551" y="1150"/>
                    <a:pt x="9164" y="2053"/>
                    <a:pt x="7434" y="3326"/>
                  </a:cubicBezTo>
                  <a:cubicBezTo>
                    <a:pt x="5704" y="4599"/>
                    <a:pt x="4629" y="6242"/>
                    <a:pt x="3854" y="8377"/>
                  </a:cubicBezTo>
                  <a:cubicBezTo>
                    <a:pt x="3078" y="10513"/>
                    <a:pt x="2601" y="13141"/>
                    <a:pt x="2064" y="15153"/>
                  </a:cubicBezTo>
                  <a:cubicBezTo>
                    <a:pt x="1527" y="17165"/>
                    <a:pt x="930" y="18561"/>
                    <a:pt x="512" y="19547"/>
                  </a:cubicBezTo>
                  <a:cubicBezTo>
                    <a:pt x="95" y="20532"/>
                    <a:pt x="-144" y="21107"/>
                    <a:pt x="95" y="21354"/>
                  </a:cubicBezTo>
                  <a:cubicBezTo>
                    <a:pt x="333" y="21600"/>
                    <a:pt x="1049" y="21518"/>
                    <a:pt x="3078" y="21271"/>
                  </a:cubicBezTo>
                  <a:cubicBezTo>
                    <a:pt x="5107" y="21025"/>
                    <a:pt x="8448" y="20614"/>
                    <a:pt x="10895" y="20409"/>
                  </a:cubicBezTo>
                  <a:cubicBezTo>
                    <a:pt x="13341" y="20204"/>
                    <a:pt x="14892" y="20204"/>
                    <a:pt x="16444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914820" y="6585910"/>
              <a:ext cx="247344" cy="68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88" fill="norm" stroke="1" extrusionOk="0">
                  <a:moveTo>
                    <a:pt x="4283" y="9547"/>
                  </a:moveTo>
                  <a:cubicBezTo>
                    <a:pt x="4102" y="11534"/>
                    <a:pt x="3920" y="13522"/>
                    <a:pt x="3376" y="15278"/>
                  </a:cubicBezTo>
                  <a:cubicBezTo>
                    <a:pt x="2831" y="17034"/>
                    <a:pt x="1924" y="18558"/>
                    <a:pt x="1288" y="19618"/>
                  </a:cubicBezTo>
                  <a:cubicBezTo>
                    <a:pt x="653" y="20678"/>
                    <a:pt x="290" y="21274"/>
                    <a:pt x="109" y="21374"/>
                  </a:cubicBezTo>
                  <a:cubicBezTo>
                    <a:pt x="-73" y="21473"/>
                    <a:pt x="-73" y="21075"/>
                    <a:pt x="472" y="19916"/>
                  </a:cubicBezTo>
                  <a:cubicBezTo>
                    <a:pt x="1016" y="18756"/>
                    <a:pt x="2105" y="16835"/>
                    <a:pt x="3103" y="14814"/>
                  </a:cubicBezTo>
                  <a:cubicBezTo>
                    <a:pt x="4102" y="12793"/>
                    <a:pt x="5009" y="10673"/>
                    <a:pt x="5735" y="8520"/>
                  </a:cubicBezTo>
                  <a:cubicBezTo>
                    <a:pt x="6461" y="6366"/>
                    <a:pt x="7006" y="4180"/>
                    <a:pt x="7732" y="2755"/>
                  </a:cubicBezTo>
                  <a:cubicBezTo>
                    <a:pt x="8458" y="1331"/>
                    <a:pt x="9366" y="668"/>
                    <a:pt x="10273" y="304"/>
                  </a:cubicBezTo>
                  <a:cubicBezTo>
                    <a:pt x="11181" y="-61"/>
                    <a:pt x="12088" y="-127"/>
                    <a:pt x="13450" y="271"/>
                  </a:cubicBezTo>
                  <a:cubicBezTo>
                    <a:pt x="14811" y="668"/>
                    <a:pt x="16626" y="1529"/>
                    <a:pt x="17171" y="2788"/>
                  </a:cubicBezTo>
                  <a:cubicBezTo>
                    <a:pt x="17715" y="4047"/>
                    <a:pt x="16989" y="5704"/>
                    <a:pt x="16082" y="6731"/>
                  </a:cubicBezTo>
                  <a:cubicBezTo>
                    <a:pt x="15174" y="7758"/>
                    <a:pt x="14085" y="8155"/>
                    <a:pt x="13994" y="8321"/>
                  </a:cubicBezTo>
                  <a:cubicBezTo>
                    <a:pt x="13903" y="8486"/>
                    <a:pt x="14811" y="8420"/>
                    <a:pt x="15991" y="8586"/>
                  </a:cubicBezTo>
                  <a:cubicBezTo>
                    <a:pt x="17171" y="8752"/>
                    <a:pt x="18623" y="9149"/>
                    <a:pt x="19712" y="9745"/>
                  </a:cubicBezTo>
                  <a:cubicBezTo>
                    <a:pt x="20801" y="10342"/>
                    <a:pt x="21527" y="11137"/>
                    <a:pt x="21073" y="11799"/>
                  </a:cubicBezTo>
                  <a:cubicBezTo>
                    <a:pt x="20619" y="12462"/>
                    <a:pt x="18986" y="12992"/>
                    <a:pt x="17352" y="13158"/>
                  </a:cubicBezTo>
                  <a:cubicBezTo>
                    <a:pt x="15719" y="13323"/>
                    <a:pt x="14085" y="13125"/>
                    <a:pt x="12451" y="12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035687" y="6329287"/>
              <a:ext cx="151334" cy="16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927" fill="norm" stroke="1" extrusionOk="0">
                  <a:moveTo>
                    <a:pt x="4349" y="9830"/>
                  </a:moveTo>
                  <a:cubicBezTo>
                    <a:pt x="3449" y="12728"/>
                    <a:pt x="2549" y="15625"/>
                    <a:pt x="1799" y="17733"/>
                  </a:cubicBezTo>
                  <a:cubicBezTo>
                    <a:pt x="1049" y="19840"/>
                    <a:pt x="449" y="21157"/>
                    <a:pt x="149" y="20894"/>
                  </a:cubicBezTo>
                  <a:cubicBezTo>
                    <a:pt x="-151" y="20630"/>
                    <a:pt x="-151" y="18786"/>
                    <a:pt x="1649" y="15230"/>
                  </a:cubicBezTo>
                  <a:cubicBezTo>
                    <a:pt x="3449" y="11674"/>
                    <a:pt x="7049" y="6406"/>
                    <a:pt x="9599" y="3377"/>
                  </a:cubicBezTo>
                  <a:cubicBezTo>
                    <a:pt x="12149" y="347"/>
                    <a:pt x="13649" y="-443"/>
                    <a:pt x="14849" y="216"/>
                  </a:cubicBezTo>
                  <a:cubicBezTo>
                    <a:pt x="16049" y="874"/>
                    <a:pt x="16949" y="2981"/>
                    <a:pt x="17999" y="6142"/>
                  </a:cubicBezTo>
                  <a:cubicBezTo>
                    <a:pt x="19049" y="9303"/>
                    <a:pt x="20249" y="13518"/>
                    <a:pt x="21449" y="1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244170" y="6634716"/>
              <a:ext cx="224453" cy="54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19" fill="norm" stroke="1" extrusionOk="0">
                  <a:moveTo>
                    <a:pt x="0" y="584"/>
                  </a:moveTo>
                  <a:cubicBezTo>
                    <a:pt x="6056" y="417"/>
                    <a:pt x="12112" y="251"/>
                    <a:pt x="15645" y="127"/>
                  </a:cubicBezTo>
                  <a:cubicBezTo>
                    <a:pt x="19178" y="2"/>
                    <a:pt x="20187" y="-81"/>
                    <a:pt x="20793" y="127"/>
                  </a:cubicBezTo>
                  <a:cubicBezTo>
                    <a:pt x="21398" y="334"/>
                    <a:pt x="21600" y="833"/>
                    <a:pt x="21196" y="2204"/>
                  </a:cubicBezTo>
                  <a:cubicBezTo>
                    <a:pt x="20793" y="3574"/>
                    <a:pt x="19783" y="5817"/>
                    <a:pt x="19077" y="8102"/>
                  </a:cubicBezTo>
                  <a:cubicBezTo>
                    <a:pt x="18370" y="10387"/>
                    <a:pt x="17966" y="12713"/>
                    <a:pt x="17563" y="14499"/>
                  </a:cubicBezTo>
                  <a:cubicBezTo>
                    <a:pt x="17159" y="16285"/>
                    <a:pt x="16755" y="17531"/>
                    <a:pt x="16654" y="18362"/>
                  </a:cubicBezTo>
                  <a:cubicBezTo>
                    <a:pt x="16553" y="19193"/>
                    <a:pt x="16755" y="19608"/>
                    <a:pt x="16250" y="19899"/>
                  </a:cubicBezTo>
                  <a:cubicBezTo>
                    <a:pt x="15746" y="20190"/>
                    <a:pt x="14535" y="20356"/>
                    <a:pt x="12516" y="20605"/>
                  </a:cubicBezTo>
                  <a:cubicBezTo>
                    <a:pt x="10497" y="20854"/>
                    <a:pt x="7671" y="21187"/>
                    <a:pt x="4845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512424" y="7150647"/>
              <a:ext cx="100047" cy="27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16" fill="norm" stroke="1" extrusionOk="0">
                  <a:moveTo>
                    <a:pt x="21270" y="1035"/>
                  </a:moveTo>
                  <a:cubicBezTo>
                    <a:pt x="19470" y="376"/>
                    <a:pt x="17670" y="-284"/>
                    <a:pt x="15645" y="128"/>
                  </a:cubicBezTo>
                  <a:cubicBezTo>
                    <a:pt x="13620" y="540"/>
                    <a:pt x="11370" y="2024"/>
                    <a:pt x="8670" y="4992"/>
                  </a:cubicBezTo>
                  <a:cubicBezTo>
                    <a:pt x="5970" y="7960"/>
                    <a:pt x="2820" y="12412"/>
                    <a:pt x="1245" y="15050"/>
                  </a:cubicBezTo>
                  <a:cubicBezTo>
                    <a:pt x="-330" y="17689"/>
                    <a:pt x="-330" y="18513"/>
                    <a:pt x="795" y="19255"/>
                  </a:cubicBezTo>
                  <a:cubicBezTo>
                    <a:pt x="1920" y="19997"/>
                    <a:pt x="4170" y="20656"/>
                    <a:pt x="642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663270" y="7202031"/>
              <a:ext cx="139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600"/>
                    <a:pt x="21600" y="11200"/>
                    <a:pt x="20057" y="14800"/>
                  </a:cubicBezTo>
                  <a:cubicBezTo>
                    <a:pt x="18514" y="18400"/>
                    <a:pt x="9257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665916" y="7208381"/>
              <a:ext cx="9260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20543" y="0"/>
                  </a:moveTo>
                  <a:cubicBezTo>
                    <a:pt x="15847" y="3200"/>
                    <a:pt x="11152" y="6400"/>
                    <a:pt x="7865" y="8400"/>
                  </a:cubicBezTo>
                  <a:cubicBezTo>
                    <a:pt x="4578" y="10400"/>
                    <a:pt x="2700" y="11200"/>
                    <a:pt x="1291" y="12400"/>
                  </a:cubicBezTo>
                  <a:cubicBezTo>
                    <a:pt x="-118" y="13600"/>
                    <a:pt x="-1057" y="15200"/>
                    <a:pt x="2230" y="16800"/>
                  </a:cubicBezTo>
                  <a:cubicBezTo>
                    <a:pt x="5517" y="18400"/>
                    <a:pt x="13030" y="20000"/>
                    <a:pt x="20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847420" y="7297281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927292" y="7227431"/>
              <a:ext cx="2172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771"/>
                    <a:pt x="4448" y="1543"/>
                    <a:pt x="1502" y="5143"/>
                  </a:cubicBezTo>
                  <a:cubicBezTo>
                    <a:pt x="-1443" y="8743"/>
                    <a:pt x="521" y="151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056970" y="7214731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101420" y="7157581"/>
              <a:ext cx="10438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0" y="0"/>
                  </a:moveTo>
                  <a:cubicBezTo>
                    <a:pt x="6646" y="2581"/>
                    <a:pt x="13292" y="5162"/>
                    <a:pt x="17031" y="7608"/>
                  </a:cubicBezTo>
                  <a:cubicBezTo>
                    <a:pt x="20769" y="10053"/>
                    <a:pt x="21600" y="12362"/>
                    <a:pt x="18900" y="14672"/>
                  </a:cubicBezTo>
                  <a:cubicBezTo>
                    <a:pt x="16200" y="16981"/>
                    <a:pt x="9969" y="19291"/>
                    <a:pt x="3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412570" y="7221081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694"/>
                    <a:pt x="4320" y="3388"/>
                    <a:pt x="7920" y="6988"/>
                  </a:cubicBezTo>
                  <a:cubicBezTo>
                    <a:pt x="11520" y="10588"/>
                    <a:pt x="16560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412570" y="7259181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232"/>
                    <a:pt x="18600" y="465"/>
                    <a:pt x="15000" y="4065"/>
                  </a:cubicBezTo>
                  <a:cubicBezTo>
                    <a:pt x="11400" y="7665"/>
                    <a:pt x="5700" y="146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666570" y="7202031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526"/>
                    <a:pt x="15840" y="9051"/>
                    <a:pt x="12240" y="12651"/>
                  </a:cubicBezTo>
                  <a:cubicBezTo>
                    <a:pt x="8640" y="16251"/>
                    <a:pt x="432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593420" y="6389231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599770" y="6535281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016563" y="5895585"/>
              <a:ext cx="192808" cy="52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57" fill="norm" stroke="1" extrusionOk="0">
                  <a:moveTo>
                    <a:pt x="21386" y="190"/>
                  </a:moveTo>
                  <a:cubicBezTo>
                    <a:pt x="20212" y="18"/>
                    <a:pt x="19038" y="-153"/>
                    <a:pt x="15986" y="233"/>
                  </a:cubicBezTo>
                  <a:cubicBezTo>
                    <a:pt x="12934" y="618"/>
                    <a:pt x="8003" y="1561"/>
                    <a:pt x="4951" y="2418"/>
                  </a:cubicBezTo>
                  <a:cubicBezTo>
                    <a:pt x="1899" y="3276"/>
                    <a:pt x="725" y="4047"/>
                    <a:pt x="373" y="5118"/>
                  </a:cubicBezTo>
                  <a:cubicBezTo>
                    <a:pt x="21" y="6190"/>
                    <a:pt x="490" y="7561"/>
                    <a:pt x="960" y="9661"/>
                  </a:cubicBezTo>
                  <a:cubicBezTo>
                    <a:pt x="1429" y="11761"/>
                    <a:pt x="1899" y="14590"/>
                    <a:pt x="1782" y="16433"/>
                  </a:cubicBezTo>
                  <a:cubicBezTo>
                    <a:pt x="1664" y="18276"/>
                    <a:pt x="960" y="19133"/>
                    <a:pt x="490" y="19818"/>
                  </a:cubicBezTo>
                  <a:cubicBezTo>
                    <a:pt x="21" y="20504"/>
                    <a:pt x="-214" y="21018"/>
                    <a:pt x="256" y="21233"/>
                  </a:cubicBezTo>
                  <a:cubicBezTo>
                    <a:pt x="725" y="21447"/>
                    <a:pt x="1899" y="21361"/>
                    <a:pt x="4599" y="21147"/>
                  </a:cubicBezTo>
                  <a:cubicBezTo>
                    <a:pt x="7299" y="20933"/>
                    <a:pt x="11525" y="20590"/>
                    <a:pt x="15751" y="202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292390" y="5978005"/>
              <a:ext cx="169973" cy="47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87" fill="norm" stroke="1" extrusionOk="0">
                  <a:moveTo>
                    <a:pt x="741" y="9106"/>
                  </a:moveTo>
                  <a:cubicBezTo>
                    <a:pt x="1008" y="12356"/>
                    <a:pt x="1274" y="15605"/>
                    <a:pt x="1408" y="17469"/>
                  </a:cubicBezTo>
                  <a:cubicBezTo>
                    <a:pt x="1541" y="19333"/>
                    <a:pt x="1541" y="19811"/>
                    <a:pt x="1408" y="20336"/>
                  </a:cubicBezTo>
                  <a:cubicBezTo>
                    <a:pt x="1274" y="20862"/>
                    <a:pt x="1008" y="21435"/>
                    <a:pt x="741" y="21483"/>
                  </a:cubicBezTo>
                  <a:cubicBezTo>
                    <a:pt x="474" y="21531"/>
                    <a:pt x="208" y="21053"/>
                    <a:pt x="74" y="18998"/>
                  </a:cubicBezTo>
                  <a:cubicBezTo>
                    <a:pt x="-59" y="16943"/>
                    <a:pt x="-59" y="13312"/>
                    <a:pt x="474" y="10349"/>
                  </a:cubicBezTo>
                  <a:cubicBezTo>
                    <a:pt x="1008" y="7386"/>
                    <a:pt x="2074" y="5092"/>
                    <a:pt x="2741" y="3658"/>
                  </a:cubicBezTo>
                  <a:cubicBezTo>
                    <a:pt x="3408" y="2225"/>
                    <a:pt x="3674" y="1651"/>
                    <a:pt x="4341" y="1173"/>
                  </a:cubicBezTo>
                  <a:cubicBezTo>
                    <a:pt x="5008" y="696"/>
                    <a:pt x="6074" y="313"/>
                    <a:pt x="7274" y="122"/>
                  </a:cubicBezTo>
                  <a:cubicBezTo>
                    <a:pt x="8474" y="-69"/>
                    <a:pt x="9808" y="-69"/>
                    <a:pt x="11008" y="361"/>
                  </a:cubicBezTo>
                  <a:cubicBezTo>
                    <a:pt x="12208" y="791"/>
                    <a:pt x="13274" y="1651"/>
                    <a:pt x="13274" y="2655"/>
                  </a:cubicBezTo>
                  <a:cubicBezTo>
                    <a:pt x="13274" y="3658"/>
                    <a:pt x="12208" y="4805"/>
                    <a:pt x="11141" y="5522"/>
                  </a:cubicBezTo>
                  <a:cubicBezTo>
                    <a:pt x="10074" y="6239"/>
                    <a:pt x="9008" y="6526"/>
                    <a:pt x="9141" y="6717"/>
                  </a:cubicBezTo>
                  <a:cubicBezTo>
                    <a:pt x="9274" y="6908"/>
                    <a:pt x="10608" y="7004"/>
                    <a:pt x="12474" y="7338"/>
                  </a:cubicBezTo>
                  <a:cubicBezTo>
                    <a:pt x="14341" y="7673"/>
                    <a:pt x="16741" y="8246"/>
                    <a:pt x="18341" y="8772"/>
                  </a:cubicBezTo>
                  <a:cubicBezTo>
                    <a:pt x="19941" y="9297"/>
                    <a:pt x="20741" y="9775"/>
                    <a:pt x="21141" y="10301"/>
                  </a:cubicBezTo>
                  <a:cubicBezTo>
                    <a:pt x="21541" y="10827"/>
                    <a:pt x="21541" y="11400"/>
                    <a:pt x="20874" y="11926"/>
                  </a:cubicBezTo>
                  <a:cubicBezTo>
                    <a:pt x="20208" y="12451"/>
                    <a:pt x="18874" y="12929"/>
                    <a:pt x="17541" y="13168"/>
                  </a:cubicBezTo>
                  <a:cubicBezTo>
                    <a:pt x="16208" y="13407"/>
                    <a:pt x="14874" y="13407"/>
                    <a:pt x="13541" y="13312"/>
                  </a:cubicBezTo>
                  <a:cubicBezTo>
                    <a:pt x="12208" y="13216"/>
                    <a:pt x="10874" y="13025"/>
                    <a:pt x="10608" y="12738"/>
                  </a:cubicBezTo>
                  <a:cubicBezTo>
                    <a:pt x="10341" y="12451"/>
                    <a:pt x="11141" y="12069"/>
                    <a:pt x="12474" y="11878"/>
                  </a:cubicBezTo>
                  <a:cubicBezTo>
                    <a:pt x="13808" y="11687"/>
                    <a:pt x="15674" y="11687"/>
                    <a:pt x="17541" y="116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503587" y="6186031"/>
              <a:ext cx="45327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1" h="21270" fill="norm" stroke="1" extrusionOk="0">
                  <a:moveTo>
                    <a:pt x="13148" y="9781"/>
                  </a:moveTo>
                  <a:cubicBezTo>
                    <a:pt x="13148" y="7743"/>
                    <a:pt x="13148" y="5706"/>
                    <a:pt x="11270" y="5502"/>
                  </a:cubicBezTo>
                  <a:cubicBezTo>
                    <a:pt x="9391" y="5298"/>
                    <a:pt x="5635" y="6928"/>
                    <a:pt x="3287" y="8762"/>
                  </a:cubicBezTo>
                  <a:cubicBezTo>
                    <a:pt x="939" y="10596"/>
                    <a:pt x="0" y="12634"/>
                    <a:pt x="0" y="14672"/>
                  </a:cubicBezTo>
                  <a:cubicBezTo>
                    <a:pt x="0" y="16709"/>
                    <a:pt x="939" y="18747"/>
                    <a:pt x="3757" y="19970"/>
                  </a:cubicBezTo>
                  <a:cubicBezTo>
                    <a:pt x="6574" y="21192"/>
                    <a:pt x="11270" y="21600"/>
                    <a:pt x="15026" y="20989"/>
                  </a:cubicBezTo>
                  <a:cubicBezTo>
                    <a:pt x="18783" y="20377"/>
                    <a:pt x="21600" y="18747"/>
                    <a:pt x="19252" y="15079"/>
                  </a:cubicBezTo>
                  <a:cubicBezTo>
                    <a:pt x="16904" y="11411"/>
                    <a:pt x="9391" y="5706"/>
                    <a:pt x="1878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304620" y="5787427"/>
              <a:ext cx="146051" cy="8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939" y="4178"/>
                  </a:moveTo>
                  <a:cubicBezTo>
                    <a:pt x="939" y="6690"/>
                    <a:pt x="939" y="9201"/>
                    <a:pt x="783" y="12466"/>
                  </a:cubicBezTo>
                  <a:cubicBezTo>
                    <a:pt x="626" y="15731"/>
                    <a:pt x="313" y="19750"/>
                    <a:pt x="157" y="20504"/>
                  </a:cubicBezTo>
                  <a:cubicBezTo>
                    <a:pt x="0" y="21257"/>
                    <a:pt x="0" y="18745"/>
                    <a:pt x="0" y="16234"/>
                  </a:cubicBezTo>
                  <a:cubicBezTo>
                    <a:pt x="0" y="13722"/>
                    <a:pt x="0" y="11210"/>
                    <a:pt x="0" y="8448"/>
                  </a:cubicBezTo>
                  <a:cubicBezTo>
                    <a:pt x="0" y="5685"/>
                    <a:pt x="0" y="2671"/>
                    <a:pt x="783" y="1164"/>
                  </a:cubicBezTo>
                  <a:cubicBezTo>
                    <a:pt x="1565" y="-343"/>
                    <a:pt x="3130" y="-343"/>
                    <a:pt x="4383" y="913"/>
                  </a:cubicBezTo>
                  <a:cubicBezTo>
                    <a:pt x="5635" y="2169"/>
                    <a:pt x="6574" y="4680"/>
                    <a:pt x="9391" y="8197"/>
                  </a:cubicBezTo>
                  <a:cubicBezTo>
                    <a:pt x="12209" y="11713"/>
                    <a:pt x="16904" y="16234"/>
                    <a:pt x="21600" y="207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009470" y="5845522"/>
              <a:ext cx="145625" cy="43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841" fill="norm" stroke="1" extrusionOk="0">
                  <a:moveTo>
                    <a:pt x="0" y="11446"/>
                  </a:moveTo>
                  <a:cubicBezTo>
                    <a:pt x="626" y="14386"/>
                    <a:pt x="1252" y="17327"/>
                    <a:pt x="1722" y="19102"/>
                  </a:cubicBezTo>
                  <a:cubicBezTo>
                    <a:pt x="2191" y="20877"/>
                    <a:pt x="2504" y="21485"/>
                    <a:pt x="2504" y="20015"/>
                  </a:cubicBezTo>
                  <a:cubicBezTo>
                    <a:pt x="2504" y="18544"/>
                    <a:pt x="2191" y="14995"/>
                    <a:pt x="2191" y="11547"/>
                  </a:cubicBezTo>
                  <a:cubicBezTo>
                    <a:pt x="2191" y="8099"/>
                    <a:pt x="2504" y="4753"/>
                    <a:pt x="3130" y="2775"/>
                  </a:cubicBezTo>
                  <a:cubicBezTo>
                    <a:pt x="3757" y="798"/>
                    <a:pt x="4696" y="189"/>
                    <a:pt x="5948" y="37"/>
                  </a:cubicBezTo>
                  <a:cubicBezTo>
                    <a:pt x="7200" y="-115"/>
                    <a:pt x="8765" y="189"/>
                    <a:pt x="11270" y="1051"/>
                  </a:cubicBezTo>
                  <a:cubicBezTo>
                    <a:pt x="13774" y="1913"/>
                    <a:pt x="17217" y="3333"/>
                    <a:pt x="19096" y="4347"/>
                  </a:cubicBezTo>
                  <a:cubicBezTo>
                    <a:pt x="20974" y="5361"/>
                    <a:pt x="21287" y="5970"/>
                    <a:pt x="21443" y="6578"/>
                  </a:cubicBezTo>
                  <a:cubicBezTo>
                    <a:pt x="21600" y="7186"/>
                    <a:pt x="21600" y="7795"/>
                    <a:pt x="21130" y="8353"/>
                  </a:cubicBezTo>
                  <a:cubicBezTo>
                    <a:pt x="20661" y="8910"/>
                    <a:pt x="19722" y="9417"/>
                    <a:pt x="18470" y="9722"/>
                  </a:cubicBezTo>
                  <a:cubicBezTo>
                    <a:pt x="17217" y="10026"/>
                    <a:pt x="15652" y="10127"/>
                    <a:pt x="15339" y="9975"/>
                  </a:cubicBezTo>
                  <a:cubicBezTo>
                    <a:pt x="15026" y="9823"/>
                    <a:pt x="15965" y="9417"/>
                    <a:pt x="17061" y="9468"/>
                  </a:cubicBezTo>
                  <a:cubicBezTo>
                    <a:pt x="18157" y="9519"/>
                    <a:pt x="19409" y="10026"/>
                    <a:pt x="20035" y="10584"/>
                  </a:cubicBezTo>
                  <a:cubicBezTo>
                    <a:pt x="20661" y="11141"/>
                    <a:pt x="20661" y="11750"/>
                    <a:pt x="20035" y="12257"/>
                  </a:cubicBezTo>
                  <a:cubicBezTo>
                    <a:pt x="19409" y="12764"/>
                    <a:pt x="18157" y="13170"/>
                    <a:pt x="16591" y="13372"/>
                  </a:cubicBezTo>
                  <a:cubicBezTo>
                    <a:pt x="15026" y="13575"/>
                    <a:pt x="13148" y="13575"/>
                    <a:pt x="12209" y="13271"/>
                  </a:cubicBezTo>
                  <a:cubicBezTo>
                    <a:pt x="11270" y="12967"/>
                    <a:pt x="11270" y="12358"/>
                    <a:pt x="11270" y="1175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225370" y="6084431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009999" y="5663631"/>
              <a:ext cx="120122" cy="12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90" fill="norm" stroke="1" extrusionOk="0">
                  <a:moveTo>
                    <a:pt x="2179" y="276"/>
                  </a:moveTo>
                  <a:cubicBezTo>
                    <a:pt x="2179" y="6104"/>
                    <a:pt x="2179" y="11933"/>
                    <a:pt x="1800" y="15704"/>
                  </a:cubicBezTo>
                  <a:cubicBezTo>
                    <a:pt x="1421" y="19476"/>
                    <a:pt x="663" y="21190"/>
                    <a:pt x="284" y="20847"/>
                  </a:cubicBezTo>
                  <a:cubicBezTo>
                    <a:pt x="-95" y="20504"/>
                    <a:pt x="-95" y="18104"/>
                    <a:pt x="284" y="15190"/>
                  </a:cubicBezTo>
                  <a:cubicBezTo>
                    <a:pt x="663" y="12276"/>
                    <a:pt x="1421" y="8847"/>
                    <a:pt x="2747" y="5933"/>
                  </a:cubicBezTo>
                  <a:cubicBezTo>
                    <a:pt x="4073" y="3019"/>
                    <a:pt x="5968" y="619"/>
                    <a:pt x="7484" y="104"/>
                  </a:cubicBezTo>
                  <a:cubicBezTo>
                    <a:pt x="9000" y="-410"/>
                    <a:pt x="10137" y="961"/>
                    <a:pt x="12410" y="4733"/>
                  </a:cubicBezTo>
                  <a:cubicBezTo>
                    <a:pt x="14684" y="8504"/>
                    <a:pt x="18094" y="14676"/>
                    <a:pt x="21505" y="208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707970" y="6052681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171520" y="6039981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400120" y="602093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821337" y="5618940"/>
              <a:ext cx="163691" cy="61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19" fill="norm" stroke="1" extrusionOk="0">
                  <a:moveTo>
                    <a:pt x="1367" y="11017"/>
                  </a:moveTo>
                  <a:cubicBezTo>
                    <a:pt x="1367" y="13177"/>
                    <a:pt x="1367" y="15337"/>
                    <a:pt x="1504" y="16938"/>
                  </a:cubicBezTo>
                  <a:cubicBezTo>
                    <a:pt x="1641" y="18540"/>
                    <a:pt x="1914" y="19582"/>
                    <a:pt x="2051" y="20327"/>
                  </a:cubicBezTo>
                  <a:cubicBezTo>
                    <a:pt x="2187" y="21072"/>
                    <a:pt x="2187" y="21519"/>
                    <a:pt x="2187" y="21519"/>
                  </a:cubicBezTo>
                  <a:cubicBezTo>
                    <a:pt x="2187" y="21519"/>
                    <a:pt x="2187" y="21072"/>
                    <a:pt x="1914" y="19433"/>
                  </a:cubicBezTo>
                  <a:cubicBezTo>
                    <a:pt x="1641" y="17795"/>
                    <a:pt x="1094" y="14965"/>
                    <a:pt x="684" y="12320"/>
                  </a:cubicBezTo>
                  <a:cubicBezTo>
                    <a:pt x="273" y="9676"/>
                    <a:pt x="0" y="7218"/>
                    <a:pt x="0" y="5393"/>
                  </a:cubicBezTo>
                  <a:cubicBezTo>
                    <a:pt x="0" y="3569"/>
                    <a:pt x="273" y="2377"/>
                    <a:pt x="820" y="1595"/>
                  </a:cubicBezTo>
                  <a:cubicBezTo>
                    <a:pt x="1367" y="813"/>
                    <a:pt x="2187" y="440"/>
                    <a:pt x="3281" y="217"/>
                  </a:cubicBezTo>
                  <a:cubicBezTo>
                    <a:pt x="4375" y="-7"/>
                    <a:pt x="5742" y="-81"/>
                    <a:pt x="7656" y="105"/>
                  </a:cubicBezTo>
                  <a:cubicBezTo>
                    <a:pt x="9570" y="291"/>
                    <a:pt x="12030" y="738"/>
                    <a:pt x="13671" y="1595"/>
                  </a:cubicBezTo>
                  <a:cubicBezTo>
                    <a:pt x="15311" y="2451"/>
                    <a:pt x="16132" y="3718"/>
                    <a:pt x="16132" y="4574"/>
                  </a:cubicBezTo>
                  <a:cubicBezTo>
                    <a:pt x="16132" y="5431"/>
                    <a:pt x="15311" y="5878"/>
                    <a:pt x="13944" y="6287"/>
                  </a:cubicBezTo>
                  <a:cubicBezTo>
                    <a:pt x="12577" y="6697"/>
                    <a:pt x="10663" y="7069"/>
                    <a:pt x="10390" y="7256"/>
                  </a:cubicBezTo>
                  <a:cubicBezTo>
                    <a:pt x="10116" y="7442"/>
                    <a:pt x="11484" y="7442"/>
                    <a:pt x="13534" y="7851"/>
                  </a:cubicBezTo>
                  <a:cubicBezTo>
                    <a:pt x="15585" y="8261"/>
                    <a:pt x="18319" y="9080"/>
                    <a:pt x="19823" y="9825"/>
                  </a:cubicBezTo>
                  <a:cubicBezTo>
                    <a:pt x="21327" y="10570"/>
                    <a:pt x="21600" y="11240"/>
                    <a:pt x="20370" y="11799"/>
                  </a:cubicBezTo>
                  <a:cubicBezTo>
                    <a:pt x="19139" y="12358"/>
                    <a:pt x="16405" y="12805"/>
                    <a:pt x="14354" y="12953"/>
                  </a:cubicBezTo>
                  <a:cubicBezTo>
                    <a:pt x="12304" y="13102"/>
                    <a:pt x="10937" y="12953"/>
                    <a:pt x="10116" y="12693"/>
                  </a:cubicBezTo>
                  <a:cubicBezTo>
                    <a:pt x="9296" y="12432"/>
                    <a:pt x="9023" y="12060"/>
                    <a:pt x="8749" y="116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1047820" y="5862181"/>
              <a:ext cx="2942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323"/>
                    <a:pt x="21600" y="6646"/>
                    <a:pt x="19440" y="10246"/>
                  </a:cubicBezTo>
                  <a:cubicBezTo>
                    <a:pt x="17280" y="13846"/>
                    <a:pt x="864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1068236" y="5868531"/>
              <a:ext cx="811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600" fill="norm" stroke="1" extrusionOk="0">
                  <a:moveTo>
                    <a:pt x="20711" y="0"/>
                  </a:moveTo>
                  <a:cubicBezTo>
                    <a:pt x="16391" y="2520"/>
                    <a:pt x="12071" y="5040"/>
                    <a:pt x="8831" y="7020"/>
                  </a:cubicBezTo>
                  <a:cubicBezTo>
                    <a:pt x="5591" y="9000"/>
                    <a:pt x="3431" y="10440"/>
                    <a:pt x="1811" y="12240"/>
                  </a:cubicBezTo>
                  <a:cubicBezTo>
                    <a:pt x="191" y="14040"/>
                    <a:pt x="-889" y="16200"/>
                    <a:pt x="1001" y="17820"/>
                  </a:cubicBezTo>
                  <a:cubicBezTo>
                    <a:pt x="2891" y="19440"/>
                    <a:pt x="7751" y="20520"/>
                    <a:pt x="1261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0822106" y="5439107"/>
              <a:ext cx="117765" cy="10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25" fill="norm" stroke="1" extrusionOk="0">
                  <a:moveTo>
                    <a:pt x="631" y="8419"/>
                  </a:moveTo>
                  <a:cubicBezTo>
                    <a:pt x="631" y="10537"/>
                    <a:pt x="631" y="12654"/>
                    <a:pt x="439" y="15196"/>
                  </a:cubicBezTo>
                  <a:cubicBezTo>
                    <a:pt x="246" y="17737"/>
                    <a:pt x="-140" y="20701"/>
                    <a:pt x="53" y="20913"/>
                  </a:cubicBezTo>
                  <a:cubicBezTo>
                    <a:pt x="246" y="21125"/>
                    <a:pt x="1017" y="18584"/>
                    <a:pt x="2367" y="14984"/>
                  </a:cubicBezTo>
                  <a:cubicBezTo>
                    <a:pt x="3717" y="11384"/>
                    <a:pt x="5646" y="6725"/>
                    <a:pt x="7381" y="3760"/>
                  </a:cubicBezTo>
                  <a:cubicBezTo>
                    <a:pt x="9117" y="796"/>
                    <a:pt x="10660" y="-475"/>
                    <a:pt x="11624" y="160"/>
                  </a:cubicBezTo>
                  <a:cubicBezTo>
                    <a:pt x="12589" y="796"/>
                    <a:pt x="12974" y="3337"/>
                    <a:pt x="14517" y="6725"/>
                  </a:cubicBezTo>
                  <a:cubicBezTo>
                    <a:pt x="16060" y="10113"/>
                    <a:pt x="18760" y="14349"/>
                    <a:pt x="21460" y="185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1162120" y="5522701"/>
              <a:ext cx="208225" cy="65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38" fill="norm" stroke="1" extrusionOk="0">
                  <a:moveTo>
                    <a:pt x="0" y="1337"/>
                  </a:moveTo>
                  <a:cubicBezTo>
                    <a:pt x="2182" y="785"/>
                    <a:pt x="4364" y="233"/>
                    <a:pt x="6982" y="61"/>
                  </a:cubicBezTo>
                  <a:cubicBezTo>
                    <a:pt x="9600" y="-112"/>
                    <a:pt x="12655" y="95"/>
                    <a:pt x="14618" y="509"/>
                  </a:cubicBezTo>
                  <a:cubicBezTo>
                    <a:pt x="16582" y="923"/>
                    <a:pt x="17455" y="1544"/>
                    <a:pt x="17891" y="3166"/>
                  </a:cubicBezTo>
                  <a:cubicBezTo>
                    <a:pt x="18327" y="4788"/>
                    <a:pt x="18327" y="7410"/>
                    <a:pt x="18545" y="9860"/>
                  </a:cubicBezTo>
                  <a:cubicBezTo>
                    <a:pt x="18764" y="12310"/>
                    <a:pt x="19200" y="14587"/>
                    <a:pt x="19745" y="16140"/>
                  </a:cubicBezTo>
                  <a:cubicBezTo>
                    <a:pt x="20291" y="17692"/>
                    <a:pt x="20945" y="18521"/>
                    <a:pt x="21273" y="19176"/>
                  </a:cubicBezTo>
                  <a:cubicBezTo>
                    <a:pt x="21600" y="19832"/>
                    <a:pt x="21600" y="20315"/>
                    <a:pt x="20509" y="20694"/>
                  </a:cubicBezTo>
                  <a:cubicBezTo>
                    <a:pt x="19418" y="21074"/>
                    <a:pt x="17236" y="21350"/>
                    <a:pt x="14509" y="21419"/>
                  </a:cubicBezTo>
                  <a:cubicBezTo>
                    <a:pt x="11782" y="21488"/>
                    <a:pt x="8509" y="21350"/>
                    <a:pt x="5236" y="2121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895275" y="6249531"/>
              <a:ext cx="332646" cy="21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08" fill="norm" stroke="1" extrusionOk="0">
                  <a:moveTo>
                    <a:pt x="3028" y="19440"/>
                  </a:moveTo>
                  <a:cubicBezTo>
                    <a:pt x="2345" y="19656"/>
                    <a:pt x="1661" y="19872"/>
                    <a:pt x="1046" y="20304"/>
                  </a:cubicBezTo>
                  <a:cubicBezTo>
                    <a:pt x="431" y="20736"/>
                    <a:pt x="-116" y="21384"/>
                    <a:pt x="21" y="21492"/>
                  </a:cubicBezTo>
                  <a:cubicBezTo>
                    <a:pt x="157" y="21600"/>
                    <a:pt x="978" y="21168"/>
                    <a:pt x="3028" y="19440"/>
                  </a:cubicBezTo>
                  <a:cubicBezTo>
                    <a:pt x="5079" y="17712"/>
                    <a:pt x="8360" y="14688"/>
                    <a:pt x="11641" y="11232"/>
                  </a:cubicBezTo>
                  <a:cubicBezTo>
                    <a:pt x="14922" y="7776"/>
                    <a:pt x="18203" y="3888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144264" y="6181601"/>
              <a:ext cx="136775" cy="22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19" fill="norm" stroke="1" extrusionOk="0">
                  <a:moveTo>
                    <a:pt x="5080" y="2819"/>
                  </a:moveTo>
                  <a:cubicBezTo>
                    <a:pt x="2462" y="2619"/>
                    <a:pt x="-156" y="2419"/>
                    <a:pt x="8" y="1919"/>
                  </a:cubicBezTo>
                  <a:cubicBezTo>
                    <a:pt x="171" y="1419"/>
                    <a:pt x="3117" y="619"/>
                    <a:pt x="6389" y="219"/>
                  </a:cubicBezTo>
                  <a:cubicBezTo>
                    <a:pt x="9662" y="-181"/>
                    <a:pt x="13262" y="-181"/>
                    <a:pt x="16208" y="1519"/>
                  </a:cubicBezTo>
                  <a:cubicBezTo>
                    <a:pt x="19153" y="3219"/>
                    <a:pt x="21444" y="6619"/>
                    <a:pt x="21117" y="10219"/>
                  </a:cubicBezTo>
                  <a:cubicBezTo>
                    <a:pt x="20789" y="13819"/>
                    <a:pt x="17844" y="17619"/>
                    <a:pt x="14899" y="214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469220" y="5577985"/>
              <a:ext cx="285751" cy="75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12960" y="861"/>
                  </a:moveTo>
                  <a:cubicBezTo>
                    <a:pt x="12960" y="559"/>
                    <a:pt x="12960" y="258"/>
                    <a:pt x="12560" y="107"/>
                  </a:cubicBezTo>
                  <a:cubicBezTo>
                    <a:pt x="12160" y="-44"/>
                    <a:pt x="11360" y="-44"/>
                    <a:pt x="9760" y="167"/>
                  </a:cubicBezTo>
                  <a:cubicBezTo>
                    <a:pt x="8160" y="378"/>
                    <a:pt x="5760" y="801"/>
                    <a:pt x="4160" y="1102"/>
                  </a:cubicBezTo>
                  <a:cubicBezTo>
                    <a:pt x="2560" y="1404"/>
                    <a:pt x="1760" y="1585"/>
                    <a:pt x="1120" y="1826"/>
                  </a:cubicBezTo>
                  <a:cubicBezTo>
                    <a:pt x="480" y="2068"/>
                    <a:pt x="0" y="2369"/>
                    <a:pt x="0" y="2641"/>
                  </a:cubicBezTo>
                  <a:cubicBezTo>
                    <a:pt x="0" y="2912"/>
                    <a:pt x="480" y="3154"/>
                    <a:pt x="1200" y="4029"/>
                  </a:cubicBezTo>
                  <a:cubicBezTo>
                    <a:pt x="1920" y="4903"/>
                    <a:pt x="2880" y="6412"/>
                    <a:pt x="3680" y="8252"/>
                  </a:cubicBezTo>
                  <a:cubicBezTo>
                    <a:pt x="4480" y="10092"/>
                    <a:pt x="5120" y="12264"/>
                    <a:pt x="5520" y="14165"/>
                  </a:cubicBezTo>
                  <a:cubicBezTo>
                    <a:pt x="5920" y="16065"/>
                    <a:pt x="6080" y="17695"/>
                    <a:pt x="6160" y="18690"/>
                  </a:cubicBezTo>
                  <a:cubicBezTo>
                    <a:pt x="6240" y="19686"/>
                    <a:pt x="6240" y="20048"/>
                    <a:pt x="6240" y="20379"/>
                  </a:cubicBezTo>
                  <a:cubicBezTo>
                    <a:pt x="6240" y="20711"/>
                    <a:pt x="6240" y="21013"/>
                    <a:pt x="6640" y="21224"/>
                  </a:cubicBezTo>
                  <a:cubicBezTo>
                    <a:pt x="7040" y="21435"/>
                    <a:pt x="7840" y="21556"/>
                    <a:pt x="9680" y="21496"/>
                  </a:cubicBezTo>
                  <a:cubicBezTo>
                    <a:pt x="11520" y="21435"/>
                    <a:pt x="14400" y="21194"/>
                    <a:pt x="16560" y="21043"/>
                  </a:cubicBezTo>
                  <a:cubicBezTo>
                    <a:pt x="18720" y="20892"/>
                    <a:pt x="20160" y="20832"/>
                    <a:pt x="21600" y="207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799420" y="5512931"/>
              <a:ext cx="38101" cy="19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2400" y="4877"/>
                    <a:pt x="4800" y="9755"/>
                    <a:pt x="6600" y="12774"/>
                  </a:cubicBezTo>
                  <a:cubicBezTo>
                    <a:pt x="8400" y="15794"/>
                    <a:pt x="9600" y="16955"/>
                    <a:pt x="10200" y="18232"/>
                  </a:cubicBezTo>
                  <a:cubicBezTo>
                    <a:pt x="10800" y="19510"/>
                    <a:pt x="10800" y="20903"/>
                    <a:pt x="12600" y="21252"/>
                  </a:cubicBezTo>
                  <a:cubicBezTo>
                    <a:pt x="14400" y="21600"/>
                    <a:pt x="18000" y="20903"/>
                    <a:pt x="21600" y="2020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142320" y="5512931"/>
              <a:ext cx="1968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2769"/>
                    <a:pt x="7432" y="5538"/>
                    <a:pt x="10452" y="8585"/>
                  </a:cubicBezTo>
                  <a:cubicBezTo>
                    <a:pt x="13471" y="11631"/>
                    <a:pt x="15794" y="14954"/>
                    <a:pt x="17419" y="17169"/>
                  </a:cubicBezTo>
                  <a:cubicBezTo>
                    <a:pt x="19045" y="19385"/>
                    <a:pt x="19974" y="20492"/>
                    <a:pt x="20555" y="21046"/>
                  </a:cubicBezTo>
                  <a:cubicBezTo>
                    <a:pt x="21135" y="21600"/>
                    <a:pt x="2136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213414" y="5466791"/>
              <a:ext cx="87657" cy="23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70" fill="norm" stroke="1" extrusionOk="0">
                  <a:moveTo>
                    <a:pt x="20802" y="3020"/>
                  </a:moveTo>
                  <a:cubicBezTo>
                    <a:pt x="19295" y="1682"/>
                    <a:pt x="17788" y="343"/>
                    <a:pt x="16281" y="57"/>
                  </a:cubicBezTo>
                  <a:cubicBezTo>
                    <a:pt x="14774" y="-230"/>
                    <a:pt x="13267" y="535"/>
                    <a:pt x="10253" y="3020"/>
                  </a:cubicBezTo>
                  <a:cubicBezTo>
                    <a:pt x="7239" y="5505"/>
                    <a:pt x="2718" y="9710"/>
                    <a:pt x="960" y="13055"/>
                  </a:cubicBezTo>
                  <a:cubicBezTo>
                    <a:pt x="-798" y="16400"/>
                    <a:pt x="207" y="18885"/>
                    <a:pt x="1211" y="213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402670" y="5620881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421720" y="5392281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885270" y="5430381"/>
              <a:ext cx="2222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2925"/>
                    <a:pt x="6583" y="5850"/>
                    <a:pt x="10183" y="9450"/>
                  </a:cubicBezTo>
                  <a:cubicBezTo>
                    <a:pt x="13783" y="13050"/>
                    <a:pt x="17691" y="173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005920" y="5385931"/>
              <a:ext cx="76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53"/>
                    <a:pt x="15600" y="306"/>
                    <a:pt x="13800" y="843"/>
                  </a:cubicBezTo>
                  <a:cubicBezTo>
                    <a:pt x="12000" y="1379"/>
                    <a:pt x="11400" y="2298"/>
                    <a:pt x="9300" y="4672"/>
                  </a:cubicBezTo>
                  <a:cubicBezTo>
                    <a:pt x="7200" y="7047"/>
                    <a:pt x="3600" y="10877"/>
                    <a:pt x="1800" y="13940"/>
                  </a:cubicBezTo>
                  <a:cubicBezTo>
                    <a:pt x="0" y="17004"/>
                    <a:pt x="0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171020" y="5582781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132920" y="5271116"/>
              <a:ext cx="171451" cy="15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2698"/>
                  </a:moveTo>
                  <a:cubicBezTo>
                    <a:pt x="800" y="1530"/>
                    <a:pt x="1600" y="363"/>
                    <a:pt x="2667" y="71"/>
                  </a:cubicBezTo>
                  <a:cubicBezTo>
                    <a:pt x="3733" y="-221"/>
                    <a:pt x="5067" y="363"/>
                    <a:pt x="6400" y="2260"/>
                  </a:cubicBezTo>
                  <a:cubicBezTo>
                    <a:pt x="7733" y="4157"/>
                    <a:pt x="9067" y="7368"/>
                    <a:pt x="8933" y="10287"/>
                  </a:cubicBezTo>
                  <a:cubicBezTo>
                    <a:pt x="8800" y="13206"/>
                    <a:pt x="7200" y="15833"/>
                    <a:pt x="6000" y="17730"/>
                  </a:cubicBezTo>
                  <a:cubicBezTo>
                    <a:pt x="4800" y="19628"/>
                    <a:pt x="4000" y="20795"/>
                    <a:pt x="4400" y="21087"/>
                  </a:cubicBezTo>
                  <a:cubicBezTo>
                    <a:pt x="4800" y="21379"/>
                    <a:pt x="6400" y="20795"/>
                    <a:pt x="9467" y="19190"/>
                  </a:cubicBezTo>
                  <a:cubicBezTo>
                    <a:pt x="12533" y="17584"/>
                    <a:pt x="17067" y="14957"/>
                    <a:pt x="21600" y="1233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615520" y="558913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009220" y="555103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066370" y="554468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187020" y="5309731"/>
              <a:ext cx="203201" cy="23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4050" y="3535"/>
                    <a:pt x="8100" y="7069"/>
                    <a:pt x="11250" y="10211"/>
                  </a:cubicBezTo>
                  <a:cubicBezTo>
                    <a:pt x="14400" y="13353"/>
                    <a:pt x="16650" y="16102"/>
                    <a:pt x="18000" y="18065"/>
                  </a:cubicBezTo>
                  <a:cubicBezTo>
                    <a:pt x="19350" y="20029"/>
                    <a:pt x="19800" y="21207"/>
                    <a:pt x="20250" y="21404"/>
                  </a:cubicBezTo>
                  <a:cubicBezTo>
                    <a:pt x="20700" y="21600"/>
                    <a:pt x="21150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7272992" y="5296013"/>
              <a:ext cx="110879" cy="29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46" fill="norm" stroke="1" extrusionOk="0">
                  <a:moveTo>
                    <a:pt x="21349" y="2811"/>
                  </a:moveTo>
                  <a:cubicBezTo>
                    <a:pt x="20126" y="1594"/>
                    <a:pt x="18904" y="377"/>
                    <a:pt x="17681" y="73"/>
                  </a:cubicBezTo>
                  <a:cubicBezTo>
                    <a:pt x="16458" y="-231"/>
                    <a:pt x="15236" y="377"/>
                    <a:pt x="13198" y="2583"/>
                  </a:cubicBezTo>
                  <a:cubicBezTo>
                    <a:pt x="11160" y="4789"/>
                    <a:pt x="8307" y="8592"/>
                    <a:pt x="6066" y="11482"/>
                  </a:cubicBezTo>
                  <a:cubicBezTo>
                    <a:pt x="3824" y="14372"/>
                    <a:pt x="2194" y="16349"/>
                    <a:pt x="1175" y="17946"/>
                  </a:cubicBezTo>
                  <a:cubicBezTo>
                    <a:pt x="157" y="19544"/>
                    <a:pt x="-251" y="20761"/>
                    <a:pt x="157" y="21065"/>
                  </a:cubicBezTo>
                  <a:cubicBezTo>
                    <a:pt x="564" y="21369"/>
                    <a:pt x="1787" y="20761"/>
                    <a:pt x="3009" y="201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7460070" y="551928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7491820" y="5189081"/>
              <a:ext cx="35984" cy="15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6353" y="296"/>
                    <a:pt x="12706" y="592"/>
                    <a:pt x="16518" y="1627"/>
                  </a:cubicBezTo>
                  <a:cubicBezTo>
                    <a:pt x="20329" y="2663"/>
                    <a:pt x="21600" y="4438"/>
                    <a:pt x="21600" y="7249"/>
                  </a:cubicBezTo>
                  <a:cubicBezTo>
                    <a:pt x="21600" y="10060"/>
                    <a:pt x="20329" y="13907"/>
                    <a:pt x="19059" y="16718"/>
                  </a:cubicBezTo>
                  <a:cubicBezTo>
                    <a:pt x="17788" y="19529"/>
                    <a:pt x="16518" y="21304"/>
                    <a:pt x="15882" y="21452"/>
                  </a:cubicBezTo>
                  <a:cubicBezTo>
                    <a:pt x="15247" y="21600"/>
                    <a:pt x="15247" y="20121"/>
                    <a:pt x="15882" y="18937"/>
                  </a:cubicBezTo>
                  <a:cubicBezTo>
                    <a:pt x="16518" y="17753"/>
                    <a:pt x="17788" y="16866"/>
                    <a:pt x="19059" y="159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7528788" y="5233531"/>
              <a:ext cx="90033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4789" y="0"/>
                  </a:moveTo>
                  <a:cubicBezTo>
                    <a:pt x="2278" y="6353"/>
                    <a:pt x="-234" y="12706"/>
                    <a:pt x="17" y="16518"/>
                  </a:cubicBezTo>
                  <a:cubicBezTo>
                    <a:pt x="268" y="20329"/>
                    <a:pt x="3282" y="21600"/>
                    <a:pt x="7301" y="21600"/>
                  </a:cubicBezTo>
                  <a:cubicBezTo>
                    <a:pt x="11319" y="21600"/>
                    <a:pt x="16343" y="20329"/>
                    <a:pt x="21366" y="190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593420" y="5182731"/>
              <a:ext cx="161238" cy="83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89" fill="norm" stroke="1" extrusionOk="0">
                  <a:moveTo>
                    <a:pt x="5049" y="660"/>
                  </a:moveTo>
                  <a:cubicBezTo>
                    <a:pt x="5891" y="440"/>
                    <a:pt x="6732" y="220"/>
                    <a:pt x="8556" y="110"/>
                  </a:cubicBezTo>
                  <a:cubicBezTo>
                    <a:pt x="10379" y="0"/>
                    <a:pt x="13184" y="0"/>
                    <a:pt x="15429" y="0"/>
                  </a:cubicBezTo>
                  <a:cubicBezTo>
                    <a:pt x="17673" y="0"/>
                    <a:pt x="19356" y="0"/>
                    <a:pt x="20338" y="137"/>
                  </a:cubicBezTo>
                  <a:cubicBezTo>
                    <a:pt x="21319" y="275"/>
                    <a:pt x="21600" y="550"/>
                    <a:pt x="21179" y="1429"/>
                  </a:cubicBezTo>
                  <a:cubicBezTo>
                    <a:pt x="20758" y="2308"/>
                    <a:pt x="19636" y="3792"/>
                    <a:pt x="18655" y="5441"/>
                  </a:cubicBezTo>
                  <a:cubicBezTo>
                    <a:pt x="17673" y="7090"/>
                    <a:pt x="16831" y="8904"/>
                    <a:pt x="16691" y="10745"/>
                  </a:cubicBezTo>
                  <a:cubicBezTo>
                    <a:pt x="16551" y="12586"/>
                    <a:pt x="17112" y="14455"/>
                    <a:pt x="17813" y="15884"/>
                  </a:cubicBezTo>
                  <a:cubicBezTo>
                    <a:pt x="18514" y="17313"/>
                    <a:pt x="19356" y="18302"/>
                    <a:pt x="19917" y="18962"/>
                  </a:cubicBezTo>
                  <a:cubicBezTo>
                    <a:pt x="20478" y="19621"/>
                    <a:pt x="20758" y="19951"/>
                    <a:pt x="21039" y="20308"/>
                  </a:cubicBezTo>
                  <a:cubicBezTo>
                    <a:pt x="21319" y="20666"/>
                    <a:pt x="21600" y="21050"/>
                    <a:pt x="20899" y="21270"/>
                  </a:cubicBezTo>
                  <a:cubicBezTo>
                    <a:pt x="20197" y="21490"/>
                    <a:pt x="18514" y="21545"/>
                    <a:pt x="15429" y="21573"/>
                  </a:cubicBezTo>
                  <a:cubicBezTo>
                    <a:pt x="12343" y="21600"/>
                    <a:pt x="7855" y="21600"/>
                    <a:pt x="5049" y="21518"/>
                  </a:cubicBezTo>
                  <a:cubicBezTo>
                    <a:pt x="2244" y="21435"/>
                    <a:pt x="1122" y="21270"/>
                    <a:pt x="0" y="211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850220" y="592568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881970" y="622413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507070" y="205218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653120" y="1772781"/>
              <a:ext cx="127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26"/>
                    <a:pt x="0" y="10452"/>
                    <a:pt x="3600" y="14052"/>
                  </a:cubicBezTo>
                  <a:cubicBezTo>
                    <a:pt x="7200" y="17652"/>
                    <a:pt x="14400" y="19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392770" y="348093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513420" y="3284081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67"/>
                    <a:pt x="9600" y="8533"/>
                    <a:pt x="13200" y="12133"/>
                  </a:cubicBezTo>
                  <a:cubicBezTo>
                    <a:pt x="16800" y="15733"/>
                    <a:pt x="192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253070" y="517003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348320" y="4935081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35"/>
                    <a:pt x="4800" y="8471"/>
                    <a:pt x="8400" y="12071"/>
                  </a:cubicBezTo>
                  <a:cubicBezTo>
                    <a:pt x="12000" y="15671"/>
                    <a:pt x="168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8323670" y="5765801"/>
              <a:ext cx="2794001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602"/>
                  </a:moveTo>
                  <a:cubicBezTo>
                    <a:pt x="0" y="835"/>
                    <a:pt x="0" y="68"/>
                    <a:pt x="8" y="4"/>
                  </a:cubicBezTo>
                  <a:cubicBezTo>
                    <a:pt x="16" y="-60"/>
                    <a:pt x="33" y="579"/>
                    <a:pt x="205" y="1793"/>
                  </a:cubicBezTo>
                  <a:cubicBezTo>
                    <a:pt x="376" y="3007"/>
                    <a:pt x="704" y="4797"/>
                    <a:pt x="1129" y="5883"/>
                  </a:cubicBezTo>
                  <a:cubicBezTo>
                    <a:pt x="1555" y="6970"/>
                    <a:pt x="2078" y="7353"/>
                    <a:pt x="2618" y="7609"/>
                  </a:cubicBezTo>
                  <a:cubicBezTo>
                    <a:pt x="3158" y="7864"/>
                    <a:pt x="3715" y="7992"/>
                    <a:pt x="4336" y="8184"/>
                  </a:cubicBezTo>
                  <a:cubicBezTo>
                    <a:pt x="4958" y="8376"/>
                    <a:pt x="5645" y="8631"/>
                    <a:pt x="6267" y="8951"/>
                  </a:cubicBezTo>
                  <a:cubicBezTo>
                    <a:pt x="6889" y="9270"/>
                    <a:pt x="7445" y="9654"/>
                    <a:pt x="8026" y="10037"/>
                  </a:cubicBezTo>
                  <a:cubicBezTo>
                    <a:pt x="8607" y="10420"/>
                    <a:pt x="9213" y="10804"/>
                    <a:pt x="9826" y="11187"/>
                  </a:cubicBezTo>
                  <a:cubicBezTo>
                    <a:pt x="10440" y="11571"/>
                    <a:pt x="11062" y="11954"/>
                    <a:pt x="11659" y="12402"/>
                  </a:cubicBezTo>
                  <a:cubicBezTo>
                    <a:pt x="12256" y="12849"/>
                    <a:pt x="12829" y="13360"/>
                    <a:pt x="13394" y="13871"/>
                  </a:cubicBezTo>
                  <a:cubicBezTo>
                    <a:pt x="13958" y="14383"/>
                    <a:pt x="14515" y="14894"/>
                    <a:pt x="15145" y="15533"/>
                  </a:cubicBezTo>
                  <a:cubicBezTo>
                    <a:pt x="15775" y="16172"/>
                    <a:pt x="16478" y="16939"/>
                    <a:pt x="17190" y="17642"/>
                  </a:cubicBezTo>
                  <a:cubicBezTo>
                    <a:pt x="17902" y="18345"/>
                    <a:pt x="18622" y="18984"/>
                    <a:pt x="19227" y="19559"/>
                  </a:cubicBezTo>
                  <a:cubicBezTo>
                    <a:pt x="19833" y="20134"/>
                    <a:pt x="20324" y="20645"/>
                    <a:pt x="20700" y="20965"/>
                  </a:cubicBezTo>
                  <a:cubicBezTo>
                    <a:pt x="21076" y="21284"/>
                    <a:pt x="21338" y="21412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8253820" y="5747881"/>
              <a:ext cx="2527301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" y="21250"/>
                    <a:pt x="1158" y="20901"/>
                    <a:pt x="1728" y="20342"/>
                  </a:cubicBezTo>
                  <a:cubicBezTo>
                    <a:pt x="2297" y="19783"/>
                    <a:pt x="2858" y="19014"/>
                    <a:pt x="3446" y="18175"/>
                  </a:cubicBezTo>
                  <a:cubicBezTo>
                    <a:pt x="4034" y="17336"/>
                    <a:pt x="4649" y="16427"/>
                    <a:pt x="5391" y="15379"/>
                  </a:cubicBezTo>
                  <a:cubicBezTo>
                    <a:pt x="6133" y="14330"/>
                    <a:pt x="7001" y="13142"/>
                    <a:pt x="7761" y="12163"/>
                  </a:cubicBezTo>
                  <a:cubicBezTo>
                    <a:pt x="8521" y="11184"/>
                    <a:pt x="9172" y="10416"/>
                    <a:pt x="9850" y="9647"/>
                  </a:cubicBezTo>
                  <a:cubicBezTo>
                    <a:pt x="10529" y="8878"/>
                    <a:pt x="11234" y="8109"/>
                    <a:pt x="11904" y="7445"/>
                  </a:cubicBezTo>
                  <a:cubicBezTo>
                    <a:pt x="12573" y="6781"/>
                    <a:pt x="13206" y="6221"/>
                    <a:pt x="13848" y="5662"/>
                  </a:cubicBezTo>
                  <a:cubicBezTo>
                    <a:pt x="14490" y="5103"/>
                    <a:pt x="15142" y="4544"/>
                    <a:pt x="15829" y="3950"/>
                  </a:cubicBezTo>
                  <a:cubicBezTo>
                    <a:pt x="16517" y="3355"/>
                    <a:pt x="17240" y="2726"/>
                    <a:pt x="18054" y="2097"/>
                  </a:cubicBezTo>
                  <a:cubicBezTo>
                    <a:pt x="18868" y="1468"/>
                    <a:pt x="19773" y="839"/>
                    <a:pt x="20379" y="489"/>
                  </a:cubicBezTo>
                  <a:cubicBezTo>
                    <a:pt x="20985" y="140"/>
                    <a:pt x="21292" y="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9373537" y="6575498"/>
              <a:ext cx="321734" cy="124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21600" y="293"/>
                  </a:moveTo>
                  <a:cubicBezTo>
                    <a:pt x="19895" y="147"/>
                    <a:pt x="18189" y="0"/>
                    <a:pt x="15632" y="0"/>
                  </a:cubicBezTo>
                  <a:cubicBezTo>
                    <a:pt x="13074" y="0"/>
                    <a:pt x="9663" y="147"/>
                    <a:pt x="7532" y="367"/>
                  </a:cubicBezTo>
                  <a:cubicBezTo>
                    <a:pt x="5400" y="587"/>
                    <a:pt x="4547" y="880"/>
                    <a:pt x="4263" y="1540"/>
                  </a:cubicBezTo>
                  <a:cubicBezTo>
                    <a:pt x="3979" y="2200"/>
                    <a:pt x="4263" y="3227"/>
                    <a:pt x="4192" y="4291"/>
                  </a:cubicBezTo>
                  <a:cubicBezTo>
                    <a:pt x="4121" y="5354"/>
                    <a:pt x="3695" y="6454"/>
                    <a:pt x="3126" y="7610"/>
                  </a:cubicBezTo>
                  <a:cubicBezTo>
                    <a:pt x="2558" y="8765"/>
                    <a:pt x="1847" y="9975"/>
                    <a:pt x="1350" y="11148"/>
                  </a:cubicBezTo>
                  <a:cubicBezTo>
                    <a:pt x="853" y="12322"/>
                    <a:pt x="568" y="13459"/>
                    <a:pt x="355" y="14761"/>
                  </a:cubicBezTo>
                  <a:cubicBezTo>
                    <a:pt x="142" y="16062"/>
                    <a:pt x="0" y="17529"/>
                    <a:pt x="0" y="18538"/>
                  </a:cubicBezTo>
                  <a:cubicBezTo>
                    <a:pt x="0" y="19546"/>
                    <a:pt x="142" y="20096"/>
                    <a:pt x="284" y="20463"/>
                  </a:cubicBezTo>
                  <a:cubicBezTo>
                    <a:pt x="426" y="20830"/>
                    <a:pt x="568" y="21013"/>
                    <a:pt x="711" y="21197"/>
                  </a:cubicBezTo>
                  <a:cubicBezTo>
                    <a:pt x="853" y="21380"/>
                    <a:pt x="995" y="21563"/>
                    <a:pt x="1279" y="21582"/>
                  </a:cubicBezTo>
                  <a:cubicBezTo>
                    <a:pt x="1563" y="21600"/>
                    <a:pt x="1989" y="21453"/>
                    <a:pt x="3553" y="21380"/>
                  </a:cubicBezTo>
                  <a:cubicBezTo>
                    <a:pt x="5116" y="21307"/>
                    <a:pt x="7816" y="21307"/>
                    <a:pt x="9521" y="21343"/>
                  </a:cubicBezTo>
                  <a:cubicBezTo>
                    <a:pt x="11226" y="21380"/>
                    <a:pt x="11937" y="21453"/>
                    <a:pt x="12363" y="21490"/>
                  </a:cubicBezTo>
                  <a:cubicBezTo>
                    <a:pt x="12789" y="21527"/>
                    <a:pt x="12932" y="21527"/>
                    <a:pt x="13074" y="21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710087" y="6523904"/>
              <a:ext cx="114734" cy="38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25" fill="norm" stroke="1" extrusionOk="0">
                  <a:moveTo>
                    <a:pt x="6676" y="10665"/>
                  </a:moveTo>
                  <a:cubicBezTo>
                    <a:pt x="5891" y="12575"/>
                    <a:pt x="5105" y="14484"/>
                    <a:pt x="4320" y="16095"/>
                  </a:cubicBezTo>
                  <a:cubicBezTo>
                    <a:pt x="3535" y="17706"/>
                    <a:pt x="2749" y="19019"/>
                    <a:pt x="2160" y="19974"/>
                  </a:cubicBezTo>
                  <a:cubicBezTo>
                    <a:pt x="1571" y="20928"/>
                    <a:pt x="1178" y="21525"/>
                    <a:pt x="785" y="21525"/>
                  </a:cubicBezTo>
                  <a:cubicBezTo>
                    <a:pt x="393" y="21525"/>
                    <a:pt x="0" y="20928"/>
                    <a:pt x="0" y="18900"/>
                  </a:cubicBezTo>
                  <a:cubicBezTo>
                    <a:pt x="0" y="16871"/>
                    <a:pt x="393" y="13410"/>
                    <a:pt x="1375" y="10307"/>
                  </a:cubicBezTo>
                  <a:cubicBezTo>
                    <a:pt x="2356" y="7205"/>
                    <a:pt x="3927" y="4460"/>
                    <a:pt x="5891" y="2789"/>
                  </a:cubicBezTo>
                  <a:cubicBezTo>
                    <a:pt x="7855" y="1118"/>
                    <a:pt x="10211" y="522"/>
                    <a:pt x="12371" y="223"/>
                  </a:cubicBezTo>
                  <a:cubicBezTo>
                    <a:pt x="14531" y="-75"/>
                    <a:pt x="16495" y="-75"/>
                    <a:pt x="17673" y="223"/>
                  </a:cubicBezTo>
                  <a:cubicBezTo>
                    <a:pt x="18851" y="522"/>
                    <a:pt x="19244" y="1118"/>
                    <a:pt x="19440" y="2013"/>
                  </a:cubicBezTo>
                  <a:cubicBezTo>
                    <a:pt x="19636" y="2908"/>
                    <a:pt x="19636" y="4102"/>
                    <a:pt x="19047" y="4937"/>
                  </a:cubicBezTo>
                  <a:cubicBezTo>
                    <a:pt x="18458" y="5773"/>
                    <a:pt x="17280" y="6250"/>
                    <a:pt x="15905" y="6668"/>
                  </a:cubicBezTo>
                  <a:cubicBezTo>
                    <a:pt x="14531" y="7085"/>
                    <a:pt x="12960" y="7443"/>
                    <a:pt x="12960" y="7801"/>
                  </a:cubicBezTo>
                  <a:cubicBezTo>
                    <a:pt x="12960" y="8159"/>
                    <a:pt x="14531" y="8517"/>
                    <a:pt x="16102" y="8935"/>
                  </a:cubicBezTo>
                  <a:cubicBezTo>
                    <a:pt x="17673" y="9353"/>
                    <a:pt x="19244" y="9830"/>
                    <a:pt x="20225" y="10427"/>
                  </a:cubicBezTo>
                  <a:cubicBezTo>
                    <a:pt x="21207" y="11023"/>
                    <a:pt x="21600" y="11739"/>
                    <a:pt x="21011" y="12276"/>
                  </a:cubicBezTo>
                  <a:cubicBezTo>
                    <a:pt x="20422" y="12813"/>
                    <a:pt x="18851" y="13171"/>
                    <a:pt x="16691" y="13529"/>
                  </a:cubicBezTo>
                  <a:cubicBezTo>
                    <a:pt x="14531" y="13887"/>
                    <a:pt x="11782" y="14245"/>
                    <a:pt x="9818" y="14186"/>
                  </a:cubicBezTo>
                  <a:cubicBezTo>
                    <a:pt x="7855" y="14126"/>
                    <a:pt x="6676" y="13649"/>
                    <a:pt x="5498" y="131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845362" y="6719431"/>
              <a:ext cx="53109" cy="9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283" fill="norm" stroke="1" extrusionOk="0">
                  <a:moveTo>
                    <a:pt x="20844" y="1473"/>
                  </a:moveTo>
                  <a:cubicBezTo>
                    <a:pt x="16690" y="1964"/>
                    <a:pt x="12536" y="2455"/>
                    <a:pt x="9213" y="3682"/>
                  </a:cubicBezTo>
                  <a:cubicBezTo>
                    <a:pt x="5890" y="4909"/>
                    <a:pt x="3398" y="6873"/>
                    <a:pt x="1736" y="9818"/>
                  </a:cubicBezTo>
                  <a:cubicBezTo>
                    <a:pt x="75" y="12764"/>
                    <a:pt x="-756" y="16691"/>
                    <a:pt x="906" y="18900"/>
                  </a:cubicBezTo>
                  <a:cubicBezTo>
                    <a:pt x="2567" y="21109"/>
                    <a:pt x="6721" y="21600"/>
                    <a:pt x="10459" y="21109"/>
                  </a:cubicBezTo>
                  <a:cubicBezTo>
                    <a:pt x="14198" y="20618"/>
                    <a:pt x="17521" y="19145"/>
                    <a:pt x="17521" y="15464"/>
                  </a:cubicBezTo>
                  <a:cubicBezTo>
                    <a:pt x="17521" y="11782"/>
                    <a:pt x="14198" y="5891"/>
                    <a:pt x="1087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784170" y="6385224"/>
              <a:ext cx="76201" cy="8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5400" y="4060"/>
                  </a:moveTo>
                  <a:cubicBezTo>
                    <a:pt x="3600" y="6117"/>
                    <a:pt x="1800" y="8174"/>
                    <a:pt x="900" y="10488"/>
                  </a:cubicBezTo>
                  <a:cubicBezTo>
                    <a:pt x="0" y="12802"/>
                    <a:pt x="0" y="15374"/>
                    <a:pt x="0" y="15374"/>
                  </a:cubicBezTo>
                  <a:cubicBezTo>
                    <a:pt x="0" y="15374"/>
                    <a:pt x="0" y="12802"/>
                    <a:pt x="900" y="10231"/>
                  </a:cubicBezTo>
                  <a:cubicBezTo>
                    <a:pt x="1800" y="7660"/>
                    <a:pt x="3600" y="5088"/>
                    <a:pt x="5700" y="3031"/>
                  </a:cubicBezTo>
                  <a:cubicBezTo>
                    <a:pt x="7800" y="974"/>
                    <a:pt x="10200" y="-569"/>
                    <a:pt x="11700" y="202"/>
                  </a:cubicBezTo>
                  <a:cubicBezTo>
                    <a:pt x="13200" y="974"/>
                    <a:pt x="13800" y="4060"/>
                    <a:pt x="15300" y="7917"/>
                  </a:cubicBezTo>
                  <a:cubicBezTo>
                    <a:pt x="16800" y="11774"/>
                    <a:pt x="19200" y="16402"/>
                    <a:pt x="21600" y="210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670233" y="6981335"/>
              <a:ext cx="95433" cy="24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75" fill="norm" stroke="1" extrusionOk="0">
                  <a:moveTo>
                    <a:pt x="1328" y="19584"/>
                  </a:moveTo>
                  <a:cubicBezTo>
                    <a:pt x="858" y="20523"/>
                    <a:pt x="389" y="21462"/>
                    <a:pt x="154" y="21368"/>
                  </a:cubicBezTo>
                  <a:cubicBezTo>
                    <a:pt x="-81" y="21274"/>
                    <a:pt x="-81" y="20147"/>
                    <a:pt x="389" y="17048"/>
                  </a:cubicBezTo>
                  <a:cubicBezTo>
                    <a:pt x="858" y="13949"/>
                    <a:pt x="1797" y="8878"/>
                    <a:pt x="3910" y="5685"/>
                  </a:cubicBezTo>
                  <a:cubicBezTo>
                    <a:pt x="6023" y="2492"/>
                    <a:pt x="9310" y="1177"/>
                    <a:pt x="12128" y="519"/>
                  </a:cubicBezTo>
                  <a:cubicBezTo>
                    <a:pt x="14945" y="-138"/>
                    <a:pt x="17293" y="-138"/>
                    <a:pt x="18702" y="332"/>
                  </a:cubicBezTo>
                  <a:cubicBezTo>
                    <a:pt x="20110" y="801"/>
                    <a:pt x="20580" y="1740"/>
                    <a:pt x="20815" y="2679"/>
                  </a:cubicBezTo>
                  <a:cubicBezTo>
                    <a:pt x="21049" y="3619"/>
                    <a:pt x="21049" y="4558"/>
                    <a:pt x="19641" y="5309"/>
                  </a:cubicBezTo>
                  <a:cubicBezTo>
                    <a:pt x="18232" y="6060"/>
                    <a:pt x="15415" y="6624"/>
                    <a:pt x="15180" y="7093"/>
                  </a:cubicBezTo>
                  <a:cubicBezTo>
                    <a:pt x="14945" y="7563"/>
                    <a:pt x="17293" y="7939"/>
                    <a:pt x="18936" y="8596"/>
                  </a:cubicBezTo>
                  <a:cubicBezTo>
                    <a:pt x="20580" y="9253"/>
                    <a:pt x="21519" y="10192"/>
                    <a:pt x="21049" y="11507"/>
                  </a:cubicBezTo>
                  <a:cubicBezTo>
                    <a:pt x="20580" y="12822"/>
                    <a:pt x="18702" y="14512"/>
                    <a:pt x="16589" y="15452"/>
                  </a:cubicBezTo>
                  <a:cubicBezTo>
                    <a:pt x="14476" y="16391"/>
                    <a:pt x="12128" y="16579"/>
                    <a:pt x="9780" y="167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9796870" y="7113131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9758770" y="6881266"/>
              <a:ext cx="63501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702"/>
                  </a:moveTo>
                  <a:cubicBezTo>
                    <a:pt x="0" y="6157"/>
                    <a:pt x="0" y="8611"/>
                    <a:pt x="0" y="8611"/>
                  </a:cubicBezTo>
                  <a:cubicBezTo>
                    <a:pt x="0" y="8611"/>
                    <a:pt x="0" y="6157"/>
                    <a:pt x="1800" y="3948"/>
                  </a:cubicBezTo>
                  <a:cubicBezTo>
                    <a:pt x="3600" y="1739"/>
                    <a:pt x="7200" y="-225"/>
                    <a:pt x="9720" y="20"/>
                  </a:cubicBezTo>
                  <a:cubicBezTo>
                    <a:pt x="12240" y="266"/>
                    <a:pt x="13680" y="2720"/>
                    <a:pt x="15480" y="6648"/>
                  </a:cubicBezTo>
                  <a:cubicBezTo>
                    <a:pt x="17280" y="10575"/>
                    <a:pt x="19440" y="159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707970" y="737983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682570" y="756398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650820" y="7581204"/>
              <a:ext cx="151311" cy="36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8" fill="norm" stroke="1" extrusionOk="0">
                  <a:moveTo>
                    <a:pt x="0" y="21458"/>
                  </a:moveTo>
                  <a:cubicBezTo>
                    <a:pt x="300" y="17962"/>
                    <a:pt x="600" y="14466"/>
                    <a:pt x="2100" y="11345"/>
                  </a:cubicBezTo>
                  <a:cubicBezTo>
                    <a:pt x="3600" y="8223"/>
                    <a:pt x="6300" y="5476"/>
                    <a:pt x="8550" y="3666"/>
                  </a:cubicBezTo>
                  <a:cubicBezTo>
                    <a:pt x="10800" y="1856"/>
                    <a:pt x="12600" y="982"/>
                    <a:pt x="14250" y="482"/>
                  </a:cubicBezTo>
                  <a:cubicBezTo>
                    <a:pt x="15900" y="-17"/>
                    <a:pt x="17400" y="-142"/>
                    <a:pt x="18150" y="170"/>
                  </a:cubicBezTo>
                  <a:cubicBezTo>
                    <a:pt x="18900" y="482"/>
                    <a:pt x="18900" y="1231"/>
                    <a:pt x="18300" y="1856"/>
                  </a:cubicBezTo>
                  <a:cubicBezTo>
                    <a:pt x="17700" y="2480"/>
                    <a:pt x="16500" y="2979"/>
                    <a:pt x="15300" y="3416"/>
                  </a:cubicBezTo>
                  <a:cubicBezTo>
                    <a:pt x="14100" y="3853"/>
                    <a:pt x="12900" y="4228"/>
                    <a:pt x="13050" y="4540"/>
                  </a:cubicBezTo>
                  <a:cubicBezTo>
                    <a:pt x="13200" y="4852"/>
                    <a:pt x="14700" y="5102"/>
                    <a:pt x="16350" y="5601"/>
                  </a:cubicBezTo>
                  <a:cubicBezTo>
                    <a:pt x="18000" y="6101"/>
                    <a:pt x="19800" y="6850"/>
                    <a:pt x="20700" y="7537"/>
                  </a:cubicBezTo>
                  <a:cubicBezTo>
                    <a:pt x="21600" y="8223"/>
                    <a:pt x="21600" y="8848"/>
                    <a:pt x="21150" y="9409"/>
                  </a:cubicBezTo>
                  <a:cubicBezTo>
                    <a:pt x="20700" y="9971"/>
                    <a:pt x="19800" y="10471"/>
                    <a:pt x="18750" y="10908"/>
                  </a:cubicBezTo>
                  <a:cubicBezTo>
                    <a:pt x="17700" y="11345"/>
                    <a:pt x="16500" y="11719"/>
                    <a:pt x="15150" y="11844"/>
                  </a:cubicBezTo>
                  <a:cubicBezTo>
                    <a:pt x="13800" y="11969"/>
                    <a:pt x="12300" y="11844"/>
                    <a:pt x="11550" y="11532"/>
                  </a:cubicBezTo>
                  <a:cubicBezTo>
                    <a:pt x="10800" y="11220"/>
                    <a:pt x="10800" y="10720"/>
                    <a:pt x="10800" y="10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828620" y="7684631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832958" y="7710031"/>
              <a:ext cx="6551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20892" y="0"/>
                  </a:moveTo>
                  <a:cubicBezTo>
                    <a:pt x="14142" y="4500"/>
                    <a:pt x="7392" y="9000"/>
                    <a:pt x="3679" y="12375"/>
                  </a:cubicBezTo>
                  <a:cubicBezTo>
                    <a:pt x="-33" y="15750"/>
                    <a:pt x="-708" y="18000"/>
                    <a:pt x="642" y="19350"/>
                  </a:cubicBezTo>
                  <a:cubicBezTo>
                    <a:pt x="1992" y="20700"/>
                    <a:pt x="5367" y="21150"/>
                    <a:pt x="8742" y="21375"/>
                  </a:cubicBezTo>
                  <a:cubicBezTo>
                    <a:pt x="12117" y="21600"/>
                    <a:pt x="15492" y="21600"/>
                    <a:pt x="1886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730376" y="7451798"/>
              <a:ext cx="9824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029" y="6600"/>
                  </a:moveTo>
                  <a:cubicBezTo>
                    <a:pt x="1569" y="9600"/>
                    <a:pt x="1110" y="12600"/>
                    <a:pt x="650" y="15600"/>
                  </a:cubicBezTo>
                  <a:cubicBezTo>
                    <a:pt x="191" y="18600"/>
                    <a:pt x="-269" y="21600"/>
                    <a:pt x="191" y="21600"/>
                  </a:cubicBezTo>
                  <a:cubicBezTo>
                    <a:pt x="650" y="21600"/>
                    <a:pt x="2029" y="18600"/>
                    <a:pt x="3178" y="15300"/>
                  </a:cubicBezTo>
                  <a:cubicBezTo>
                    <a:pt x="4327" y="12000"/>
                    <a:pt x="5246" y="8400"/>
                    <a:pt x="6625" y="5400"/>
                  </a:cubicBezTo>
                  <a:cubicBezTo>
                    <a:pt x="8003" y="2400"/>
                    <a:pt x="9842" y="0"/>
                    <a:pt x="11680" y="0"/>
                  </a:cubicBezTo>
                  <a:cubicBezTo>
                    <a:pt x="13518" y="0"/>
                    <a:pt x="15357" y="2400"/>
                    <a:pt x="16965" y="5700"/>
                  </a:cubicBezTo>
                  <a:cubicBezTo>
                    <a:pt x="18574" y="9000"/>
                    <a:pt x="19952" y="13200"/>
                    <a:pt x="21331" y="17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006420" y="6555126"/>
              <a:ext cx="215909" cy="116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85" fill="norm" stroke="1" extrusionOk="0">
                  <a:moveTo>
                    <a:pt x="0" y="1042"/>
                  </a:moveTo>
                  <a:cubicBezTo>
                    <a:pt x="1887" y="768"/>
                    <a:pt x="3775" y="494"/>
                    <a:pt x="6711" y="318"/>
                  </a:cubicBezTo>
                  <a:cubicBezTo>
                    <a:pt x="9647" y="142"/>
                    <a:pt x="13631" y="63"/>
                    <a:pt x="16148" y="24"/>
                  </a:cubicBezTo>
                  <a:cubicBezTo>
                    <a:pt x="18664" y="-15"/>
                    <a:pt x="19713" y="-15"/>
                    <a:pt x="20447" y="83"/>
                  </a:cubicBezTo>
                  <a:cubicBezTo>
                    <a:pt x="21181" y="181"/>
                    <a:pt x="21600" y="376"/>
                    <a:pt x="21285" y="1022"/>
                  </a:cubicBezTo>
                  <a:cubicBezTo>
                    <a:pt x="20971" y="1668"/>
                    <a:pt x="19922" y="2763"/>
                    <a:pt x="19188" y="3918"/>
                  </a:cubicBezTo>
                  <a:cubicBezTo>
                    <a:pt x="18454" y="5072"/>
                    <a:pt x="18035" y="6285"/>
                    <a:pt x="17616" y="7478"/>
                  </a:cubicBezTo>
                  <a:cubicBezTo>
                    <a:pt x="17196" y="8672"/>
                    <a:pt x="16777" y="9846"/>
                    <a:pt x="16567" y="11137"/>
                  </a:cubicBezTo>
                  <a:cubicBezTo>
                    <a:pt x="16357" y="12428"/>
                    <a:pt x="16357" y="13837"/>
                    <a:pt x="16252" y="15148"/>
                  </a:cubicBezTo>
                  <a:cubicBezTo>
                    <a:pt x="16148" y="16459"/>
                    <a:pt x="15938" y="17672"/>
                    <a:pt x="15309" y="18592"/>
                  </a:cubicBezTo>
                  <a:cubicBezTo>
                    <a:pt x="14680" y="19511"/>
                    <a:pt x="13631" y="20137"/>
                    <a:pt x="12897" y="20548"/>
                  </a:cubicBezTo>
                  <a:cubicBezTo>
                    <a:pt x="12163" y="20959"/>
                    <a:pt x="11744" y="21155"/>
                    <a:pt x="11115" y="21311"/>
                  </a:cubicBezTo>
                  <a:cubicBezTo>
                    <a:pt x="10485" y="21468"/>
                    <a:pt x="9647" y="21585"/>
                    <a:pt x="8913" y="21585"/>
                  </a:cubicBezTo>
                  <a:cubicBezTo>
                    <a:pt x="8179" y="21585"/>
                    <a:pt x="7550" y="21468"/>
                    <a:pt x="6920" y="21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920070" y="7932281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456520" y="7795486"/>
              <a:ext cx="1157442" cy="5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02" fill="norm" stroke="1" extrusionOk="0">
                  <a:moveTo>
                    <a:pt x="0" y="18102"/>
                  </a:moveTo>
                  <a:cubicBezTo>
                    <a:pt x="1222" y="19702"/>
                    <a:pt x="2444" y="21302"/>
                    <a:pt x="3804" y="21302"/>
                  </a:cubicBezTo>
                  <a:cubicBezTo>
                    <a:pt x="5164" y="21302"/>
                    <a:pt x="6661" y="19702"/>
                    <a:pt x="8139" y="17302"/>
                  </a:cubicBezTo>
                  <a:cubicBezTo>
                    <a:pt x="9618" y="14902"/>
                    <a:pt x="11076" y="11702"/>
                    <a:pt x="12515" y="9302"/>
                  </a:cubicBezTo>
                  <a:cubicBezTo>
                    <a:pt x="13953" y="6902"/>
                    <a:pt x="15372" y="5302"/>
                    <a:pt x="16772" y="3702"/>
                  </a:cubicBezTo>
                  <a:cubicBezTo>
                    <a:pt x="18171" y="2102"/>
                    <a:pt x="19550" y="502"/>
                    <a:pt x="20378" y="102"/>
                  </a:cubicBezTo>
                  <a:cubicBezTo>
                    <a:pt x="21206" y="-298"/>
                    <a:pt x="21482" y="502"/>
                    <a:pt x="21541" y="2102"/>
                  </a:cubicBezTo>
                  <a:cubicBezTo>
                    <a:pt x="21600" y="3702"/>
                    <a:pt x="21442" y="6102"/>
                    <a:pt x="21285" y="8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608920" y="7887831"/>
              <a:ext cx="1066801" cy="10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514" y="21185"/>
                  </a:moveTo>
                  <a:cubicBezTo>
                    <a:pt x="257" y="20769"/>
                    <a:pt x="0" y="20354"/>
                    <a:pt x="0" y="20562"/>
                  </a:cubicBezTo>
                  <a:cubicBezTo>
                    <a:pt x="0" y="20769"/>
                    <a:pt x="257" y="21600"/>
                    <a:pt x="1136" y="20977"/>
                  </a:cubicBezTo>
                  <a:cubicBezTo>
                    <a:pt x="2014" y="20354"/>
                    <a:pt x="3514" y="18277"/>
                    <a:pt x="5057" y="15785"/>
                  </a:cubicBezTo>
                  <a:cubicBezTo>
                    <a:pt x="6600" y="13292"/>
                    <a:pt x="8186" y="10385"/>
                    <a:pt x="9964" y="8100"/>
                  </a:cubicBezTo>
                  <a:cubicBezTo>
                    <a:pt x="11743" y="5815"/>
                    <a:pt x="13714" y="4154"/>
                    <a:pt x="15686" y="2908"/>
                  </a:cubicBezTo>
                  <a:cubicBezTo>
                    <a:pt x="17657" y="1662"/>
                    <a:pt x="19629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453720" y="7671931"/>
              <a:ext cx="1003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9" y="17600"/>
                    <a:pt x="3099" y="13600"/>
                    <a:pt x="4671" y="10000"/>
                  </a:cubicBezTo>
                  <a:cubicBezTo>
                    <a:pt x="6243" y="6400"/>
                    <a:pt x="7838" y="3200"/>
                    <a:pt x="9501" y="1600"/>
                  </a:cubicBezTo>
                  <a:cubicBezTo>
                    <a:pt x="11165" y="0"/>
                    <a:pt x="12896" y="0"/>
                    <a:pt x="14765" y="0"/>
                  </a:cubicBezTo>
                  <a:cubicBezTo>
                    <a:pt x="16633" y="0"/>
                    <a:pt x="18638" y="0"/>
                    <a:pt x="19800" y="800"/>
                  </a:cubicBezTo>
                  <a:cubicBezTo>
                    <a:pt x="20962" y="1600"/>
                    <a:pt x="21281" y="3200"/>
                    <a:pt x="21600" y="4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697882" y="7763725"/>
              <a:ext cx="682939" cy="6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710" fill="norm" stroke="1" extrusionOk="0">
                  <a:moveTo>
                    <a:pt x="310" y="12473"/>
                  </a:moveTo>
                  <a:cubicBezTo>
                    <a:pt x="110" y="15649"/>
                    <a:pt x="-90" y="18826"/>
                    <a:pt x="43" y="20096"/>
                  </a:cubicBezTo>
                  <a:cubicBezTo>
                    <a:pt x="177" y="21367"/>
                    <a:pt x="643" y="20732"/>
                    <a:pt x="1977" y="17555"/>
                  </a:cubicBezTo>
                  <a:cubicBezTo>
                    <a:pt x="3310" y="14379"/>
                    <a:pt x="5510" y="8661"/>
                    <a:pt x="8110" y="5167"/>
                  </a:cubicBezTo>
                  <a:cubicBezTo>
                    <a:pt x="10710" y="1673"/>
                    <a:pt x="13710" y="402"/>
                    <a:pt x="16010" y="85"/>
                  </a:cubicBezTo>
                  <a:cubicBezTo>
                    <a:pt x="18310" y="-233"/>
                    <a:pt x="19910" y="402"/>
                    <a:pt x="21510" y="10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383370" y="8014831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013938" y="7925931"/>
              <a:ext cx="484518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628" y="5891"/>
                  </a:moveTo>
                  <a:cubicBezTo>
                    <a:pt x="581" y="6218"/>
                    <a:pt x="534" y="6545"/>
                    <a:pt x="534" y="7200"/>
                  </a:cubicBezTo>
                  <a:cubicBezTo>
                    <a:pt x="534" y="7855"/>
                    <a:pt x="581" y="8836"/>
                    <a:pt x="774" y="9327"/>
                  </a:cubicBezTo>
                  <a:cubicBezTo>
                    <a:pt x="968" y="9818"/>
                    <a:pt x="1307" y="9818"/>
                    <a:pt x="1675" y="9818"/>
                  </a:cubicBezTo>
                  <a:cubicBezTo>
                    <a:pt x="2043" y="9818"/>
                    <a:pt x="2439" y="9818"/>
                    <a:pt x="2816" y="9818"/>
                  </a:cubicBezTo>
                  <a:cubicBezTo>
                    <a:pt x="3194" y="9818"/>
                    <a:pt x="3552" y="9818"/>
                    <a:pt x="3943" y="9818"/>
                  </a:cubicBezTo>
                  <a:cubicBezTo>
                    <a:pt x="4335" y="9818"/>
                    <a:pt x="4759" y="9818"/>
                    <a:pt x="5146" y="9818"/>
                  </a:cubicBezTo>
                  <a:cubicBezTo>
                    <a:pt x="5533" y="9818"/>
                    <a:pt x="5882" y="9818"/>
                    <a:pt x="6245" y="9982"/>
                  </a:cubicBezTo>
                  <a:cubicBezTo>
                    <a:pt x="6608" y="10145"/>
                    <a:pt x="6985" y="10473"/>
                    <a:pt x="7363" y="10800"/>
                  </a:cubicBezTo>
                  <a:cubicBezTo>
                    <a:pt x="7740" y="11127"/>
                    <a:pt x="8117" y="11455"/>
                    <a:pt x="8499" y="11945"/>
                  </a:cubicBezTo>
                  <a:cubicBezTo>
                    <a:pt x="8881" y="12436"/>
                    <a:pt x="9268" y="13091"/>
                    <a:pt x="9650" y="13909"/>
                  </a:cubicBezTo>
                  <a:cubicBezTo>
                    <a:pt x="10032" y="14727"/>
                    <a:pt x="10409" y="15709"/>
                    <a:pt x="10801" y="16527"/>
                  </a:cubicBezTo>
                  <a:cubicBezTo>
                    <a:pt x="11192" y="17345"/>
                    <a:pt x="11598" y="18000"/>
                    <a:pt x="11999" y="18491"/>
                  </a:cubicBezTo>
                  <a:cubicBezTo>
                    <a:pt x="12399" y="18982"/>
                    <a:pt x="12796" y="19309"/>
                    <a:pt x="13201" y="19636"/>
                  </a:cubicBezTo>
                  <a:cubicBezTo>
                    <a:pt x="13607" y="19964"/>
                    <a:pt x="14022" y="20291"/>
                    <a:pt x="14418" y="20618"/>
                  </a:cubicBezTo>
                  <a:cubicBezTo>
                    <a:pt x="14814" y="20945"/>
                    <a:pt x="15191" y="21273"/>
                    <a:pt x="15564" y="21436"/>
                  </a:cubicBezTo>
                  <a:cubicBezTo>
                    <a:pt x="15937" y="21600"/>
                    <a:pt x="16304" y="21600"/>
                    <a:pt x="16653" y="21600"/>
                  </a:cubicBezTo>
                  <a:cubicBezTo>
                    <a:pt x="17002" y="21600"/>
                    <a:pt x="17333" y="21600"/>
                    <a:pt x="17700" y="21600"/>
                  </a:cubicBezTo>
                  <a:cubicBezTo>
                    <a:pt x="18068" y="21600"/>
                    <a:pt x="18474" y="21600"/>
                    <a:pt x="18846" y="21273"/>
                  </a:cubicBezTo>
                  <a:cubicBezTo>
                    <a:pt x="19219" y="20945"/>
                    <a:pt x="19559" y="20291"/>
                    <a:pt x="19893" y="19800"/>
                  </a:cubicBezTo>
                  <a:cubicBezTo>
                    <a:pt x="20228" y="19309"/>
                    <a:pt x="20558" y="18982"/>
                    <a:pt x="20823" y="18491"/>
                  </a:cubicBezTo>
                  <a:cubicBezTo>
                    <a:pt x="21087" y="18000"/>
                    <a:pt x="21285" y="17345"/>
                    <a:pt x="21412" y="16691"/>
                  </a:cubicBezTo>
                  <a:cubicBezTo>
                    <a:pt x="21539" y="16036"/>
                    <a:pt x="21596" y="15382"/>
                    <a:pt x="21591" y="14727"/>
                  </a:cubicBezTo>
                  <a:cubicBezTo>
                    <a:pt x="21587" y="14073"/>
                    <a:pt x="21521" y="13418"/>
                    <a:pt x="21327" y="12764"/>
                  </a:cubicBezTo>
                  <a:cubicBezTo>
                    <a:pt x="21134" y="12109"/>
                    <a:pt x="20813" y="11455"/>
                    <a:pt x="20483" y="10964"/>
                  </a:cubicBezTo>
                  <a:cubicBezTo>
                    <a:pt x="20153" y="10473"/>
                    <a:pt x="19813" y="10145"/>
                    <a:pt x="19493" y="9818"/>
                  </a:cubicBezTo>
                  <a:cubicBezTo>
                    <a:pt x="19172" y="9491"/>
                    <a:pt x="18870" y="9164"/>
                    <a:pt x="18545" y="8836"/>
                  </a:cubicBezTo>
                  <a:cubicBezTo>
                    <a:pt x="18219" y="8509"/>
                    <a:pt x="17870" y="8182"/>
                    <a:pt x="17498" y="8018"/>
                  </a:cubicBezTo>
                  <a:cubicBezTo>
                    <a:pt x="17125" y="7855"/>
                    <a:pt x="16729" y="7855"/>
                    <a:pt x="16328" y="7691"/>
                  </a:cubicBezTo>
                  <a:cubicBezTo>
                    <a:pt x="15927" y="7527"/>
                    <a:pt x="15522" y="7200"/>
                    <a:pt x="15173" y="7036"/>
                  </a:cubicBezTo>
                  <a:cubicBezTo>
                    <a:pt x="14824" y="6873"/>
                    <a:pt x="14531" y="6873"/>
                    <a:pt x="14229" y="6873"/>
                  </a:cubicBezTo>
                  <a:cubicBezTo>
                    <a:pt x="13928" y="6873"/>
                    <a:pt x="13616" y="6873"/>
                    <a:pt x="13314" y="6873"/>
                  </a:cubicBezTo>
                  <a:cubicBezTo>
                    <a:pt x="13013" y="6873"/>
                    <a:pt x="12720" y="6873"/>
                    <a:pt x="12418" y="6873"/>
                  </a:cubicBezTo>
                  <a:cubicBezTo>
                    <a:pt x="12117" y="6873"/>
                    <a:pt x="11805" y="6873"/>
                    <a:pt x="11485" y="6873"/>
                  </a:cubicBezTo>
                  <a:cubicBezTo>
                    <a:pt x="11164" y="6873"/>
                    <a:pt x="10834" y="6873"/>
                    <a:pt x="10527" y="6873"/>
                  </a:cubicBezTo>
                  <a:cubicBezTo>
                    <a:pt x="10221" y="6873"/>
                    <a:pt x="9938" y="6873"/>
                    <a:pt x="9636" y="6873"/>
                  </a:cubicBezTo>
                  <a:cubicBezTo>
                    <a:pt x="9334" y="6873"/>
                    <a:pt x="9013" y="6873"/>
                    <a:pt x="8707" y="7036"/>
                  </a:cubicBezTo>
                  <a:cubicBezTo>
                    <a:pt x="8400" y="7200"/>
                    <a:pt x="8108" y="7527"/>
                    <a:pt x="7825" y="7691"/>
                  </a:cubicBezTo>
                  <a:cubicBezTo>
                    <a:pt x="7542" y="7855"/>
                    <a:pt x="7268" y="7855"/>
                    <a:pt x="6924" y="8018"/>
                  </a:cubicBezTo>
                  <a:cubicBezTo>
                    <a:pt x="6580" y="8182"/>
                    <a:pt x="6165" y="8509"/>
                    <a:pt x="5769" y="8673"/>
                  </a:cubicBezTo>
                  <a:cubicBezTo>
                    <a:pt x="5372" y="8836"/>
                    <a:pt x="4995" y="8836"/>
                    <a:pt x="4637" y="8836"/>
                  </a:cubicBezTo>
                  <a:cubicBezTo>
                    <a:pt x="4278" y="8836"/>
                    <a:pt x="3939" y="8836"/>
                    <a:pt x="3557" y="9000"/>
                  </a:cubicBezTo>
                  <a:cubicBezTo>
                    <a:pt x="3175" y="9164"/>
                    <a:pt x="2750" y="9491"/>
                    <a:pt x="2340" y="9818"/>
                  </a:cubicBezTo>
                  <a:cubicBezTo>
                    <a:pt x="1930" y="10145"/>
                    <a:pt x="1533" y="10473"/>
                    <a:pt x="1189" y="10964"/>
                  </a:cubicBezTo>
                  <a:cubicBezTo>
                    <a:pt x="845" y="11455"/>
                    <a:pt x="553" y="12109"/>
                    <a:pt x="378" y="12436"/>
                  </a:cubicBezTo>
                  <a:cubicBezTo>
                    <a:pt x="204" y="12764"/>
                    <a:pt x="147" y="12764"/>
                    <a:pt x="95" y="12927"/>
                  </a:cubicBezTo>
                  <a:cubicBezTo>
                    <a:pt x="43" y="13091"/>
                    <a:pt x="-4" y="13418"/>
                    <a:pt x="1" y="13909"/>
                  </a:cubicBezTo>
                  <a:cubicBezTo>
                    <a:pt x="5" y="14400"/>
                    <a:pt x="62" y="15055"/>
                    <a:pt x="274" y="15545"/>
                  </a:cubicBezTo>
                  <a:cubicBezTo>
                    <a:pt x="486" y="16036"/>
                    <a:pt x="854" y="16364"/>
                    <a:pt x="1213" y="16364"/>
                  </a:cubicBezTo>
                  <a:cubicBezTo>
                    <a:pt x="1571" y="16364"/>
                    <a:pt x="1920" y="16036"/>
                    <a:pt x="2246" y="15545"/>
                  </a:cubicBezTo>
                  <a:cubicBezTo>
                    <a:pt x="2571" y="15055"/>
                    <a:pt x="2873" y="14400"/>
                    <a:pt x="3208" y="13909"/>
                  </a:cubicBezTo>
                  <a:cubicBezTo>
                    <a:pt x="3543" y="13418"/>
                    <a:pt x="3910" y="13091"/>
                    <a:pt x="4297" y="12764"/>
                  </a:cubicBezTo>
                  <a:cubicBezTo>
                    <a:pt x="4684" y="12436"/>
                    <a:pt x="5089" y="12109"/>
                    <a:pt x="5438" y="11782"/>
                  </a:cubicBezTo>
                  <a:cubicBezTo>
                    <a:pt x="5787" y="11455"/>
                    <a:pt x="6080" y="11127"/>
                    <a:pt x="6372" y="10800"/>
                  </a:cubicBezTo>
                  <a:cubicBezTo>
                    <a:pt x="6665" y="10473"/>
                    <a:pt x="6957" y="10145"/>
                    <a:pt x="7259" y="9818"/>
                  </a:cubicBezTo>
                  <a:cubicBezTo>
                    <a:pt x="7561" y="9491"/>
                    <a:pt x="7872" y="9164"/>
                    <a:pt x="8202" y="8836"/>
                  </a:cubicBezTo>
                  <a:cubicBezTo>
                    <a:pt x="8532" y="8509"/>
                    <a:pt x="8881" y="8182"/>
                    <a:pt x="9211" y="7855"/>
                  </a:cubicBezTo>
                  <a:cubicBezTo>
                    <a:pt x="9542" y="7527"/>
                    <a:pt x="9853" y="7200"/>
                    <a:pt x="10192" y="7036"/>
                  </a:cubicBezTo>
                  <a:cubicBezTo>
                    <a:pt x="10532" y="6873"/>
                    <a:pt x="10900" y="6873"/>
                    <a:pt x="11253" y="6873"/>
                  </a:cubicBezTo>
                  <a:cubicBezTo>
                    <a:pt x="11607" y="6873"/>
                    <a:pt x="11947" y="6873"/>
                    <a:pt x="12282" y="6873"/>
                  </a:cubicBezTo>
                  <a:cubicBezTo>
                    <a:pt x="12616" y="6873"/>
                    <a:pt x="12947" y="6873"/>
                    <a:pt x="13286" y="6873"/>
                  </a:cubicBezTo>
                  <a:cubicBezTo>
                    <a:pt x="13626" y="6873"/>
                    <a:pt x="13975" y="6873"/>
                    <a:pt x="14333" y="6873"/>
                  </a:cubicBezTo>
                  <a:cubicBezTo>
                    <a:pt x="14692" y="6873"/>
                    <a:pt x="15059" y="6873"/>
                    <a:pt x="15394" y="6873"/>
                  </a:cubicBezTo>
                  <a:cubicBezTo>
                    <a:pt x="15729" y="6873"/>
                    <a:pt x="16031" y="6873"/>
                    <a:pt x="16333" y="6873"/>
                  </a:cubicBezTo>
                  <a:cubicBezTo>
                    <a:pt x="16635" y="6873"/>
                    <a:pt x="16936" y="6873"/>
                    <a:pt x="17281" y="6873"/>
                  </a:cubicBezTo>
                  <a:cubicBezTo>
                    <a:pt x="17625" y="6873"/>
                    <a:pt x="18012" y="6873"/>
                    <a:pt x="18413" y="6873"/>
                  </a:cubicBezTo>
                  <a:cubicBezTo>
                    <a:pt x="18813" y="6873"/>
                    <a:pt x="19228" y="6873"/>
                    <a:pt x="19629" y="6873"/>
                  </a:cubicBezTo>
                  <a:cubicBezTo>
                    <a:pt x="20030" y="6873"/>
                    <a:pt x="20417" y="6873"/>
                    <a:pt x="20672" y="6873"/>
                  </a:cubicBezTo>
                  <a:cubicBezTo>
                    <a:pt x="20926" y="6873"/>
                    <a:pt x="21049" y="6873"/>
                    <a:pt x="21134" y="6545"/>
                  </a:cubicBezTo>
                  <a:cubicBezTo>
                    <a:pt x="21219" y="6218"/>
                    <a:pt x="21266" y="5564"/>
                    <a:pt x="21252" y="4418"/>
                  </a:cubicBezTo>
                  <a:cubicBezTo>
                    <a:pt x="21238" y="3273"/>
                    <a:pt x="21162" y="1636"/>
                    <a:pt x="210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" name="Drawing"/>
          <p:cNvGrpSpPr/>
          <p:nvPr/>
        </p:nvGrpSpPr>
        <p:grpSpPr>
          <a:xfrm>
            <a:off x="994083" y="1910923"/>
            <a:ext cx="11966267" cy="7817278"/>
            <a:chOff x="0" y="0"/>
            <a:chExt cx="11966266" cy="7817276"/>
          </a:xfrm>
        </p:grpSpPr>
        <p:sp>
          <p:nvSpPr>
            <p:cNvPr id="1825" name="Line"/>
            <p:cNvSpPr/>
            <p:nvPr/>
          </p:nvSpPr>
          <p:spPr>
            <a:xfrm>
              <a:off x="-1" y="0"/>
              <a:ext cx="222181" cy="59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27" fill="norm" stroke="1" extrusionOk="0">
                  <a:moveTo>
                    <a:pt x="19226" y="6449"/>
                  </a:moveTo>
                  <a:cubicBezTo>
                    <a:pt x="19430" y="5147"/>
                    <a:pt x="19634" y="3845"/>
                    <a:pt x="19328" y="2773"/>
                  </a:cubicBezTo>
                  <a:cubicBezTo>
                    <a:pt x="19023" y="1700"/>
                    <a:pt x="18208" y="858"/>
                    <a:pt x="16985" y="398"/>
                  </a:cubicBezTo>
                  <a:cubicBezTo>
                    <a:pt x="15762" y="-61"/>
                    <a:pt x="14132" y="-138"/>
                    <a:pt x="12196" y="245"/>
                  </a:cubicBezTo>
                  <a:cubicBezTo>
                    <a:pt x="10260" y="628"/>
                    <a:pt x="8019" y="1471"/>
                    <a:pt x="6185" y="2888"/>
                  </a:cubicBezTo>
                  <a:cubicBezTo>
                    <a:pt x="4351" y="4305"/>
                    <a:pt x="2925" y="6296"/>
                    <a:pt x="1906" y="8709"/>
                  </a:cubicBezTo>
                  <a:cubicBezTo>
                    <a:pt x="887" y="11122"/>
                    <a:pt x="276" y="13956"/>
                    <a:pt x="72" y="15985"/>
                  </a:cubicBezTo>
                  <a:cubicBezTo>
                    <a:pt x="-132" y="18015"/>
                    <a:pt x="72" y="19241"/>
                    <a:pt x="989" y="20083"/>
                  </a:cubicBezTo>
                  <a:cubicBezTo>
                    <a:pt x="1906" y="20926"/>
                    <a:pt x="3536" y="21385"/>
                    <a:pt x="5879" y="21424"/>
                  </a:cubicBezTo>
                  <a:cubicBezTo>
                    <a:pt x="8223" y="21462"/>
                    <a:pt x="11279" y="21079"/>
                    <a:pt x="13928" y="20275"/>
                  </a:cubicBezTo>
                  <a:cubicBezTo>
                    <a:pt x="16577" y="19471"/>
                    <a:pt x="18819" y="18245"/>
                    <a:pt x="20042" y="17441"/>
                  </a:cubicBezTo>
                  <a:cubicBezTo>
                    <a:pt x="21264" y="16636"/>
                    <a:pt x="21468" y="16253"/>
                    <a:pt x="21366" y="15794"/>
                  </a:cubicBezTo>
                  <a:cubicBezTo>
                    <a:pt x="21264" y="15334"/>
                    <a:pt x="20857" y="14798"/>
                    <a:pt x="20042" y="14607"/>
                  </a:cubicBezTo>
                  <a:cubicBezTo>
                    <a:pt x="19226" y="14415"/>
                    <a:pt x="18004" y="14568"/>
                    <a:pt x="17087" y="15143"/>
                  </a:cubicBezTo>
                  <a:cubicBezTo>
                    <a:pt x="16170" y="15717"/>
                    <a:pt x="15559" y="16713"/>
                    <a:pt x="14947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06835" y="341445"/>
              <a:ext cx="148502" cy="19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949" fill="norm" stroke="1" extrusionOk="0">
                  <a:moveTo>
                    <a:pt x="14319" y="3612"/>
                  </a:moveTo>
                  <a:cubicBezTo>
                    <a:pt x="13135" y="2475"/>
                    <a:pt x="11951" y="1339"/>
                    <a:pt x="10620" y="1111"/>
                  </a:cubicBezTo>
                  <a:cubicBezTo>
                    <a:pt x="9288" y="884"/>
                    <a:pt x="7809" y="1566"/>
                    <a:pt x="5886" y="3953"/>
                  </a:cubicBezTo>
                  <a:cubicBezTo>
                    <a:pt x="3962" y="6341"/>
                    <a:pt x="1595" y="10433"/>
                    <a:pt x="560" y="13616"/>
                  </a:cubicBezTo>
                  <a:cubicBezTo>
                    <a:pt x="-476" y="16800"/>
                    <a:pt x="-180" y="19073"/>
                    <a:pt x="2335" y="20210"/>
                  </a:cubicBezTo>
                  <a:cubicBezTo>
                    <a:pt x="4850" y="21347"/>
                    <a:pt x="9584" y="21347"/>
                    <a:pt x="13135" y="18960"/>
                  </a:cubicBezTo>
                  <a:cubicBezTo>
                    <a:pt x="16686" y="16572"/>
                    <a:pt x="19053" y="11798"/>
                    <a:pt x="20088" y="8842"/>
                  </a:cubicBezTo>
                  <a:cubicBezTo>
                    <a:pt x="21124" y="5886"/>
                    <a:pt x="20828" y="4749"/>
                    <a:pt x="20088" y="3499"/>
                  </a:cubicBezTo>
                  <a:cubicBezTo>
                    <a:pt x="19349" y="2248"/>
                    <a:pt x="18165" y="884"/>
                    <a:pt x="16834" y="315"/>
                  </a:cubicBezTo>
                  <a:cubicBezTo>
                    <a:pt x="15502" y="-253"/>
                    <a:pt x="14023" y="-26"/>
                    <a:pt x="13431" y="770"/>
                  </a:cubicBezTo>
                  <a:cubicBezTo>
                    <a:pt x="12839" y="1566"/>
                    <a:pt x="13135" y="2930"/>
                    <a:pt x="13431" y="4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42616" y="10921"/>
              <a:ext cx="328925" cy="57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24" fill="norm" stroke="1" extrusionOk="0">
                  <a:moveTo>
                    <a:pt x="9138" y="14615"/>
                  </a:moveTo>
                  <a:cubicBezTo>
                    <a:pt x="8031" y="14059"/>
                    <a:pt x="6923" y="13503"/>
                    <a:pt x="5538" y="13464"/>
                  </a:cubicBezTo>
                  <a:cubicBezTo>
                    <a:pt x="4154" y="13424"/>
                    <a:pt x="2492" y="13900"/>
                    <a:pt x="1454" y="14695"/>
                  </a:cubicBezTo>
                  <a:cubicBezTo>
                    <a:pt x="415" y="15489"/>
                    <a:pt x="0" y="16600"/>
                    <a:pt x="0" y="17315"/>
                  </a:cubicBezTo>
                  <a:cubicBezTo>
                    <a:pt x="0" y="18030"/>
                    <a:pt x="415" y="18348"/>
                    <a:pt x="1662" y="18189"/>
                  </a:cubicBezTo>
                  <a:cubicBezTo>
                    <a:pt x="2908" y="18030"/>
                    <a:pt x="4985" y="17395"/>
                    <a:pt x="6231" y="16839"/>
                  </a:cubicBezTo>
                  <a:cubicBezTo>
                    <a:pt x="7477" y="16283"/>
                    <a:pt x="7892" y="15806"/>
                    <a:pt x="8238" y="15211"/>
                  </a:cubicBezTo>
                  <a:cubicBezTo>
                    <a:pt x="8585" y="14615"/>
                    <a:pt x="8862" y="13900"/>
                    <a:pt x="8862" y="13781"/>
                  </a:cubicBezTo>
                  <a:cubicBezTo>
                    <a:pt x="8862" y="13662"/>
                    <a:pt x="8585" y="14139"/>
                    <a:pt x="8446" y="14575"/>
                  </a:cubicBezTo>
                  <a:cubicBezTo>
                    <a:pt x="8308" y="15012"/>
                    <a:pt x="8308" y="15409"/>
                    <a:pt x="8515" y="15767"/>
                  </a:cubicBezTo>
                  <a:cubicBezTo>
                    <a:pt x="8723" y="16124"/>
                    <a:pt x="9138" y="16442"/>
                    <a:pt x="9831" y="16600"/>
                  </a:cubicBezTo>
                  <a:cubicBezTo>
                    <a:pt x="10523" y="16759"/>
                    <a:pt x="11492" y="16759"/>
                    <a:pt x="12877" y="16084"/>
                  </a:cubicBezTo>
                  <a:cubicBezTo>
                    <a:pt x="14262" y="15409"/>
                    <a:pt x="16062" y="14059"/>
                    <a:pt x="17585" y="11955"/>
                  </a:cubicBezTo>
                  <a:cubicBezTo>
                    <a:pt x="19108" y="9850"/>
                    <a:pt x="20354" y="6992"/>
                    <a:pt x="20977" y="5006"/>
                  </a:cubicBezTo>
                  <a:cubicBezTo>
                    <a:pt x="21600" y="3021"/>
                    <a:pt x="21600" y="1909"/>
                    <a:pt x="21392" y="1195"/>
                  </a:cubicBezTo>
                  <a:cubicBezTo>
                    <a:pt x="21185" y="480"/>
                    <a:pt x="20769" y="162"/>
                    <a:pt x="20146" y="43"/>
                  </a:cubicBezTo>
                  <a:cubicBezTo>
                    <a:pt x="19523" y="-76"/>
                    <a:pt x="18692" y="3"/>
                    <a:pt x="17585" y="917"/>
                  </a:cubicBezTo>
                  <a:cubicBezTo>
                    <a:pt x="16477" y="1830"/>
                    <a:pt x="15092" y="3577"/>
                    <a:pt x="14262" y="5721"/>
                  </a:cubicBezTo>
                  <a:cubicBezTo>
                    <a:pt x="13431" y="7865"/>
                    <a:pt x="13154" y="10406"/>
                    <a:pt x="13777" y="12749"/>
                  </a:cubicBezTo>
                  <a:cubicBezTo>
                    <a:pt x="14400" y="15092"/>
                    <a:pt x="15923" y="17236"/>
                    <a:pt x="17238" y="18665"/>
                  </a:cubicBezTo>
                  <a:cubicBezTo>
                    <a:pt x="18554" y="20095"/>
                    <a:pt x="19662" y="20809"/>
                    <a:pt x="20769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8116" y="641776"/>
              <a:ext cx="577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0" y="18000"/>
                    <a:pt x="5380" y="14400"/>
                    <a:pt x="8189" y="10800"/>
                  </a:cubicBezTo>
                  <a:cubicBezTo>
                    <a:pt x="10998" y="7200"/>
                    <a:pt x="13925" y="3600"/>
                    <a:pt x="16180" y="1800"/>
                  </a:cubicBezTo>
                  <a:cubicBezTo>
                    <a:pt x="18435" y="0"/>
                    <a:pt x="200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77516" y="641776"/>
              <a:ext cx="349251" cy="10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571" y="18900"/>
                  </a:moveTo>
                  <a:cubicBezTo>
                    <a:pt x="785" y="19800"/>
                    <a:pt x="0" y="20700"/>
                    <a:pt x="0" y="21150"/>
                  </a:cubicBezTo>
                  <a:cubicBezTo>
                    <a:pt x="0" y="21600"/>
                    <a:pt x="785" y="21600"/>
                    <a:pt x="3076" y="19800"/>
                  </a:cubicBezTo>
                  <a:cubicBezTo>
                    <a:pt x="5367" y="18000"/>
                    <a:pt x="9164" y="14400"/>
                    <a:pt x="12502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68066" y="35602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86481" y="53382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634816" y="209976"/>
              <a:ext cx="2172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927"/>
                    <a:pt x="21600" y="7855"/>
                    <a:pt x="18655" y="11455"/>
                  </a:cubicBezTo>
                  <a:cubicBezTo>
                    <a:pt x="15709" y="15055"/>
                    <a:pt x="7855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628466" y="184576"/>
              <a:ext cx="273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26"/>
                    <a:pt x="0" y="17053"/>
                    <a:pt x="1005" y="14968"/>
                  </a:cubicBezTo>
                  <a:cubicBezTo>
                    <a:pt x="2009" y="12884"/>
                    <a:pt x="4019" y="10989"/>
                    <a:pt x="7619" y="8526"/>
                  </a:cubicBezTo>
                  <a:cubicBezTo>
                    <a:pt x="11219" y="6063"/>
                    <a:pt x="16409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634816" y="419526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898523" y="444926"/>
              <a:ext cx="156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60"/>
                    <a:pt x="3818" y="11520"/>
                    <a:pt x="1118" y="15120"/>
                  </a:cubicBezTo>
                  <a:cubicBezTo>
                    <a:pt x="-1582" y="18720"/>
                    <a:pt x="1118" y="201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914216" y="336976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985007" y="386698"/>
              <a:ext cx="118767" cy="20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71" fill="norm" stroke="1" extrusionOk="0">
                  <a:moveTo>
                    <a:pt x="2106" y="5402"/>
                  </a:moveTo>
                  <a:cubicBezTo>
                    <a:pt x="2106" y="9810"/>
                    <a:pt x="2106" y="14218"/>
                    <a:pt x="1727" y="16973"/>
                  </a:cubicBezTo>
                  <a:cubicBezTo>
                    <a:pt x="1348" y="19728"/>
                    <a:pt x="590" y="20830"/>
                    <a:pt x="211" y="20830"/>
                  </a:cubicBezTo>
                  <a:cubicBezTo>
                    <a:pt x="-168" y="20830"/>
                    <a:pt x="-168" y="19728"/>
                    <a:pt x="1348" y="16422"/>
                  </a:cubicBezTo>
                  <a:cubicBezTo>
                    <a:pt x="2864" y="13116"/>
                    <a:pt x="5895" y="7606"/>
                    <a:pt x="8169" y="4520"/>
                  </a:cubicBezTo>
                  <a:cubicBezTo>
                    <a:pt x="10443" y="1434"/>
                    <a:pt x="11958" y="773"/>
                    <a:pt x="13664" y="332"/>
                  </a:cubicBezTo>
                  <a:cubicBezTo>
                    <a:pt x="15369" y="-109"/>
                    <a:pt x="17264" y="-329"/>
                    <a:pt x="18779" y="1104"/>
                  </a:cubicBezTo>
                  <a:cubicBezTo>
                    <a:pt x="20295" y="2536"/>
                    <a:pt x="21432" y="5622"/>
                    <a:pt x="21243" y="9259"/>
                  </a:cubicBezTo>
                  <a:cubicBezTo>
                    <a:pt x="21053" y="12895"/>
                    <a:pt x="19537" y="17083"/>
                    <a:pt x="18021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182008" y="78742"/>
              <a:ext cx="226715" cy="54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9497" y="16557"/>
                  </a:moveTo>
                  <a:cubicBezTo>
                    <a:pt x="10097" y="15381"/>
                    <a:pt x="10697" y="14204"/>
                    <a:pt x="10897" y="13405"/>
                  </a:cubicBezTo>
                  <a:cubicBezTo>
                    <a:pt x="11097" y="12607"/>
                    <a:pt x="10897" y="12187"/>
                    <a:pt x="10297" y="11935"/>
                  </a:cubicBezTo>
                  <a:cubicBezTo>
                    <a:pt x="9697" y="11682"/>
                    <a:pt x="8697" y="11598"/>
                    <a:pt x="6897" y="12523"/>
                  </a:cubicBezTo>
                  <a:cubicBezTo>
                    <a:pt x="5097" y="13447"/>
                    <a:pt x="2497" y="15381"/>
                    <a:pt x="1197" y="16599"/>
                  </a:cubicBezTo>
                  <a:cubicBezTo>
                    <a:pt x="-103" y="17818"/>
                    <a:pt x="-103" y="18322"/>
                    <a:pt x="97" y="18826"/>
                  </a:cubicBezTo>
                  <a:cubicBezTo>
                    <a:pt x="297" y="19331"/>
                    <a:pt x="697" y="19835"/>
                    <a:pt x="1597" y="20087"/>
                  </a:cubicBezTo>
                  <a:cubicBezTo>
                    <a:pt x="2497" y="20339"/>
                    <a:pt x="3897" y="20339"/>
                    <a:pt x="6197" y="19541"/>
                  </a:cubicBezTo>
                  <a:cubicBezTo>
                    <a:pt x="8497" y="18742"/>
                    <a:pt x="11697" y="17146"/>
                    <a:pt x="14097" y="15128"/>
                  </a:cubicBezTo>
                  <a:cubicBezTo>
                    <a:pt x="16497" y="13111"/>
                    <a:pt x="18097" y="10674"/>
                    <a:pt x="19197" y="8405"/>
                  </a:cubicBezTo>
                  <a:cubicBezTo>
                    <a:pt x="20297" y="6135"/>
                    <a:pt x="20897" y="4034"/>
                    <a:pt x="21197" y="2774"/>
                  </a:cubicBezTo>
                  <a:cubicBezTo>
                    <a:pt x="21497" y="1513"/>
                    <a:pt x="21497" y="1093"/>
                    <a:pt x="21197" y="714"/>
                  </a:cubicBezTo>
                  <a:cubicBezTo>
                    <a:pt x="20897" y="336"/>
                    <a:pt x="20297" y="0"/>
                    <a:pt x="19497" y="0"/>
                  </a:cubicBezTo>
                  <a:cubicBezTo>
                    <a:pt x="18697" y="0"/>
                    <a:pt x="17697" y="336"/>
                    <a:pt x="16697" y="1807"/>
                  </a:cubicBezTo>
                  <a:cubicBezTo>
                    <a:pt x="15697" y="3278"/>
                    <a:pt x="14697" y="5883"/>
                    <a:pt x="14097" y="8783"/>
                  </a:cubicBezTo>
                  <a:cubicBezTo>
                    <a:pt x="13497" y="11682"/>
                    <a:pt x="13297" y="14876"/>
                    <a:pt x="13497" y="17061"/>
                  </a:cubicBezTo>
                  <a:cubicBezTo>
                    <a:pt x="13697" y="19247"/>
                    <a:pt x="14297" y="20423"/>
                    <a:pt x="14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241895" y="195375"/>
              <a:ext cx="175819" cy="58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65" fill="norm" stroke="1" extrusionOk="0">
                  <a:moveTo>
                    <a:pt x="1479" y="20582"/>
                  </a:moveTo>
                  <a:cubicBezTo>
                    <a:pt x="965" y="21048"/>
                    <a:pt x="450" y="21514"/>
                    <a:pt x="193" y="21320"/>
                  </a:cubicBezTo>
                  <a:cubicBezTo>
                    <a:pt x="-64" y="21126"/>
                    <a:pt x="-64" y="20271"/>
                    <a:pt x="193" y="18367"/>
                  </a:cubicBezTo>
                  <a:cubicBezTo>
                    <a:pt x="450" y="16464"/>
                    <a:pt x="965" y="13511"/>
                    <a:pt x="1865" y="10831"/>
                  </a:cubicBezTo>
                  <a:cubicBezTo>
                    <a:pt x="2765" y="8150"/>
                    <a:pt x="4050" y="5741"/>
                    <a:pt x="5465" y="3993"/>
                  </a:cubicBezTo>
                  <a:cubicBezTo>
                    <a:pt x="6879" y="2245"/>
                    <a:pt x="8422" y="1157"/>
                    <a:pt x="9836" y="574"/>
                  </a:cubicBezTo>
                  <a:cubicBezTo>
                    <a:pt x="11250" y="-8"/>
                    <a:pt x="12536" y="-86"/>
                    <a:pt x="13436" y="69"/>
                  </a:cubicBezTo>
                  <a:cubicBezTo>
                    <a:pt x="14336" y="225"/>
                    <a:pt x="14850" y="613"/>
                    <a:pt x="14979" y="1429"/>
                  </a:cubicBezTo>
                  <a:cubicBezTo>
                    <a:pt x="15107" y="2245"/>
                    <a:pt x="14850" y="3488"/>
                    <a:pt x="14336" y="4304"/>
                  </a:cubicBezTo>
                  <a:cubicBezTo>
                    <a:pt x="13822" y="5120"/>
                    <a:pt x="13050" y="5508"/>
                    <a:pt x="12279" y="5858"/>
                  </a:cubicBezTo>
                  <a:cubicBezTo>
                    <a:pt x="11507" y="6208"/>
                    <a:pt x="10736" y="6518"/>
                    <a:pt x="11250" y="6713"/>
                  </a:cubicBezTo>
                  <a:cubicBezTo>
                    <a:pt x="11765" y="6907"/>
                    <a:pt x="13565" y="6985"/>
                    <a:pt x="15493" y="7373"/>
                  </a:cubicBezTo>
                  <a:cubicBezTo>
                    <a:pt x="17422" y="7761"/>
                    <a:pt x="19479" y="8461"/>
                    <a:pt x="20507" y="9238"/>
                  </a:cubicBezTo>
                  <a:cubicBezTo>
                    <a:pt x="21536" y="10015"/>
                    <a:pt x="21536" y="10869"/>
                    <a:pt x="21022" y="11413"/>
                  </a:cubicBezTo>
                  <a:cubicBezTo>
                    <a:pt x="20507" y="11957"/>
                    <a:pt x="19479" y="12190"/>
                    <a:pt x="17550" y="12190"/>
                  </a:cubicBezTo>
                  <a:cubicBezTo>
                    <a:pt x="15622" y="12190"/>
                    <a:pt x="12793" y="11957"/>
                    <a:pt x="9965" y="11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933619" y="184576"/>
              <a:ext cx="174398" cy="40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06" fill="norm" stroke="1" extrusionOk="0">
                  <a:moveTo>
                    <a:pt x="21442" y="0"/>
                  </a:moveTo>
                  <a:cubicBezTo>
                    <a:pt x="18059" y="111"/>
                    <a:pt x="14676" y="223"/>
                    <a:pt x="11683" y="612"/>
                  </a:cubicBezTo>
                  <a:cubicBezTo>
                    <a:pt x="8690" y="1002"/>
                    <a:pt x="6088" y="1670"/>
                    <a:pt x="4656" y="3173"/>
                  </a:cubicBezTo>
                  <a:cubicBezTo>
                    <a:pt x="3225" y="4676"/>
                    <a:pt x="2965" y="7014"/>
                    <a:pt x="2444" y="9575"/>
                  </a:cubicBezTo>
                  <a:cubicBezTo>
                    <a:pt x="1924" y="12136"/>
                    <a:pt x="1143" y="14920"/>
                    <a:pt x="623" y="16812"/>
                  </a:cubicBezTo>
                  <a:cubicBezTo>
                    <a:pt x="102" y="18705"/>
                    <a:pt x="-158" y="19707"/>
                    <a:pt x="102" y="20431"/>
                  </a:cubicBezTo>
                  <a:cubicBezTo>
                    <a:pt x="362" y="21155"/>
                    <a:pt x="1143" y="21600"/>
                    <a:pt x="4526" y="21489"/>
                  </a:cubicBezTo>
                  <a:cubicBezTo>
                    <a:pt x="7909" y="21377"/>
                    <a:pt x="13895" y="20709"/>
                    <a:pt x="19881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520766" y="222676"/>
              <a:ext cx="11668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0" y="0"/>
                  </a:moveTo>
                  <a:cubicBezTo>
                    <a:pt x="5014" y="0"/>
                    <a:pt x="10029" y="0"/>
                    <a:pt x="13693" y="632"/>
                  </a:cubicBezTo>
                  <a:cubicBezTo>
                    <a:pt x="17357" y="1263"/>
                    <a:pt x="19671" y="2526"/>
                    <a:pt x="20636" y="4674"/>
                  </a:cubicBezTo>
                  <a:cubicBezTo>
                    <a:pt x="21600" y="6821"/>
                    <a:pt x="21214" y="9853"/>
                    <a:pt x="21021" y="12126"/>
                  </a:cubicBezTo>
                  <a:cubicBezTo>
                    <a:pt x="20829" y="14400"/>
                    <a:pt x="20829" y="15916"/>
                    <a:pt x="19864" y="17368"/>
                  </a:cubicBezTo>
                  <a:cubicBezTo>
                    <a:pt x="18900" y="18821"/>
                    <a:pt x="16971" y="20211"/>
                    <a:pt x="13886" y="20905"/>
                  </a:cubicBezTo>
                  <a:cubicBezTo>
                    <a:pt x="10800" y="21600"/>
                    <a:pt x="6557" y="21600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652289" y="570185"/>
              <a:ext cx="78028" cy="21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238" fill="norm" stroke="1" extrusionOk="0">
                  <a:moveTo>
                    <a:pt x="20954" y="1459"/>
                  </a:moveTo>
                  <a:cubicBezTo>
                    <a:pt x="19249" y="603"/>
                    <a:pt x="17543" y="-252"/>
                    <a:pt x="15554" y="69"/>
                  </a:cubicBezTo>
                  <a:cubicBezTo>
                    <a:pt x="13565" y="390"/>
                    <a:pt x="11291" y="1887"/>
                    <a:pt x="8449" y="4988"/>
                  </a:cubicBezTo>
                  <a:cubicBezTo>
                    <a:pt x="5607" y="8089"/>
                    <a:pt x="2196" y="12794"/>
                    <a:pt x="775" y="15788"/>
                  </a:cubicBezTo>
                  <a:cubicBezTo>
                    <a:pt x="-646" y="18782"/>
                    <a:pt x="-78" y="20065"/>
                    <a:pt x="2196" y="20706"/>
                  </a:cubicBezTo>
                  <a:cubicBezTo>
                    <a:pt x="4470" y="21348"/>
                    <a:pt x="8449" y="21348"/>
                    <a:pt x="11575" y="21027"/>
                  </a:cubicBezTo>
                  <a:cubicBezTo>
                    <a:pt x="14701" y="20706"/>
                    <a:pt x="16975" y="20065"/>
                    <a:pt x="19249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794242" y="584626"/>
              <a:ext cx="24975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73" fill="norm" stroke="1" extrusionOk="0">
                  <a:moveTo>
                    <a:pt x="5038" y="0"/>
                  </a:moveTo>
                  <a:cubicBezTo>
                    <a:pt x="3238" y="6289"/>
                    <a:pt x="1438" y="12577"/>
                    <a:pt x="538" y="16405"/>
                  </a:cubicBezTo>
                  <a:cubicBezTo>
                    <a:pt x="-362" y="20233"/>
                    <a:pt x="-362" y="21600"/>
                    <a:pt x="2338" y="21463"/>
                  </a:cubicBezTo>
                  <a:cubicBezTo>
                    <a:pt x="5038" y="21327"/>
                    <a:pt x="10438" y="19686"/>
                    <a:pt x="14038" y="18592"/>
                  </a:cubicBezTo>
                  <a:cubicBezTo>
                    <a:pt x="17638" y="17499"/>
                    <a:pt x="19438" y="16952"/>
                    <a:pt x="21238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803093" y="590976"/>
              <a:ext cx="66924" cy="12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232" fill="norm" stroke="1" extrusionOk="0">
                  <a:moveTo>
                    <a:pt x="20695" y="0"/>
                  </a:moveTo>
                  <a:cubicBezTo>
                    <a:pt x="14804" y="4529"/>
                    <a:pt x="8913" y="9058"/>
                    <a:pt x="4986" y="12716"/>
                  </a:cubicBezTo>
                  <a:cubicBezTo>
                    <a:pt x="1059" y="16374"/>
                    <a:pt x="-905" y="19161"/>
                    <a:pt x="404" y="20381"/>
                  </a:cubicBezTo>
                  <a:cubicBezTo>
                    <a:pt x="1713" y="21600"/>
                    <a:pt x="6295" y="21252"/>
                    <a:pt x="10222" y="20903"/>
                  </a:cubicBezTo>
                  <a:cubicBezTo>
                    <a:pt x="14150" y="20555"/>
                    <a:pt x="17422" y="20206"/>
                    <a:pt x="20695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933516" y="686226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974510" y="635426"/>
              <a:ext cx="98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047816" y="65447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104966" y="603676"/>
              <a:ext cx="67831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431" fill="norm" stroke="1" extrusionOk="0">
                  <a:moveTo>
                    <a:pt x="0" y="0"/>
                  </a:moveTo>
                  <a:cubicBezTo>
                    <a:pt x="7624" y="2987"/>
                    <a:pt x="15247" y="5974"/>
                    <a:pt x="18424" y="9191"/>
                  </a:cubicBezTo>
                  <a:cubicBezTo>
                    <a:pt x="21600" y="12409"/>
                    <a:pt x="20329" y="15855"/>
                    <a:pt x="18424" y="18038"/>
                  </a:cubicBezTo>
                  <a:cubicBezTo>
                    <a:pt x="16518" y="20221"/>
                    <a:pt x="13976" y="21140"/>
                    <a:pt x="12071" y="21370"/>
                  </a:cubicBezTo>
                  <a:cubicBezTo>
                    <a:pt x="10165" y="21600"/>
                    <a:pt x="8894" y="21140"/>
                    <a:pt x="7624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251016" y="654476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244666" y="654476"/>
              <a:ext cx="95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600"/>
                    <a:pt x="11040" y="7200"/>
                    <a:pt x="7440" y="10800"/>
                  </a:cubicBezTo>
                  <a:cubicBezTo>
                    <a:pt x="3840" y="14400"/>
                    <a:pt x="192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397066" y="648126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963890" y="313692"/>
              <a:ext cx="92727" cy="28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42" fill="norm" stroke="1" extrusionOk="0">
                  <a:moveTo>
                    <a:pt x="13716" y="5158"/>
                  </a:moveTo>
                  <a:cubicBezTo>
                    <a:pt x="14185" y="4352"/>
                    <a:pt x="14655" y="3546"/>
                    <a:pt x="15124" y="2740"/>
                  </a:cubicBezTo>
                  <a:cubicBezTo>
                    <a:pt x="15594" y="1934"/>
                    <a:pt x="16063" y="1128"/>
                    <a:pt x="14889" y="645"/>
                  </a:cubicBezTo>
                  <a:cubicBezTo>
                    <a:pt x="13716" y="161"/>
                    <a:pt x="10898" y="0"/>
                    <a:pt x="8316" y="0"/>
                  </a:cubicBezTo>
                  <a:cubicBezTo>
                    <a:pt x="5733" y="0"/>
                    <a:pt x="3385" y="161"/>
                    <a:pt x="1742" y="645"/>
                  </a:cubicBezTo>
                  <a:cubicBezTo>
                    <a:pt x="98" y="1128"/>
                    <a:pt x="-841" y="1934"/>
                    <a:pt x="1037" y="3869"/>
                  </a:cubicBezTo>
                  <a:cubicBezTo>
                    <a:pt x="2916" y="5803"/>
                    <a:pt x="7611" y="8866"/>
                    <a:pt x="11368" y="11122"/>
                  </a:cubicBezTo>
                  <a:cubicBezTo>
                    <a:pt x="15124" y="13379"/>
                    <a:pt x="17942" y="14830"/>
                    <a:pt x="19350" y="16039"/>
                  </a:cubicBezTo>
                  <a:cubicBezTo>
                    <a:pt x="20759" y="17248"/>
                    <a:pt x="20759" y="18215"/>
                    <a:pt x="20289" y="19101"/>
                  </a:cubicBezTo>
                  <a:cubicBezTo>
                    <a:pt x="19820" y="19988"/>
                    <a:pt x="18881" y="20794"/>
                    <a:pt x="17237" y="21197"/>
                  </a:cubicBezTo>
                  <a:cubicBezTo>
                    <a:pt x="15594" y="21600"/>
                    <a:pt x="13246" y="21600"/>
                    <a:pt x="11837" y="20472"/>
                  </a:cubicBezTo>
                  <a:cubicBezTo>
                    <a:pt x="10429" y="19343"/>
                    <a:pt x="9959" y="17087"/>
                    <a:pt x="9489" y="1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147425" y="368726"/>
              <a:ext cx="15769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312" y="0"/>
                  </a:moveTo>
                  <a:cubicBezTo>
                    <a:pt x="2160" y="3857"/>
                    <a:pt x="1008" y="7714"/>
                    <a:pt x="432" y="11057"/>
                  </a:cubicBezTo>
                  <a:cubicBezTo>
                    <a:pt x="-144" y="14400"/>
                    <a:pt x="-144" y="17229"/>
                    <a:pt x="432" y="19029"/>
                  </a:cubicBezTo>
                  <a:cubicBezTo>
                    <a:pt x="1008" y="20829"/>
                    <a:pt x="2160" y="21600"/>
                    <a:pt x="3312" y="21600"/>
                  </a:cubicBezTo>
                  <a:cubicBezTo>
                    <a:pt x="4464" y="21600"/>
                    <a:pt x="5616" y="20829"/>
                    <a:pt x="7056" y="18386"/>
                  </a:cubicBezTo>
                  <a:cubicBezTo>
                    <a:pt x="8496" y="15943"/>
                    <a:pt x="10224" y="11829"/>
                    <a:pt x="11520" y="9257"/>
                  </a:cubicBezTo>
                  <a:cubicBezTo>
                    <a:pt x="12816" y="6686"/>
                    <a:pt x="13680" y="5657"/>
                    <a:pt x="14400" y="6171"/>
                  </a:cubicBezTo>
                  <a:cubicBezTo>
                    <a:pt x="15120" y="6686"/>
                    <a:pt x="15696" y="8743"/>
                    <a:pt x="16848" y="11057"/>
                  </a:cubicBezTo>
                  <a:cubicBezTo>
                    <a:pt x="18000" y="13371"/>
                    <a:pt x="19728" y="15943"/>
                    <a:pt x="2145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350727" y="351630"/>
              <a:ext cx="75040" cy="18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048" fill="norm" stroke="1" extrusionOk="0">
                  <a:moveTo>
                    <a:pt x="20696" y="3416"/>
                  </a:moveTo>
                  <a:cubicBezTo>
                    <a:pt x="18361" y="2203"/>
                    <a:pt x="16026" y="989"/>
                    <a:pt x="13399" y="383"/>
                  </a:cubicBezTo>
                  <a:cubicBezTo>
                    <a:pt x="10772" y="-224"/>
                    <a:pt x="7853" y="-224"/>
                    <a:pt x="4934" y="1232"/>
                  </a:cubicBezTo>
                  <a:cubicBezTo>
                    <a:pt x="2015" y="2688"/>
                    <a:pt x="-904" y="5601"/>
                    <a:pt x="264" y="9241"/>
                  </a:cubicBezTo>
                  <a:cubicBezTo>
                    <a:pt x="1431" y="12882"/>
                    <a:pt x="6685" y="17250"/>
                    <a:pt x="10772" y="19313"/>
                  </a:cubicBezTo>
                  <a:cubicBezTo>
                    <a:pt x="14858" y="21376"/>
                    <a:pt x="17777" y="21133"/>
                    <a:pt x="20696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496211" y="119944"/>
              <a:ext cx="170856" cy="439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61" fill="norm" stroke="1" extrusionOk="0">
                  <a:moveTo>
                    <a:pt x="6325" y="2846"/>
                  </a:moveTo>
                  <a:cubicBezTo>
                    <a:pt x="6325" y="2226"/>
                    <a:pt x="6325" y="1606"/>
                    <a:pt x="6192" y="1037"/>
                  </a:cubicBezTo>
                  <a:cubicBezTo>
                    <a:pt x="6058" y="469"/>
                    <a:pt x="5792" y="-48"/>
                    <a:pt x="5258" y="4"/>
                  </a:cubicBezTo>
                  <a:cubicBezTo>
                    <a:pt x="4725" y="55"/>
                    <a:pt x="3925" y="675"/>
                    <a:pt x="3525" y="2742"/>
                  </a:cubicBezTo>
                  <a:cubicBezTo>
                    <a:pt x="3125" y="4809"/>
                    <a:pt x="3125" y="8323"/>
                    <a:pt x="2725" y="11424"/>
                  </a:cubicBezTo>
                  <a:cubicBezTo>
                    <a:pt x="2325" y="14524"/>
                    <a:pt x="1525" y="17211"/>
                    <a:pt x="992" y="18917"/>
                  </a:cubicBezTo>
                  <a:cubicBezTo>
                    <a:pt x="458" y="20622"/>
                    <a:pt x="192" y="21345"/>
                    <a:pt x="58" y="21449"/>
                  </a:cubicBezTo>
                  <a:cubicBezTo>
                    <a:pt x="-75" y="21552"/>
                    <a:pt x="-75" y="21035"/>
                    <a:pt x="1125" y="19692"/>
                  </a:cubicBezTo>
                  <a:cubicBezTo>
                    <a:pt x="2325" y="18348"/>
                    <a:pt x="4725" y="16178"/>
                    <a:pt x="6992" y="14783"/>
                  </a:cubicBezTo>
                  <a:cubicBezTo>
                    <a:pt x="9258" y="13387"/>
                    <a:pt x="11392" y="12767"/>
                    <a:pt x="13792" y="12871"/>
                  </a:cubicBezTo>
                  <a:cubicBezTo>
                    <a:pt x="16192" y="12974"/>
                    <a:pt x="18858" y="13801"/>
                    <a:pt x="20192" y="14989"/>
                  </a:cubicBezTo>
                  <a:cubicBezTo>
                    <a:pt x="21525" y="16178"/>
                    <a:pt x="21525" y="17728"/>
                    <a:pt x="21525" y="1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302575" y="146476"/>
              <a:ext cx="27254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6939" y="0"/>
                  </a:moveTo>
                  <a:cubicBezTo>
                    <a:pt x="5942" y="2250"/>
                    <a:pt x="4945" y="4500"/>
                    <a:pt x="4280" y="7594"/>
                  </a:cubicBezTo>
                  <a:cubicBezTo>
                    <a:pt x="3616" y="10687"/>
                    <a:pt x="3283" y="14625"/>
                    <a:pt x="3117" y="16987"/>
                  </a:cubicBezTo>
                  <a:cubicBezTo>
                    <a:pt x="2951" y="19350"/>
                    <a:pt x="2951" y="20138"/>
                    <a:pt x="3283" y="20700"/>
                  </a:cubicBezTo>
                  <a:cubicBezTo>
                    <a:pt x="3616" y="21262"/>
                    <a:pt x="4280" y="21600"/>
                    <a:pt x="4945" y="21544"/>
                  </a:cubicBezTo>
                  <a:cubicBezTo>
                    <a:pt x="5609" y="21488"/>
                    <a:pt x="6274" y="21037"/>
                    <a:pt x="6856" y="19912"/>
                  </a:cubicBezTo>
                  <a:cubicBezTo>
                    <a:pt x="7437" y="18788"/>
                    <a:pt x="7936" y="16987"/>
                    <a:pt x="7271" y="15188"/>
                  </a:cubicBezTo>
                  <a:cubicBezTo>
                    <a:pt x="6606" y="13388"/>
                    <a:pt x="4779" y="11587"/>
                    <a:pt x="3200" y="10687"/>
                  </a:cubicBezTo>
                  <a:cubicBezTo>
                    <a:pt x="1622" y="9788"/>
                    <a:pt x="292" y="9788"/>
                    <a:pt x="43" y="9675"/>
                  </a:cubicBezTo>
                  <a:cubicBezTo>
                    <a:pt x="-206" y="9563"/>
                    <a:pt x="625" y="9337"/>
                    <a:pt x="2536" y="8381"/>
                  </a:cubicBezTo>
                  <a:cubicBezTo>
                    <a:pt x="4446" y="7425"/>
                    <a:pt x="7437" y="5738"/>
                    <a:pt x="9431" y="4556"/>
                  </a:cubicBezTo>
                  <a:cubicBezTo>
                    <a:pt x="11425" y="3375"/>
                    <a:pt x="12422" y="2700"/>
                    <a:pt x="13252" y="2194"/>
                  </a:cubicBezTo>
                  <a:cubicBezTo>
                    <a:pt x="14083" y="1688"/>
                    <a:pt x="14748" y="1350"/>
                    <a:pt x="15080" y="1688"/>
                  </a:cubicBezTo>
                  <a:cubicBezTo>
                    <a:pt x="15412" y="2025"/>
                    <a:pt x="15412" y="3038"/>
                    <a:pt x="14831" y="5513"/>
                  </a:cubicBezTo>
                  <a:cubicBezTo>
                    <a:pt x="14249" y="7987"/>
                    <a:pt x="13086" y="11925"/>
                    <a:pt x="12339" y="14400"/>
                  </a:cubicBezTo>
                  <a:cubicBezTo>
                    <a:pt x="11591" y="16875"/>
                    <a:pt x="11259" y="17888"/>
                    <a:pt x="10843" y="18731"/>
                  </a:cubicBezTo>
                  <a:cubicBezTo>
                    <a:pt x="10428" y="19575"/>
                    <a:pt x="9929" y="20250"/>
                    <a:pt x="9680" y="20306"/>
                  </a:cubicBezTo>
                  <a:cubicBezTo>
                    <a:pt x="9431" y="20362"/>
                    <a:pt x="9431" y="19800"/>
                    <a:pt x="10012" y="18788"/>
                  </a:cubicBezTo>
                  <a:cubicBezTo>
                    <a:pt x="10594" y="17775"/>
                    <a:pt x="11757" y="16312"/>
                    <a:pt x="12671" y="15356"/>
                  </a:cubicBezTo>
                  <a:cubicBezTo>
                    <a:pt x="13585" y="14400"/>
                    <a:pt x="14249" y="13950"/>
                    <a:pt x="15080" y="13669"/>
                  </a:cubicBezTo>
                  <a:cubicBezTo>
                    <a:pt x="15911" y="13388"/>
                    <a:pt x="16908" y="13275"/>
                    <a:pt x="17822" y="13894"/>
                  </a:cubicBezTo>
                  <a:cubicBezTo>
                    <a:pt x="18736" y="14512"/>
                    <a:pt x="19566" y="15862"/>
                    <a:pt x="20148" y="17269"/>
                  </a:cubicBezTo>
                  <a:cubicBezTo>
                    <a:pt x="20729" y="18675"/>
                    <a:pt x="21062" y="20138"/>
                    <a:pt x="2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596283" y="89068"/>
              <a:ext cx="285560" cy="48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5" fill="norm" stroke="1" extrusionOk="0">
                  <a:moveTo>
                    <a:pt x="7465" y="15160"/>
                  </a:moveTo>
                  <a:cubicBezTo>
                    <a:pt x="7306" y="14412"/>
                    <a:pt x="7147" y="13663"/>
                    <a:pt x="6671" y="13196"/>
                  </a:cubicBezTo>
                  <a:cubicBezTo>
                    <a:pt x="6194" y="12728"/>
                    <a:pt x="5400" y="12541"/>
                    <a:pt x="4288" y="13056"/>
                  </a:cubicBezTo>
                  <a:cubicBezTo>
                    <a:pt x="3176" y="13570"/>
                    <a:pt x="1747" y="14786"/>
                    <a:pt x="953" y="15674"/>
                  </a:cubicBezTo>
                  <a:cubicBezTo>
                    <a:pt x="159" y="16562"/>
                    <a:pt x="0" y="17123"/>
                    <a:pt x="0" y="17637"/>
                  </a:cubicBezTo>
                  <a:cubicBezTo>
                    <a:pt x="0" y="18152"/>
                    <a:pt x="159" y="18619"/>
                    <a:pt x="953" y="18760"/>
                  </a:cubicBezTo>
                  <a:cubicBezTo>
                    <a:pt x="1747" y="18900"/>
                    <a:pt x="3176" y="18713"/>
                    <a:pt x="4288" y="18245"/>
                  </a:cubicBezTo>
                  <a:cubicBezTo>
                    <a:pt x="5400" y="17778"/>
                    <a:pt x="6194" y="17030"/>
                    <a:pt x="6591" y="16889"/>
                  </a:cubicBezTo>
                  <a:cubicBezTo>
                    <a:pt x="6988" y="16749"/>
                    <a:pt x="6988" y="17217"/>
                    <a:pt x="7068" y="17684"/>
                  </a:cubicBezTo>
                  <a:cubicBezTo>
                    <a:pt x="7147" y="18152"/>
                    <a:pt x="7306" y="18619"/>
                    <a:pt x="7782" y="18760"/>
                  </a:cubicBezTo>
                  <a:cubicBezTo>
                    <a:pt x="8259" y="18900"/>
                    <a:pt x="9053" y="18713"/>
                    <a:pt x="10324" y="17450"/>
                  </a:cubicBezTo>
                  <a:cubicBezTo>
                    <a:pt x="11594" y="16188"/>
                    <a:pt x="13341" y="13850"/>
                    <a:pt x="15247" y="10999"/>
                  </a:cubicBezTo>
                  <a:cubicBezTo>
                    <a:pt x="17153" y="8147"/>
                    <a:pt x="19218" y="4780"/>
                    <a:pt x="20329" y="2770"/>
                  </a:cubicBezTo>
                  <a:cubicBezTo>
                    <a:pt x="21441" y="760"/>
                    <a:pt x="21600" y="105"/>
                    <a:pt x="21282" y="12"/>
                  </a:cubicBezTo>
                  <a:cubicBezTo>
                    <a:pt x="20965" y="-82"/>
                    <a:pt x="20171" y="386"/>
                    <a:pt x="18979" y="1928"/>
                  </a:cubicBezTo>
                  <a:cubicBezTo>
                    <a:pt x="17788" y="3471"/>
                    <a:pt x="16200" y="6089"/>
                    <a:pt x="14771" y="9082"/>
                  </a:cubicBezTo>
                  <a:cubicBezTo>
                    <a:pt x="13341" y="12074"/>
                    <a:pt x="12071" y="15440"/>
                    <a:pt x="11435" y="17544"/>
                  </a:cubicBezTo>
                  <a:cubicBezTo>
                    <a:pt x="10800" y="19648"/>
                    <a:pt x="10800" y="20489"/>
                    <a:pt x="11197" y="20957"/>
                  </a:cubicBezTo>
                  <a:cubicBezTo>
                    <a:pt x="11594" y="21424"/>
                    <a:pt x="12388" y="21518"/>
                    <a:pt x="13579" y="21144"/>
                  </a:cubicBezTo>
                  <a:cubicBezTo>
                    <a:pt x="14771" y="20770"/>
                    <a:pt x="16359" y="19928"/>
                    <a:pt x="17232" y="19274"/>
                  </a:cubicBezTo>
                  <a:cubicBezTo>
                    <a:pt x="18106" y="18619"/>
                    <a:pt x="18265" y="18152"/>
                    <a:pt x="18424" y="17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6714816" y="324276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509361" y="324276"/>
              <a:ext cx="215106" cy="25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7" fill="norm" stroke="1" extrusionOk="0">
                  <a:moveTo>
                    <a:pt x="3097" y="0"/>
                  </a:moveTo>
                  <a:cubicBezTo>
                    <a:pt x="2039" y="4566"/>
                    <a:pt x="980" y="9132"/>
                    <a:pt x="450" y="12380"/>
                  </a:cubicBezTo>
                  <a:cubicBezTo>
                    <a:pt x="-79" y="15629"/>
                    <a:pt x="-79" y="17561"/>
                    <a:pt x="133" y="18966"/>
                  </a:cubicBezTo>
                  <a:cubicBezTo>
                    <a:pt x="345" y="20371"/>
                    <a:pt x="768" y="21249"/>
                    <a:pt x="1403" y="21424"/>
                  </a:cubicBezTo>
                  <a:cubicBezTo>
                    <a:pt x="2039" y="21600"/>
                    <a:pt x="2886" y="21073"/>
                    <a:pt x="3839" y="19844"/>
                  </a:cubicBezTo>
                  <a:cubicBezTo>
                    <a:pt x="4792" y="18615"/>
                    <a:pt x="5850" y="16683"/>
                    <a:pt x="6592" y="14927"/>
                  </a:cubicBezTo>
                  <a:cubicBezTo>
                    <a:pt x="7333" y="13171"/>
                    <a:pt x="7756" y="11590"/>
                    <a:pt x="7968" y="11239"/>
                  </a:cubicBezTo>
                  <a:cubicBezTo>
                    <a:pt x="8180" y="10888"/>
                    <a:pt x="8180" y="11766"/>
                    <a:pt x="8392" y="12644"/>
                  </a:cubicBezTo>
                  <a:cubicBezTo>
                    <a:pt x="8603" y="13522"/>
                    <a:pt x="9027" y="14400"/>
                    <a:pt x="9556" y="15190"/>
                  </a:cubicBezTo>
                  <a:cubicBezTo>
                    <a:pt x="10086" y="15980"/>
                    <a:pt x="10721" y="16683"/>
                    <a:pt x="11568" y="17034"/>
                  </a:cubicBezTo>
                  <a:cubicBezTo>
                    <a:pt x="12415" y="17385"/>
                    <a:pt x="13474" y="17385"/>
                    <a:pt x="14850" y="16595"/>
                  </a:cubicBezTo>
                  <a:cubicBezTo>
                    <a:pt x="16227" y="15805"/>
                    <a:pt x="17921" y="14224"/>
                    <a:pt x="19086" y="11941"/>
                  </a:cubicBezTo>
                  <a:cubicBezTo>
                    <a:pt x="20250" y="9659"/>
                    <a:pt x="20886" y="6673"/>
                    <a:pt x="21521" y="3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793877" y="361709"/>
              <a:ext cx="146491" cy="16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45" fill="norm" stroke="1" extrusionOk="0">
                  <a:moveTo>
                    <a:pt x="63" y="8995"/>
                  </a:moveTo>
                  <a:cubicBezTo>
                    <a:pt x="3106" y="8725"/>
                    <a:pt x="6148" y="8455"/>
                    <a:pt x="8278" y="7780"/>
                  </a:cubicBezTo>
                  <a:cubicBezTo>
                    <a:pt x="10407" y="7105"/>
                    <a:pt x="11624" y="6025"/>
                    <a:pt x="12232" y="4675"/>
                  </a:cubicBezTo>
                  <a:cubicBezTo>
                    <a:pt x="12841" y="3325"/>
                    <a:pt x="12841" y="1705"/>
                    <a:pt x="11776" y="760"/>
                  </a:cubicBezTo>
                  <a:cubicBezTo>
                    <a:pt x="10711" y="-185"/>
                    <a:pt x="8582" y="-455"/>
                    <a:pt x="6148" y="1165"/>
                  </a:cubicBezTo>
                  <a:cubicBezTo>
                    <a:pt x="3714" y="2785"/>
                    <a:pt x="976" y="6295"/>
                    <a:pt x="216" y="9670"/>
                  </a:cubicBezTo>
                  <a:cubicBezTo>
                    <a:pt x="-545" y="13045"/>
                    <a:pt x="672" y="16285"/>
                    <a:pt x="4475" y="18175"/>
                  </a:cubicBezTo>
                  <a:cubicBezTo>
                    <a:pt x="8278" y="20065"/>
                    <a:pt x="14666" y="20605"/>
                    <a:pt x="21055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566429" y="370334"/>
              <a:ext cx="186738" cy="21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31" fill="norm" stroke="1" extrusionOk="0">
                  <a:moveTo>
                    <a:pt x="2481" y="1728"/>
                  </a:moveTo>
                  <a:cubicBezTo>
                    <a:pt x="2481" y="7390"/>
                    <a:pt x="2481" y="13052"/>
                    <a:pt x="2117" y="16513"/>
                  </a:cubicBezTo>
                  <a:cubicBezTo>
                    <a:pt x="1753" y="19973"/>
                    <a:pt x="1024" y="21231"/>
                    <a:pt x="539" y="21231"/>
                  </a:cubicBezTo>
                  <a:cubicBezTo>
                    <a:pt x="54" y="21231"/>
                    <a:pt x="-189" y="19973"/>
                    <a:pt x="175" y="16722"/>
                  </a:cubicBezTo>
                  <a:cubicBezTo>
                    <a:pt x="539" y="13472"/>
                    <a:pt x="1510" y="8229"/>
                    <a:pt x="2359" y="5188"/>
                  </a:cubicBezTo>
                  <a:cubicBezTo>
                    <a:pt x="3209" y="2148"/>
                    <a:pt x="3937" y="1309"/>
                    <a:pt x="4908" y="680"/>
                  </a:cubicBezTo>
                  <a:cubicBezTo>
                    <a:pt x="5878" y="50"/>
                    <a:pt x="7092" y="-369"/>
                    <a:pt x="8305" y="470"/>
                  </a:cubicBezTo>
                  <a:cubicBezTo>
                    <a:pt x="9519" y="1309"/>
                    <a:pt x="10732" y="3406"/>
                    <a:pt x="11460" y="5083"/>
                  </a:cubicBezTo>
                  <a:cubicBezTo>
                    <a:pt x="12189" y="6761"/>
                    <a:pt x="12431" y="8019"/>
                    <a:pt x="12674" y="9173"/>
                  </a:cubicBezTo>
                  <a:cubicBezTo>
                    <a:pt x="12917" y="10326"/>
                    <a:pt x="13159" y="11375"/>
                    <a:pt x="13523" y="11375"/>
                  </a:cubicBezTo>
                  <a:cubicBezTo>
                    <a:pt x="13887" y="11375"/>
                    <a:pt x="14373" y="10326"/>
                    <a:pt x="15101" y="9068"/>
                  </a:cubicBezTo>
                  <a:cubicBezTo>
                    <a:pt x="15829" y="7810"/>
                    <a:pt x="16800" y="6342"/>
                    <a:pt x="17771" y="5293"/>
                  </a:cubicBezTo>
                  <a:cubicBezTo>
                    <a:pt x="18741" y="4245"/>
                    <a:pt x="19712" y="3615"/>
                    <a:pt x="20198" y="3825"/>
                  </a:cubicBezTo>
                  <a:cubicBezTo>
                    <a:pt x="20683" y="4035"/>
                    <a:pt x="20683" y="5083"/>
                    <a:pt x="20804" y="7495"/>
                  </a:cubicBezTo>
                  <a:cubicBezTo>
                    <a:pt x="20926" y="9907"/>
                    <a:pt x="21168" y="13681"/>
                    <a:pt x="21411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823016" y="451276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848416" y="35602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8887311" y="394227"/>
              <a:ext cx="88106" cy="14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15" fill="norm" stroke="1" extrusionOk="0">
                  <a:moveTo>
                    <a:pt x="5978" y="5702"/>
                  </a:moveTo>
                  <a:cubicBezTo>
                    <a:pt x="4950" y="8879"/>
                    <a:pt x="3921" y="12055"/>
                    <a:pt x="2893" y="15073"/>
                  </a:cubicBezTo>
                  <a:cubicBezTo>
                    <a:pt x="1864" y="18091"/>
                    <a:pt x="836" y="20949"/>
                    <a:pt x="321" y="21108"/>
                  </a:cubicBezTo>
                  <a:cubicBezTo>
                    <a:pt x="-193" y="21267"/>
                    <a:pt x="-193" y="18726"/>
                    <a:pt x="1093" y="14914"/>
                  </a:cubicBezTo>
                  <a:cubicBezTo>
                    <a:pt x="2378" y="11102"/>
                    <a:pt x="4950" y="6020"/>
                    <a:pt x="7521" y="3161"/>
                  </a:cubicBezTo>
                  <a:cubicBezTo>
                    <a:pt x="10093" y="302"/>
                    <a:pt x="12664" y="-333"/>
                    <a:pt x="14721" y="143"/>
                  </a:cubicBezTo>
                  <a:cubicBezTo>
                    <a:pt x="16778" y="620"/>
                    <a:pt x="18321" y="2208"/>
                    <a:pt x="19350" y="5861"/>
                  </a:cubicBezTo>
                  <a:cubicBezTo>
                    <a:pt x="20378" y="9514"/>
                    <a:pt x="20893" y="15232"/>
                    <a:pt x="21407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026216" y="45762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051616" y="324276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69"/>
                    <a:pt x="0" y="12738"/>
                    <a:pt x="0" y="9138"/>
                  </a:cubicBezTo>
                  <a:cubicBezTo>
                    <a:pt x="0" y="5538"/>
                    <a:pt x="0" y="2769"/>
                    <a:pt x="3600" y="1385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127816" y="396486"/>
              <a:ext cx="135468" cy="13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1649"/>
                  </a:moveTo>
                  <a:cubicBezTo>
                    <a:pt x="337" y="7049"/>
                    <a:pt x="675" y="12449"/>
                    <a:pt x="675" y="15993"/>
                  </a:cubicBezTo>
                  <a:cubicBezTo>
                    <a:pt x="675" y="19537"/>
                    <a:pt x="337" y="21224"/>
                    <a:pt x="169" y="21224"/>
                  </a:cubicBezTo>
                  <a:cubicBezTo>
                    <a:pt x="0" y="21224"/>
                    <a:pt x="0" y="19537"/>
                    <a:pt x="675" y="16668"/>
                  </a:cubicBezTo>
                  <a:cubicBezTo>
                    <a:pt x="1350" y="13799"/>
                    <a:pt x="2700" y="9749"/>
                    <a:pt x="3881" y="7049"/>
                  </a:cubicBezTo>
                  <a:cubicBezTo>
                    <a:pt x="5062" y="4349"/>
                    <a:pt x="6075" y="2999"/>
                    <a:pt x="6750" y="3168"/>
                  </a:cubicBezTo>
                  <a:cubicBezTo>
                    <a:pt x="7425" y="3337"/>
                    <a:pt x="7762" y="5024"/>
                    <a:pt x="7931" y="7049"/>
                  </a:cubicBezTo>
                  <a:cubicBezTo>
                    <a:pt x="8100" y="9074"/>
                    <a:pt x="8100" y="11436"/>
                    <a:pt x="8775" y="11943"/>
                  </a:cubicBezTo>
                  <a:cubicBezTo>
                    <a:pt x="9450" y="12449"/>
                    <a:pt x="10800" y="11099"/>
                    <a:pt x="12150" y="9074"/>
                  </a:cubicBezTo>
                  <a:cubicBezTo>
                    <a:pt x="13500" y="7049"/>
                    <a:pt x="14850" y="4349"/>
                    <a:pt x="16200" y="2493"/>
                  </a:cubicBezTo>
                  <a:cubicBezTo>
                    <a:pt x="17550" y="637"/>
                    <a:pt x="18900" y="-376"/>
                    <a:pt x="19912" y="130"/>
                  </a:cubicBezTo>
                  <a:cubicBezTo>
                    <a:pt x="20925" y="637"/>
                    <a:pt x="21600" y="2662"/>
                    <a:pt x="21600" y="6374"/>
                  </a:cubicBezTo>
                  <a:cubicBezTo>
                    <a:pt x="21600" y="10086"/>
                    <a:pt x="20925" y="15486"/>
                    <a:pt x="2025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324666" y="438576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9393403" y="399913"/>
              <a:ext cx="112328" cy="38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38" fill="norm" stroke="1" extrusionOk="0">
                  <a:moveTo>
                    <a:pt x="206" y="385"/>
                  </a:moveTo>
                  <a:cubicBezTo>
                    <a:pt x="2170" y="149"/>
                    <a:pt x="4134" y="-87"/>
                    <a:pt x="6883" y="31"/>
                  </a:cubicBezTo>
                  <a:cubicBezTo>
                    <a:pt x="9632" y="149"/>
                    <a:pt x="13166" y="621"/>
                    <a:pt x="15916" y="1093"/>
                  </a:cubicBezTo>
                  <a:cubicBezTo>
                    <a:pt x="18665" y="1565"/>
                    <a:pt x="20628" y="2038"/>
                    <a:pt x="20825" y="2451"/>
                  </a:cubicBezTo>
                  <a:cubicBezTo>
                    <a:pt x="21021" y="2864"/>
                    <a:pt x="19450" y="3218"/>
                    <a:pt x="16701" y="3690"/>
                  </a:cubicBezTo>
                  <a:cubicBezTo>
                    <a:pt x="13952" y="4162"/>
                    <a:pt x="10025" y="4752"/>
                    <a:pt x="7865" y="5343"/>
                  </a:cubicBezTo>
                  <a:cubicBezTo>
                    <a:pt x="5705" y="5933"/>
                    <a:pt x="5312" y="6523"/>
                    <a:pt x="6097" y="6995"/>
                  </a:cubicBezTo>
                  <a:cubicBezTo>
                    <a:pt x="6883" y="7467"/>
                    <a:pt x="8846" y="7821"/>
                    <a:pt x="11399" y="9061"/>
                  </a:cubicBezTo>
                  <a:cubicBezTo>
                    <a:pt x="13952" y="10300"/>
                    <a:pt x="17094" y="12424"/>
                    <a:pt x="17879" y="14372"/>
                  </a:cubicBezTo>
                  <a:cubicBezTo>
                    <a:pt x="18665" y="16320"/>
                    <a:pt x="17094" y="18090"/>
                    <a:pt x="15326" y="19211"/>
                  </a:cubicBezTo>
                  <a:cubicBezTo>
                    <a:pt x="13559" y="20333"/>
                    <a:pt x="11596" y="20805"/>
                    <a:pt x="9436" y="21100"/>
                  </a:cubicBezTo>
                  <a:cubicBezTo>
                    <a:pt x="7276" y="21395"/>
                    <a:pt x="4919" y="21513"/>
                    <a:pt x="2956" y="20864"/>
                  </a:cubicBezTo>
                  <a:cubicBezTo>
                    <a:pt x="992" y="20215"/>
                    <a:pt x="-579" y="18798"/>
                    <a:pt x="206" y="16792"/>
                  </a:cubicBezTo>
                  <a:cubicBezTo>
                    <a:pt x="992" y="14785"/>
                    <a:pt x="4134" y="12188"/>
                    <a:pt x="7276" y="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9529958" y="426388"/>
              <a:ext cx="105859" cy="12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37" fill="norm" stroke="1" extrusionOk="0">
                  <a:moveTo>
                    <a:pt x="7205" y="6613"/>
                  </a:moveTo>
                  <a:cubicBezTo>
                    <a:pt x="9322" y="6240"/>
                    <a:pt x="11440" y="5868"/>
                    <a:pt x="12710" y="4565"/>
                  </a:cubicBezTo>
                  <a:cubicBezTo>
                    <a:pt x="13981" y="3261"/>
                    <a:pt x="14405" y="1027"/>
                    <a:pt x="13557" y="282"/>
                  </a:cubicBezTo>
                  <a:cubicBezTo>
                    <a:pt x="12710" y="-463"/>
                    <a:pt x="10593" y="282"/>
                    <a:pt x="8052" y="2330"/>
                  </a:cubicBezTo>
                  <a:cubicBezTo>
                    <a:pt x="5510" y="4378"/>
                    <a:pt x="2546" y="7730"/>
                    <a:pt x="1063" y="10337"/>
                  </a:cubicBezTo>
                  <a:cubicBezTo>
                    <a:pt x="-419" y="12944"/>
                    <a:pt x="-419" y="14806"/>
                    <a:pt x="1487" y="16482"/>
                  </a:cubicBezTo>
                  <a:cubicBezTo>
                    <a:pt x="3393" y="18158"/>
                    <a:pt x="7205" y="19647"/>
                    <a:pt x="10805" y="20392"/>
                  </a:cubicBezTo>
                  <a:cubicBezTo>
                    <a:pt x="14405" y="21137"/>
                    <a:pt x="17793" y="21137"/>
                    <a:pt x="21181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9299266" y="28617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640903" y="1554457"/>
              <a:ext cx="160709" cy="45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16" fill="norm" stroke="1" extrusionOk="0">
                  <a:moveTo>
                    <a:pt x="18311" y="3963"/>
                  </a:moveTo>
                  <a:cubicBezTo>
                    <a:pt x="17480" y="2868"/>
                    <a:pt x="16649" y="1773"/>
                    <a:pt x="14295" y="1027"/>
                  </a:cubicBezTo>
                  <a:cubicBezTo>
                    <a:pt x="11942" y="280"/>
                    <a:pt x="8065" y="-118"/>
                    <a:pt x="5157" y="31"/>
                  </a:cubicBezTo>
                  <a:cubicBezTo>
                    <a:pt x="2249" y="181"/>
                    <a:pt x="311" y="877"/>
                    <a:pt x="34" y="2271"/>
                  </a:cubicBezTo>
                  <a:cubicBezTo>
                    <a:pt x="-243" y="3664"/>
                    <a:pt x="1142" y="5755"/>
                    <a:pt x="4603" y="7945"/>
                  </a:cubicBezTo>
                  <a:cubicBezTo>
                    <a:pt x="8065" y="10135"/>
                    <a:pt x="13603" y="12424"/>
                    <a:pt x="16926" y="14116"/>
                  </a:cubicBezTo>
                  <a:cubicBezTo>
                    <a:pt x="20249" y="15808"/>
                    <a:pt x="21357" y="16903"/>
                    <a:pt x="20942" y="17998"/>
                  </a:cubicBezTo>
                  <a:cubicBezTo>
                    <a:pt x="20526" y="19093"/>
                    <a:pt x="18588" y="20188"/>
                    <a:pt x="16511" y="20785"/>
                  </a:cubicBezTo>
                  <a:cubicBezTo>
                    <a:pt x="14434" y="21382"/>
                    <a:pt x="12219" y="21482"/>
                    <a:pt x="10557" y="21382"/>
                  </a:cubicBezTo>
                  <a:cubicBezTo>
                    <a:pt x="8895" y="21283"/>
                    <a:pt x="7788" y="20984"/>
                    <a:pt x="7649" y="20437"/>
                  </a:cubicBezTo>
                  <a:cubicBezTo>
                    <a:pt x="7511" y="19889"/>
                    <a:pt x="8342" y="19093"/>
                    <a:pt x="9172" y="18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022166" y="1791126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990416" y="1930826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710" y="17280"/>
                    <a:pt x="11421" y="21600"/>
                    <a:pt x="15021" y="19440"/>
                  </a:cubicBezTo>
                  <a:cubicBezTo>
                    <a:pt x="18621" y="17280"/>
                    <a:pt x="2011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776079" y="1683661"/>
              <a:ext cx="300188" cy="39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10" fill="norm" stroke="1" extrusionOk="0">
                  <a:moveTo>
                    <a:pt x="19609" y="1008"/>
                  </a:moveTo>
                  <a:cubicBezTo>
                    <a:pt x="20214" y="433"/>
                    <a:pt x="20818" y="-141"/>
                    <a:pt x="20440" y="31"/>
                  </a:cubicBezTo>
                  <a:cubicBezTo>
                    <a:pt x="20063" y="204"/>
                    <a:pt x="18703" y="1123"/>
                    <a:pt x="16362" y="2329"/>
                  </a:cubicBezTo>
                  <a:cubicBezTo>
                    <a:pt x="14021" y="3536"/>
                    <a:pt x="10698" y="5029"/>
                    <a:pt x="8205" y="6121"/>
                  </a:cubicBezTo>
                  <a:cubicBezTo>
                    <a:pt x="5713" y="7212"/>
                    <a:pt x="4051" y="7902"/>
                    <a:pt x="2767" y="8591"/>
                  </a:cubicBezTo>
                  <a:cubicBezTo>
                    <a:pt x="1484" y="9280"/>
                    <a:pt x="577" y="9970"/>
                    <a:pt x="502" y="10429"/>
                  </a:cubicBezTo>
                  <a:cubicBezTo>
                    <a:pt x="426" y="10889"/>
                    <a:pt x="1181" y="11119"/>
                    <a:pt x="3221" y="11406"/>
                  </a:cubicBezTo>
                  <a:cubicBezTo>
                    <a:pt x="5260" y="11693"/>
                    <a:pt x="8583" y="12038"/>
                    <a:pt x="10698" y="12440"/>
                  </a:cubicBezTo>
                  <a:cubicBezTo>
                    <a:pt x="12812" y="12842"/>
                    <a:pt x="13719" y="13302"/>
                    <a:pt x="13870" y="13819"/>
                  </a:cubicBezTo>
                  <a:cubicBezTo>
                    <a:pt x="14021" y="14336"/>
                    <a:pt x="13416" y="14910"/>
                    <a:pt x="11528" y="15829"/>
                  </a:cubicBezTo>
                  <a:cubicBezTo>
                    <a:pt x="9640" y="16748"/>
                    <a:pt x="6468" y="18012"/>
                    <a:pt x="4505" y="18759"/>
                  </a:cubicBezTo>
                  <a:cubicBezTo>
                    <a:pt x="2541" y="19506"/>
                    <a:pt x="1786" y="19736"/>
                    <a:pt x="1106" y="20023"/>
                  </a:cubicBezTo>
                  <a:cubicBezTo>
                    <a:pt x="426" y="20310"/>
                    <a:pt x="-178" y="20655"/>
                    <a:pt x="49" y="20942"/>
                  </a:cubicBezTo>
                  <a:cubicBezTo>
                    <a:pt x="275" y="21229"/>
                    <a:pt x="1332" y="21459"/>
                    <a:pt x="4127" y="21402"/>
                  </a:cubicBezTo>
                  <a:cubicBezTo>
                    <a:pt x="6921" y="21344"/>
                    <a:pt x="11453" y="20999"/>
                    <a:pt x="14096" y="20827"/>
                  </a:cubicBezTo>
                  <a:cubicBezTo>
                    <a:pt x="16739" y="20655"/>
                    <a:pt x="17495" y="20655"/>
                    <a:pt x="18401" y="20770"/>
                  </a:cubicBezTo>
                  <a:cubicBezTo>
                    <a:pt x="19307" y="20885"/>
                    <a:pt x="20365" y="21114"/>
                    <a:pt x="21422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299799" y="1691349"/>
              <a:ext cx="240018" cy="29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9" fill="norm" stroke="1" extrusionOk="0">
                  <a:moveTo>
                    <a:pt x="21485" y="2589"/>
                  </a:moveTo>
                  <a:cubicBezTo>
                    <a:pt x="21296" y="1683"/>
                    <a:pt x="21106" y="776"/>
                    <a:pt x="20443" y="323"/>
                  </a:cubicBezTo>
                  <a:cubicBezTo>
                    <a:pt x="19780" y="-130"/>
                    <a:pt x="18643" y="-130"/>
                    <a:pt x="16653" y="474"/>
                  </a:cubicBezTo>
                  <a:cubicBezTo>
                    <a:pt x="14664" y="1078"/>
                    <a:pt x="11822" y="2287"/>
                    <a:pt x="10117" y="3193"/>
                  </a:cubicBezTo>
                  <a:cubicBezTo>
                    <a:pt x="8411" y="4099"/>
                    <a:pt x="7843" y="4704"/>
                    <a:pt x="7464" y="5459"/>
                  </a:cubicBezTo>
                  <a:cubicBezTo>
                    <a:pt x="7085" y="6214"/>
                    <a:pt x="6896" y="7120"/>
                    <a:pt x="7938" y="7876"/>
                  </a:cubicBezTo>
                  <a:cubicBezTo>
                    <a:pt x="8980" y="8631"/>
                    <a:pt x="11253" y="9235"/>
                    <a:pt x="12864" y="9613"/>
                  </a:cubicBezTo>
                  <a:cubicBezTo>
                    <a:pt x="14474" y="9990"/>
                    <a:pt x="15422" y="10141"/>
                    <a:pt x="15517" y="10443"/>
                  </a:cubicBezTo>
                  <a:cubicBezTo>
                    <a:pt x="15611" y="10746"/>
                    <a:pt x="14853" y="11199"/>
                    <a:pt x="12485" y="12105"/>
                  </a:cubicBezTo>
                  <a:cubicBezTo>
                    <a:pt x="10117" y="13011"/>
                    <a:pt x="6138" y="14371"/>
                    <a:pt x="3769" y="15353"/>
                  </a:cubicBezTo>
                  <a:cubicBezTo>
                    <a:pt x="1401" y="16334"/>
                    <a:pt x="643" y="16939"/>
                    <a:pt x="264" y="17618"/>
                  </a:cubicBezTo>
                  <a:cubicBezTo>
                    <a:pt x="-115" y="18298"/>
                    <a:pt x="-115" y="19053"/>
                    <a:pt x="453" y="19733"/>
                  </a:cubicBezTo>
                  <a:cubicBezTo>
                    <a:pt x="1022" y="20413"/>
                    <a:pt x="2159" y="21017"/>
                    <a:pt x="5001" y="21243"/>
                  </a:cubicBezTo>
                  <a:cubicBezTo>
                    <a:pt x="7843" y="21470"/>
                    <a:pt x="12390" y="21319"/>
                    <a:pt x="16938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616016" y="1994326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628081" y="188002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433983" y="1525371"/>
              <a:ext cx="112184" cy="10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5706" y="10599"/>
                  </a:moveTo>
                  <a:cubicBezTo>
                    <a:pt x="4075" y="12399"/>
                    <a:pt x="2445" y="14199"/>
                    <a:pt x="1426" y="16224"/>
                  </a:cubicBezTo>
                  <a:cubicBezTo>
                    <a:pt x="408" y="18249"/>
                    <a:pt x="0" y="20499"/>
                    <a:pt x="0" y="20499"/>
                  </a:cubicBezTo>
                  <a:cubicBezTo>
                    <a:pt x="0" y="20499"/>
                    <a:pt x="408" y="18249"/>
                    <a:pt x="1630" y="14874"/>
                  </a:cubicBezTo>
                  <a:cubicBezTo>
                    <a:pt x="2853" y="11499"/>
                    <a:pt x="4891" y="6999"/>
                    <a:pt x="6725" y="4074"/>
                  </a:cubicBezTo>
                  <a:cubicBezTo>
                    <a:pt x="8558" y="1149"/>
                    <a:pt x="10189" y="-201"/>
                    <a:pt x="11615" y="24"/>
                  </a:cubicBezTo>
                  <a:cubicBezTo>
                    <a:pt x="13042" y="249"/>
                    <a:pt x="14264" y="2049"/>
                    <a:pt x="15894" y="5874"/>
                  </a:cubicBezTo>
                  <a:cubicBezTo>
                    <a:pt x="17525" y="9699"/>
                    <a:pt x="19562" y="15549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3736666" y="1626026"/>
              <a:ext cx="9171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7200" y="1994"/>
                    <a:pt x="14400" y="3988"/>
                    <a:pt x="18000" y="6702"/>
                  </a:cubicBezTo>
                  <a:cubicBezTo>
                    <a:pt x="21600" y="9415"/>
                    <a:pt x="21600" y="12849"/>
                    <a:pt x="18720" y="15452"/>
                  </a:cubicBezTo>
                  <a:cubicBezTo>
                    <a:pt x="15840" y="18055"/>
                    <a:pt x="10080" y="19828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212737" y="1702753"/>
              <a:ext cx="98480" cy="33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1" fill="norm" stroke="1" extrusionOk="0">
                  <a:moveTo>
                    <a:pt x="2080" y="2396"/>
                  </a:moveTo>
                  <a:cubicBezTo>
                    <a:pt x="3459" y="1316"/>
                    <a:pt x="4837" y="236"/>
                    <a:pt x="5527" y="34"/>
                  </a:cubicBezTo>
                  <a:cubicBezTo>
                    <a:pt x="6216" y="-169"/>
                    <a:pt x="6216" y="506"/>
                    <a:pt x="4608" y="2869"/>
                  </a:cubicBezTo>
                  <a:cubicBezTo>
                    <a:pt x="2999" y="5231"/>
                    <a:pt x="-218" y="9281"/>
                    <a:pt x="12" y="12453"/>
                  </a:cubicBezTo>
                  <a:cubicBezTo>
                    <a:pt x="242" y="15626"/>
                    <a:pt x="3918" y="17921"/>
                    <a:pt x="8054" y="19271"/>
                  </a:cubicBezTo>
                  <a:cubicBezTo>
                    <a:pt x="12191" y="20621"/>
                    <a:pt x="16786" y="21026"/>
                    <a:pt x="21382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863666" y="1499026"/>
              <a:ext cx="88901" cy="10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2571" y="1350"/>
                    <a:pt x="5143" y="2700"/>
                    <a:pt x="6429" y="5625"/>
                  </a:cubicBezTo>
                  <a:cubicBezTo>
                    <a:pt x="7714" y="8550"/>
                    <a:pt x="7714" y="13050"/>
                    <a:pt x="6171" y="15975"/>
                  </a:cubicBezTo>
                  <a:cubicBezTo>
                    <a:pt x="4629" y="18900"/>
                    <a:pt x="1543" y="20250"/>
                    <a:pt x="1543" y="20925"/>
                  </a:cubicBezTo>
                  <a:cubicBezTo>
                    <a:pt x="1543" y="21600"/>
                    <a:pt x="4629" y="21600"/>
                    <a:pt x="8486" y="21375"/>
                  </a:cubicBezTo>
                  <a:cubicBezTo>
                    <a:pt x="12343" y="21150"/>
                    <a:pt x="16971" y="2070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822266" y="2324526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828616" y="219117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892116" y="2286426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904816" y="236897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3044516" y="2299126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831973" y="1459438"/>
              <a:ext cx="161744" cy="17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30" fill="norm" stroke="1" extrusionOk="0">
                  <a:moveTo>
                    <a:pt x="397" y="10602"/>
                  </a:moveTo>
                  <a:cubicBezTo>
                    <a:pt x="117" y="9361"/>
                    <a:pt x="-164" y="8120"/>
                    <a:pt x="117" y="7996"/>
                  </a:cubicBezTo>
                  <a:cubicBezTo>
                    <a:pt x="397" y="7871"/>
                    <a:pt x="1239" y="8864"/>
                    <a:pt x="1800" y="10106"/>
                  </a:cubicBezTo>
                  <a:cubicBezTo>
                    <a:pt x="2361" y="11347"/>
                    <a:pt x="2641" y="12837"/>
                    <a:pt x="3342" y="11347"/>
                  </a:cubicBezTo>
                  <a:cubicBezTo>
                    <a:pt x="4044" y="9858"/>
                    <a:pt x="5166" y="5389"/>
                    <a:pt x="6428" y="2782"/>
                  </a:cubicBezTo>
                  <a:cubicBezTo>
                    <a:pt x="7691" y="175"/>
                    <a:pt x="9093" y="-570"/>
                    <a:pt x="11197" y="423"/>
                  </a:cubicBezTo>
                  <a:cubicBezTo>
                    <a:pt x="13301" y="1416"/>
                    <a:pt x="16106" y="4147"/>
                    <a:pt x="17930" y="7871"/>
                  </a:cubicBezTo>
                  <a:cubicBezTo>
                    <a:pt x="19753" y="11596"/>
                    <a:pt x="20594" y="16313"/>
                    <a:pt x="21436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365316" y="182922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339916" y="194987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015943" y="1740326"/>
              <a:ext cx="371724" cy="32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8" fill="norm" stroke="1" extrusionOk="0">
                  <a:moveTo>
                    <a:pt x="19234" y="0"/>
                  </a:moveTo>
                  <a:cubicBezTo>
                    <a:pt x="18014" y="836"/>
                    <a:pt x="16794" y="1672"/>
                    <a:pt x="14719" y="2926"/>
                  </a:cubicBezTo>
                  <a:cubicBezTo>
                    <a:pt x="12645" y="4181"/>
                    <a:pt x="9716" y="5853"/>
                    <a:pt x="8007" y="6968"/>
                  </a:cubicBezTo>
                  <a:cubicBezTo>
                    <a:pt x="6299" y="8083"/>
                    <a:pt x="5811" y="8640"/>
                    <a:pt x="5811" y="9128"/>
                  </a:cubicBezTo>
                  <a:cubicBezTo>
                    <a:pt x="5811" y="9615"/>
                    <a:pt x="6299" y="10034"/>
                    <a:pt x="7458" y="10312"/>
                  </a:cubicBezTo>
                  <a:cubicBezTo>
                    <a:pt x="8617" y="10591"/>
                    <a:pt x="10448" y="10730"/>
                    <a:pt x="11851" y="10939"/>
                  </a:cubicBezTo>
                  <a:cubicBezTo>
                    <a:pt x="13255" y="11148"/>
                    <a:pt x="14231" y="11427"/>
                    <a:pt x="14536" y="11845"/>
                  </a:cubicBezTo>
                  <a:cubicBezTo>
                    <a:pt x="14841" y="12263"/>
                    <a:pt x="14475" y="12821"/>
                    <a:pt x="12584" y="13935"/>
                  </a:cubicBezTo>
                  <a:cubicBezTo>
                    <a:pt x="10692" y="15050"/>
                    <a:pt x="7275" y="16723"/>
                    <a:pt x="5017" y="17768"/>
                  </a:cubicBezTo>
                  <a:cubicBezTo>
                    <a:pt x="2760" y="18813"/>
                    <a:pt x="1662" y="19231"/>
                    <a:pt x="929" y="19719"/>
                  </a:cubicBezTo>
                  <a:cubicBezTo>
                    <a:pt x="197" y="20206"/>
                    <a:pt x="-169" y="20764"/>
                    <a:pt x="75" y="21112"/>
                  </a:cubicBezTo>
                  <a:cubicBezTo>
                    <a:pt x="319" y="21461"/>
                    <a:pt x="1173" y="21600"/>
                    <a:pt x="4041" y="21530"/>
                  </a:cubicBezTo>
                  <a:cubicBezTo>
                    <a:pt x="6909" y="21461"/>
                    <a:pt x="11790" y="21182"/>
                    <a:pt x="15024" y="20903"/>
                  </a:cubicBezTo>
                  <a:cubicBezTo>
                    <a:pt x="18258" y="20625"/>
                    <a:pt x="19845" y="20346"/>
                    <a:pt x="21431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089216" y="222927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095566" y="215307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165416" y="221022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171766" y="2292776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336866" y="2172126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140379" y="1494405"/>
              <a:ext cx="120288" cy="15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55" fill="norm" stroke="1" extrusionOk="0">
                  <a:moveTo>
                    <a:pt x="2209" y="5155"/>
                  </a:moveTo>
                  <a:cubicBezTo>
                    <a:pt x="1830" y="8755"/>
                    <a:pt x="1451" y="12355"/>
                    <a:pt x="1072" y="14905"/>
                  </a:cubicBezTo>
                  <a:cubicBezTo>
                    <a:pt x="693" y="17455"/>
                    <a:pt x="314" y="18955"/>
                    <a:pt x="124" y="18955"/>
                  </a:cubicBezTo>
                  <a:cubicBezTo>
                    <a:pt x="-65" y="18955"/>
                    <a:pt x="-65" y="17455"/>
                    <a:pt x="314" y="14305"/>
                  </a:cubicBezTo>
                  <a:cubicBezTo>
                    <a:pt x="693" y="11155"/>
                    <a:pt x="1451" y="6355"/>
                    <a:pt x="2588" y="3505"/>
                  </a:cubicBezTo>
                  <a:cubicBezTo>
                    <a:pt x="3724" y="655"/>
                    <a:pt x="5240" y="-245"/>
                    <a:pt x="7893" y="55"/>
                  </a:cubicBezTo>
                  <a:cubicBezTo>
                    <a:pt x="10546" y="355"/>
                    <a:pt x="14335" y="1855"/>
                    <a:pt x="16798" y="5605"/>
                  </a:cubicBezTo>
                  <a:cubicBezTo>
                    <a:pt x="19261" y="9355"/>
                    <a:pt x="20398" y="15355"/>
                    <a:pt x="21535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681482" y="1653518"/>
              <a:ext cx="144335" cy="41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92" fill="norm" stroke="1" extrusionOk="0">
                  <a:moveTo>
                    <a:pt x="21346" y="2183"/>
                  </a:moveTo>
                  <a:cubicBezTo>
                    <a:pt x="19155" y="1419"/>
                    <a:pt x="16963" y="656"/>
                    <a:pt x="14772" y="274"/>
                  </a:cubicBezTo>
                  <a:cubicBezTo>
                    <a:pt x="12581" y="-108"/>
                    <a:pt x="10389" y="-108"/>
                    <a:pt x="8511" y="383"/>
                  </a:cubicBezTo>
                  <a:cubicBezTo>
                    <a:pt x="6633" y="874"/>
                    <a:pt x="5068" y="1856"/>
                    <a:pt x="3503" y="4201"/>
                  </a:cubicBezTo>
                  <a:cubicBezTo>
                    <a:pt x="1937" y="6547"/>
                    <a:pt x="372" y="10256"/>
                    <a:pt x="59" y="13092"/>
                  </a:cubicBezTo>
                  <a:cubicBezTo>
                    <a:pt x="-254" y="15928"/>
                    <a:pt x="685" y="17892"/>
                    <a:pt x="2563" y="19147"/>
                  </a:cubicBezTo>
                  <a:cubicBezTo>
                    <a:pt x="4442" y="20401"/>
                    <a:pt x="7259" y="20947"/>
                    <a:pt x="1007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863916" y="1670476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4560"/>
                    <a:pt x="6600" y="9120"/>
                    <a:pt x="10200" y="12720"/>
                  </a:cubicBezTo>
                  <a:cubicBezTo>
                    <a:pt x="13800" y="16320"/>
                    <a:pt x="177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978216" y="1676826"/>
              <a:ext cx="889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715"/>
                    <a:pt x="11314" y="5430"/>
                    <a:pt x="7714" y="8026"/>
                  </a:cubicBezTo>
                  <a:cubicBezTo>
                    <a:pt x="4114" y="10623"/>
                    <a:pt x="2057" y="13102"/>
                    <a:pt x="1029" y="15344"/>
                  </a:cubicBezTo>
                  <a:cubicBezTo>
                    <a:pt x="0" y="17587"/>
                    <a:pt x="0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092516" y="2000676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130616" y="1829226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441766" y="1865123"/>
              <a:ext cx="292101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313" y="14028"/>
                    <a:pt x="626" y="7675"/>
                    <a:pt x="1800" y="3863"/>
                  </a:cubicBezTo>
                  <a:cubicBezTo>
                    <a:pt x="2974" y="52"/>
                    <a:pt x="5009" y="-1219"/>
                    <a:pt x="8452" y="1322"/>
                  </a:cubicBezTo>
                  <a:cubicBezTo>
                    <a:pt x="11896" y="3863"/>
                    <a:pt x="16748" y="10216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956116" y="1671720"/>
              <a:ext cx="171451" cy="23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465"/>
                  </a:moveTo>
                  <a:cubicBezTo>
                    <a:pt x="1333" y="80"/>
                    <a:pt x="2667" y="-306"/>
                    <a:pt x="4400" y="369"/>
                  </a:cubicBezTo>
                  <a:cubicBezTo>
                    <a:pt x="6133" y="1044"/>
                    <a:pt x="8267" y="2780"/>
                    <a:pt x="10800" y="6058"/>
                  </a:cubicBezTo>
                  <a:cubicBezTo>
                    <a:pt x="13333" y="9337"/>
                    <a:pt x="16267" y="14158"/>
                    <a:pt x="18133" y="16955"/>
                  </a:cubicBezTo>
                  <a:cubicBezTo>
                    <a:pt x="20000" y="19751"/>
                    <a:pt x="20800" y="20523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070416" y="1711290"/>
              <a:ext cx="135468" cy="40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0250" y="2219"/>
                  </a:moveTo>
                  <a:cubicBezTo>
                    <a:pt x="20925" y="1206"/>
                    <a:pt x="21600" y="194"/>
                    <a:pt x="21600" y="25"/>
                  </a:cubicBezTo>
                  <a:cubicBezTo>
                    <a:pt x="21600" y="-144"/>
                    <a:pt x="20925" y="531"/>
                    <a:pt x="18225" y="2950"/>
                  </a:cubicBezTo>
                  <a:cubicBezTo>
                    <a:pt x="15525" y="5369"/>
                    <a:pt x="10800" y="9531"/>
                    <a:pt x="7425" y="12906"/>
                  </a:cubicBezTo>
                  <a:cubicBezTo>
                    <a:pt x="4050" y="16281"/>
                    <a:pt x="2025" y="18869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267266" y="2000676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292666" y="186732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381566" y="1638726"/>
              <a:ext cx="14181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72" y="0"/>
                  </a:moveTo>
                  <a:cubicBezTo>
                    <a:pt x="11928" y="1641"/>
                    <a:pt x="14185" y="3281"/>
                    <a:pt x="16603" y="5241"/>
                  </a:cubicBezTo>
                  <a:cubicBezTo>
                    <a:pt x="19021" y="7200"/>
                    <a:pt x="21600" y="9478"/>
                    <a:pt x="21600" y="11803"/>
                  </a:cubicBezTo>
                  <a:cubicBezTo>
                    <a:pt x="21600" y="14127"/>
                    <a:pt x="19021" y="16496"/>
                    <a:pt x="14991" y="18137"/>
                  </a:cubicBezTo>
                  <a:cubicBezTo>
                    <a:pt x="10961" y="19777"/>
                    <a:pt x="5481" y="20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047954" y="1467377"/>
              <a:ext cx="149463" cy="1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46" fill="norm" stroke="1" extrusionOk="0">
                  <a:moveTo>
                    <a:pt x="1403" y="12134"/>
                  </a:moveTo>
                  <a:cubicBezTo>
                    <a:pt x="795" y="15846"/>
                    <a:pt x="186" y="19559"/>
                    <a:pt x="34" y="20402"/>
                  </a:cubicBezTo>
                  <a:cubicBezTo>
                    <a:pt x="-118" y="21246"/>
                    <a:pt x="186" y="19221"/>
                    <a:pt x="2012" y="15509"/>
                  </a:cubicBezTo>
                  <a:cubicBezTo>
                    <a:pt x="3837" y="11796"/>
                    <a:pt x="7183" y="6396"/>
                    <a:pt x="9617" y="3358"/>
                  </a:cubicBezTo>
                  <a:cubicBezTo>
                    <a:pt x="12051" y="321"/>
                    <a:pt x="13572" y="-354"/>
                    <a:pt x="14789" y="152"/>
                  </a:cubicBezTo>
                  <a:cubicBezTo>
                    <a:pt x="16006" y="658"/>
                    <a:pt x="16919" y="2346"/>
                    <a:pt x="17983" y="6059"/>
                  </a:cubicBezTo>
                  <a:cubicBezTo>
                    <a:pt x="19048" y="9771"/>
                    <a:pt x="20265" y="15509"/>
                    <a:pt x="21482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595020" y="1401189"/>
              <a:ext cx="161197" cy="16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82" fill="norm" stroke="1" extrusionOk="0">
                  <a:moveTo>
                    <a:pt x="2007" y="2868"/>
                  </a:moveTo>
                  <a:cubicBezTo>
                    <a:pt x="885" y="2026"/>
                    <a:pt x="-237" y="1185"/>
                    <a:pt x="44" y="624"/>
                  </a:cubicBezTo>
                  <a:cubicBezTo>
                    <a:pt x="324" y="63"/>
                    <a:pt x="2007" y="-218"/>
                    <a:pt x="4111" y="203"/>
                  </a:cubicBezTo>
                  <a:cubicBezTo>
                    <a:pt x="6215" y="624"/>
                    <a:pt x="8740" y="1746"/>
                    <a:pt x="9862" y="3709"/>
                  </a:cubicBezTo>
                  <a:cubicBezTo>
                    <a:pt x="10984" y="5673"/>
                    <a:pt x="10703" y="8478"/>
                    <a:pt x="9441" y="10863"/>
                  </a:cubicBezTo>
                  <a:cubicBezTo>
                    <a:pt x="8179" y="13247"/>
                    <a:pt x="5934" y="15211"/>
                    <a:pt x="4392" y="16894"/>
                  </a:cubicBezTo>
                  <a:cubicBezTo>
                    <a:pt x="2849" y="18577"/>
                    <a:pt x="2007" y="19979"/>
                    <a:pt x="2428" y="20681"/>
                  </a:cubicBezTo>
                  <a:cubicBezTo>
                    <a:pt x="2849" y="21382"/>
                    <a:pt x="4532" y="21382"/>
                    <a:pt x="7898" y="21382"/>
                  </a:cubicBezTo>
                  <a:cubicBezTo>
                    <a:pt x="11264" y="21382"/>
                    <a:pt x="16314" y="21382"/>
                    <a:pt x="21363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215716" y="3070391"/>
              <a:ext cx="6451601" cy="32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5661"/>
                  </a:moveTo>
                  <a:cubicBezTo>
                    <a:pt x="128" y="4546"/>
                    <a:pt x="255" y="3431"/>
                    <a:pt x="457" y="2525"/>
                  </a:cubicBezTo>
                  <a:cubicBezTo>
                    <a:pt x="659" y="1619"/>
                    <a:pt x="935" y="922"/>
                    <a:pt x="1226" y="504"/>
                  </a:cubicBezTo>
                  <a:cubicBezTo>
                    <a:pt x="1517" y="86"/>
                    <a:pt x="1821" y="-53"/>
                    <a:pt x="2122" y="17"/>
                  </a:cubicBezTo>
                  <a:cubicBezTo>
                    <a:pt x="2424" y="86"/>
                    <a:pt x="2721" y="365"/>
                    <a:pt x="2983" y="644"/>
                  </a:cubicBezTo>
                  <a:cubicBezTo>
                    <a:pt x="3246" y="922"/>
                    <a:pt x="3472" y="1201"/>
                    <a:pt x="3724" y="1410"/>
                  </a:cubicBezTo>
                  <a:cubicBezTo>
                    <a:pt x="3976" y="1619"/>
                    <a:pt x="4252" y="1759"/>
                    <a:pt x="4546" y="1828"/>
                  </a:cubicBezTo>
                  <a:cubicBezTo>
                    <a:pt x="4840" y="1898"/>
                    <a:pt x="5152" y="1898"/>
                    <a:pt x="5389" y="1898"/>
                  </a:cubicBezTo>
                  <a:cubicBezTo>
                    <a:pt x="5627" y="1898"/>
                    <a:pt x="5790" y="1898"/>
                    <a:pt x="6052" y="1828"/>
                  </a:cubicBezTo>
                  <a:cubicBezTo>
                    <a:pt x="6314" y="1759"/>
                    <a:pt x="6676" y="1619"/>
                    <a:pt x="6966" y="1480"/>
                  </a:cubicBezTo>
                  <a:cubicBezTo>
                    <a:pt x="7257" y="1341"/>
                    <a:pt x="7476" y="1201"/>
                    <a:pt x="7685" y="1132"/>
                  </a:cubicBezTo>
                  <a:cubicBezTo>
                    <a:pt x="7894" y="1062"/>
                    <a:pt x="8093" y="1062"/>
                    <a:pt x="8288" y="1062"/>
                  </a:cubicBezTo>
                  <a:cubicBezTo>
                    <a:pt x="8483" y="1062"/>
                    <a:pt x="8674" y="1062"/>
                    <a:pt x="8872" y="1062"/>
                  </a:cubicBezTo>
                  <a:cubicBezTo>
                    <a:pt x="9071" y="1062"/>
                    <a:pt x="9276" y="1062"/>
                    <a:pt x="9489" y="1062"/>
                  </a:cubicBezTo>
                  <a:cubicBezTo>
                    <a:pt x="9702" y="1062"/>
                    <a:pt x="9921" y="1062"/>
                    <a:pt x="10244" y="1271"/>
                  </a:cubicBezTo>
                  <a:cubicBezTo>
                    <a:pt x="10566" y="1480"/>
                    <a:pt x="10991" y="1898"/>
                    <a:pt x="11303" y="2177"/>
                  </a:cubicBezTo>
                  <a:cubicBezTo>
                    <a:pt x="11615" y="2455"/>
                    <a:pt x="11813" y="2595"/>
                    <a:pt x="12026" y="2804"/>
                  </a:cubicBezTo>
                  <a:cubicBezTo>
                    <a:pt x="12239" y="3013"/>
                    <a:pt x="12465" y="3292"/>
                    <a:pt x="12685" y="3570"/>
                  </a:cubicBezTo>
                  <a:cubicBezTo>
                    <a:pt x="12905" y="3849"/>
                    <a:pt x="13117" y="4128"/>
                    <a:pt x="13333" y="4476"/>
                  </a:cubicBezTo>
                  <a:cubicBezTo>
                    <a:pt x="13550" y="4824"/>
                    <a:pt x="13769" y="5242"/>
                    <a:pt x="13975" y="5591"/>
                  </a:cubicBezTo>
                  <a:cubicBezTo>
                    <a:pt x="14180" y="5939"/>
                    <a:pt x="14372" y="6218"/>
                    <a:pt x="14577" y="6566"/>
                  </a:cubicBezTo>
                  <a:cubicBezTo>
                    <a:pt x="14783" y="6915"/>
                    <a:pt x="15002" y="7333"/>
                    <a:pt x="15215" y="7751"/>
                  </a:cubicBezTo>
                  <a:cubicBezTo>
                    <a:pt x="15428" y="8169"/>
                    <a:pt x="15633" y="8587"/>
                    <a:pt x="15927" y="9144"/>
                  </a:cubicBezTo>
                  <a:cubicBezTo>
                    <a:pt x="16221" y="9702"/>
                    <a:pt x="16604" y="10399"/>
                    <a:pt x="16972" y="11165"/>
                  </a:cubicBezTo>
                  <a:cubicBezTo>
                    <a:pt x="17341" y="11932"/>
                    <a:pt x="17695" y="12768"/>
                    <a:pt x="18039" y="13604"/>
                  </a:cubicBezTo>
                  <a:cubicBezTo>
                    <a:pt x="18383" y="14440"/>
                    <a:pt x="18716" y="15276"/>
                    <a:pt x="19042" y="16042"/>
                  </a:cubicBezTo>
                  <a:cubicBezTo>
                    <a:pt x="19368" y="16809"/>
                    <a:pt x="19687" y="17506"/>
                    <a:pt x="19984" y="18133"/>
                  </a:cubicBezTo>
                  <a:cubicBezTo>
                    <a:pt x="20282" y="18760"/>
                    <a:pt x="20558" y="19317"/>
                    <a:pt x="20824" y="19875"/>
                  </a:cubicBezTo>
                  <a:cubicBezTo>
                    <a:pt x="21090" y="20432"/>
                    <a:pt x="21345" y="20990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978396" y="3863342"/>
              <a:ext cx="238897" cy="57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50" fill="norm" stroke="1" extrusionOk="0">
                  <a:moveTo>
                    <a:pt x="2465" y="7123"/>
                  </a:moveTo>
                  <a:cubicBezTo>
                    <a:pt x="2465" y="9445"/>
                    <a:pt x="2465" y="11768"/>
                    <a:pt x="2465" y="14439"/>
                  </a:cubicBezTo>
                  <a:cubicBezTo>
                    <a:pt x="2465" y="17110"/>
                    <a:pt x="2465" y="20129"/>
                    <a:pt x="2277" y="20865"/>
                  </a:cubicBezTo>
                  <a:cubicBezTo>
                    <a:pt x="2089" y="21600"/>
                    <a:pt x="1713" y="20052"/>
                    <a:pt x="1338" y="17923"/>
                  </a:cubicBezTo>
                  <a:cubicBezTo>
                    <a:pt x="962" y="15794"/>
                    <a:pt x="586" y="13084"/>
                    <a:pt x="305" y="10490"/>
                  </a:cubicBezTo>
                  <a:cubicBezTo>
                    <a:pt x="23" y="7897"/>
                    <a:pt x="-165" y="5419"/>
                    <a:pt x="211" y="3794"/>
                  </a:cubicBezTo>
                  <a:cubicBezTo>
                    <a:pt x="586" y="2168"/>
                    <a:pt x="1525" y="1394"/>
                    <a:pt x="3028" y="852"/>
                  </a:cubicBezTo>
                  <a:cubicBezTo>
                    <a:pt x="4531" y="310"/>
                    <a:pt x="6597" y="0"/>
                    <a:pt x="8193" y="0"/>
                  </a:cubicBezTo>
                  <a:cubicBezTo>
                    <a:pt x="9790" y="0"/>
                    <a:pt x="10917" y="310"/>
                    <a:pt x="11856" y="890"/>
                  </a:cubicBezTo>
                  <a:cubicBezTo>
                    <a:pt x="12795" y="1471"/>
                    <a:pt x="13546" y="2323"/>
                    <a:pt x="13265" y="3135"/>
                  </a:cubicBezTo>
                  <a:cubicBezTo>
                    <a:pt x="12983" y="3948"/>
                    <a:pt x="11668" y="4723"/>
                    <a:pt x="10635" y="5265"/>
                  </a:cubicBezTo>
                  <a:cubicBezTo>
                    <a:pt x="9602" y="5806"/>
                    <a:pt x="8851" y="6116"/>
                    <a:pt x="8945" y="6194"/>
                  </a:cubicBezTo>
                  <a:cubicBezTo>
                    <a:pt x="9038" y="6271"/>
                    <a:pt x="9978" y="6116"/>
                    <a:pt x="11480" y="6039"/>
                  </a:cubicBezTo>
                  <a:cubicBezTo>
                    <a:pt x="12983" y="5961"/>
                    <a:pt x="15049" y="5961"/>
                    <a:pt x="16739" y="6155"/>
                  </a:cubicBezTo>
                  <a:cubicBezTo>
                    <a:pt x="18430" y="6348"/>
                    <a:pt x="19745" y="6735"/>
                    <a:pt x="20496" y="7123"/>
                  </a:cubicBezTo>
                  <a:cubicBezTo>
                    <a:pt x="21247" y="7510"/>
                    <a:pt x="21435" y="7897"/>
                    <a:pt x="20872" y="8555"/>
                  </a:cubicBezTo>
                  <a:cubicBezTo>
                    <a:pt x="20308" y="9213"/>
                    <a:pt x="18993" y="10142"/>
                    <a:pt x="17209" y="10800"/>
                  </a:cubicBezTo>
                  <a:cubicBezTo>
                    <a:pt x="15425" y="11458"/>
                    <a:pt x="13171" y="11845"/>
                    <a:pt x="11574" y="12039"/>
                  </a:cubicBezTo>
                  <a:cubicBezTo>
                    <a:pt x="9978" y="12232"/>
                    <a:pt x="9038" y="12232"/>
                    <a:pt x="8287" y="11806"/>
                  </a:cubicBezTo>
                  <a:cubicBezTo>
                    <a:pt x="7536" y="11381"/>
                    <a:pt x="6972" y="10529"/>
                    <a:pt x="6409" y="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50024" y="3528340"/>
              <a:ext cx="132343" cy="18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60" fill="norm" stroke="1" extrusionOk="0">
                  <a:moveTo>
                    <a:pt x="4980" y="6939"/>
                  </a:moveTo>
                  <a:cubicBezTo>
                    <a:pt x="4294" y="10866"/>
                    <a:pt x="3608" y="14793"/>
                    <a:pt x="2751" y="17370"/>
                  </a:cubicBezTo>
                  <a:cubicBezTo>
                    <a:pt x="1894" y="19948"/>
                    <a:pt x="866" y="21175"/>
                    <a:pt x="351" y="20930"/>
                  </a:cubicBezTo>
                  <a:cubicBezTo>
                    <a:pt x="-163" y="20684"/>
                    <a:pt x="-163" y="18966"/>
                    <a:pt x="694" y="16266"/>
                  </a:cubicBezTo>
                  <a:cubicBezTo>
                    <a:pt x="1551" y="13566"/>
                    <a:pt x="3266" y="9884"/>
                    <a:pt x="5151" y="6939"/>
                  </a:cubicBezTo>
                  <a:cubicBezTo>
                    <a:pt x="7037" y="3993"/>
                    <a:pt x="9094" y="1784"/>
                    <a:pt x="10980" y="680"/>
                  </a:cubicBezTo>
                  <a:cubicBezTo>
                    <a:pt x="12866" y="-425"/>
                    <a:pt x="14580" y="-425"/>
                    <a:pt x="16294" y="2520"/>
                  </a:cubicBezTo>
                  <a:cubicBezTo>
                    <a:pt x="18008" y="5466"/>
                    <a:pt x="19723" y="11357"/>
                    <a:pt x="21437" y="1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277204" y="4189309"/>
              <a:ext cx="108590" cy="13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0926" fill="norm" stroke="1" extrusionOk="0">
                  <a:moveTo>
                    <a:pt x="11391" y="3375"/>
                  </a:moveTo>
                  <a:cubicBezTo>
                    <a:pt x="11798" y="1687"/>
                    <a:pt x="12206" y="0"/>
                    <a:pt x="11187" y="0"/>
                  </a:cubicBezTo>
                  <a:cubicBezTo>
                    <a:pt x="10168" y="0"/>
                    <a:pt x="7723" y="1687"/>
                    <a:pt x="5481" y="4050"/>
                  </a:cubicBezTo>
                  <a:cubicBezTo>
                    <a:pt x="3240" y="6412"/>
                    <a:pt x="1202" y="9450"/>
                    <a:pt x="387" y="12656"/>
                  </a:cubicBezTo>
                  <a:cubicBezTo>
                    <a:pt x="-428" y="15862"/>
                    <a:pt x="-20" y="19237"/>
                    <a:pt x="2221" y="20419"/>
                  </a:cubicBezTo>
                  <a:cubicBezTo>
                    <a:pt x="4463" y="21600"/>
                    <a:pt x="8538" y="20588"/>
                    <a:pt x="12002" y="18731"/>
                  </a:cubicBezTo>
                  <a:cubicBezTo>
                    <a:pt x="15466" y="16875"/>
                    <a:pt x="18319" y="14175"/>
                    <a:pt x="19746" y="11644"/>
                  </a:cubicBezTo>
                  <a:cubicBezTo>
                    <a:pt x="21172" y="9112"/>
                    <a:pt x="21172" y="6750"/>
                    <a:pt x="20357" y="5062"/>
                  </a:cubicBezTo>
                  <a:cubicBezTo>
                    <a:pt x="19542" y="3375"/>
                    <a:pt x="17912" y="2362"/>
                    <a:pt x="16078" y="2025"/>
                  </a:cubicBezTo>
                  <a:cubicBezTo>
                    <a:pt x="14244" y="1687"/>
                    <a:pt x="12206" y="2025"/>
                    <a:pt x="12002" y="2700"/>
                  </a:cubicBezTo>
                  <a:cubicBezTo>
                    <a:pt x="11798" y="3375"/>
                    <a:pt x="13429" y="4387"/>
                    <a:pt x="15059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437883" y="4191426"/>
              <a:ext cx="88984" cy="15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05" fill="norm" stroke="1" extrusionOk="0">
                  <a:moveTo>
                    <a:pt x="1526" y="0"/>
                  </a:moveTo>
                  <a:cubicBezTo>
                    <a:pt x="1526" y="5100"/>
                    <a:pt x="1526" y="10200"/>
                    <a:pt x="1024" y="13800"/>
                  </a:cubicBezTo>
                  <a:cubicBezTo>
                    <a:pt x="522" y="17400"/>
                    <a:pt x="-483" y="19500"/>
                    <a:pt x="270" y="20550"/>
                  </a:cubicBezTo>
                  <a:cubicBezTo>
                    <a:pt x="1024" y="21600"/>
                    <a:pt x="3536" y="21600"/>
                    <a:pt x="7303" y="21000"/>
                  </a:cubicBezTo>
                  <a:cubicBezTo>
                    <a:pt x="11070" y="20400"/>
                    <a:pt x="16094" y="19200"/>
                    <a:pt x="21117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560323" y="4183853"/>
              <a:ext cx="74494" cy="18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90" fill="norm" stroke="1" extrusionOk="0">
                  <a:moveTo>
                    <a:pt x="21116" y="888"/>
                  </a:moveTo>
                  <a:cubicBezTo>
                    <a:pt x="18116" y="392"/>
                    <a:pt x="15116" y="-105"/>
                    <a:pt x="12116" y="19"/>
                  </a:cubicBezTo>
                  <a:cubicBezTo>
                    <a:pt x="9116" y="143"/>
                    <a:pt x="6116" y="888"/>
                    <a:pt x="3716" y="2626"/>
                  </a:cubicBezTo>
                  <a:cubicBezTo>
                    <a:pt x="1316" y="4364"/>
                    <a:pt x="-484" y="7095"/>
                    <a:pt x="116" y="8833"/>
                  </a:cubicBezTo>
                  <a:cubicBezTo>
                    <a:pt x="716" y="10571"/>
                    <a:pt x="3716" y="11316"/>
                    <a:pt x="6716" y="11936"/>
                  </a:cubicBezTo>
                  <a:cubicBezTo>
                    <a:pt x="9716" y="12557"/>
                    <a:pt x="12716" y="13054"/>
                    <a:pt x="15416" y="14171"/>
                  </a:cubicBezTo>
                  <a:cubicBezTo>
                    <a:pt x="18116" y="15288"/>
                    <a:pt x="20516" y="17026"/>
                    <a:pt x="19916" y="18392"/>
                  </a:cubicBezTo>
                  <a:cubicBezTo>
                    <a:pt x="19316" y="19757"/>
                    <a:pt x="15716" y="20750"/>
                    <a:pt x="12116" y="21123"/>
                  </a:cubicBezTo>
                  <a:cubicBezTo>
                    <a:pt x="8516" y="21495"/>
                    <a:pt x="4916" y="21247"/>
                    <a:pt x="3416" y="20378"/>
                  </a:cubicBezTo>
                  <a:cubicBezTo>
                    <a:pt x="1916" y="19509"/>
                    <a:pt x="2516" y="18019"/>
                    <a:pt x="3116" y="16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901516" y="3988226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7200"/>
                    <a:pt x="9120" y="14400"/>
                    <a:pt x="12720" y="18000"/>
                  </a:cubicBezTo>
                  <a:cubicBezTo>
                    <a:pt x="16320" y="21600"/>
                    <a:pt x="189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945966" y="4121576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725427" y="3772326"/>
              <a:ext cx="14129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20896" y="1067"/>
                  </a:moveTo>
                  <a:cubicBezTo>
                    <a:pt x="20896" y="533"/>
                    <a:pt x="20896" y="0"/>
                    <a:pt x="19800" y="0"/>
                  </a:cubicBezTo>
                  <a:cubicBezTo>
                    <a:pt x="18705" y="0"/>
                    <a:pt x="16513" y="533"/>
                    <a:pt x="13226" y="1956"/>
                  </a:cubicBezTo>
                  <a:cubicBezTo>
                    <a:pt x="9939" y="3378"/>
                    <a:pt x="5557" y="5689"/>
                    <a:pt x="2896" y="8222"/>
                  </a:cubicBezTo>
                  <a:cubicBezTo>
                    <a:pt x="235" y="10756"/>
                    <a:pt x="-704" y="13511"/>
                    <a:pt x="548" y="15689"/>
                  </a:cubicBezTo>
                  <a:cubicBezTo>
                    <a:pt x="1800" y="17867"/>
                    <a:pt x="5244" y="19467"/>
                    <a:pt x="8218" y="20356"/>
                  </a:cubicBezTo>
                  <a:cubicBezTo>
                    <a:pt x="11192" y="21244"/>
                    <a:pt x="13696" y="21422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971402" y="3913475"/>
              <a:ext cx="212815" cy="34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09" fill="norm" stroke="1" extrusionOk="0">
                  <a:moveTo>
                    <a:pt x="4821" y="1109"/>
                  </a:moveTo>
                  <a:cubicBezTo>
                    <a:pt x="3752" y="1109"/>
                    <a:pt x="2682" y="1109"/>
                    <a:pt x="1720" y="909"/>
                  </a:cubicBezTo>
                  <a:cubicBezTo>
                    <a:pt x="757" y="709"/>
                    <a:pt x="-98" y="309"/>
                    <a:pt x="9" y="109"/>
                  </a:cubicBezTo>
                  <a:cubicBezTo>
                    <a:pt x="116" y="-91"/>
                    <a:pt x="1185" y="-91"/>
                    <a:pt x="2682" y="776"/>
                  </a:cubicBezTo>
                  <a:cubicBezTo>
                    <a:pt x="4179" y="1642"/>
                    <a:pt x="6104" y="3376"/>
                    <a:pt x="8884" y="6309"/>
                  </a:cubicBezTo>
                  <a:cubicBezTo>
                    <a:pt x="11664" y="9242"/>
                    <a:pt x="15300" y="13376"/>
                    <a:pt x="17546" y="16109"/>
                  </a:cubicBezTo>
                  <a:cubicBezTo>
                    <a:pt x="19791" y="18842"/>
                    <a:pt x="20647" y="20176"/>
                    <a:pt x="21502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029990" y="3890298"/>
              <a:ext cx="173277" cy="33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46" fill="norm" stroke="1" extrusionOk="0">
                  <a:moveTo>
                    <a:pt x="21304" y="169"/>
                  </a:moveTo>
                  <a:cubicBezTo>
                    <a:pt x="20003" y="35"/>
                    <a:pt x="18702" y="-98"/>
                    <a:pt x="17661" y="102"/>
                  </a:cubicBezTo>
                  <a:cubicBezTo>
                    <a:pt x="16620" y="302"/>
                    <a:pt x="15839" y="835"/>
                    <a:pt x="13887" y="3169"/>
                  </a:cubicBezTo>
                  <a:cubicBezTo>
                    <a:pt x="11935" y="5502"/>
                    <a:pt x="8812" y="9635"/>
                    <a:pt x="6340" y="12635"/>
                  </a:cubicBezTo>
                  <a:cubicBezTo>
                    <a:pt x="3868" y="15635"/>
                    <a:pt x="2046" y="17502"/>
                    <a:pt x="1005" y="18835"/>
                  </a:cubicBezTo>
                  <a:cubicBezTo>
                    <a:pt x="-36" y="20169"/>
                    <a:pt x="-296" y="20969"/>
                    <a:pt x="355" y="21235"/>
                  </a:cubicBezTo>
                  <a:cubicBezTo>
                    <a:pt x="1005" y="21502"/>
                    <a:pt x="2567" y="21235"/>
                    <a:pt x="4128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323916" y="3797726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235016" y="3759575"/>
              <a:ext cx="2032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725" y="11670"/>
                    <a:pt x="9450" y="3363"/>
                    <a:pt x="13050" y="870"/>
                  </a:cubicBezTo>
                  <a:cubicBezTo>
                    <a:pt x="16650" y="-1622"/>
                    <a:pt x="1912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647766" y="3994576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140"/>
                    <a:pt x="7945" y="8280"/>
                    <a:pt x="10552" y="11340"/>
                  </a:cubicBezTo>
                  <a:cubicBezTo>
                    <a:pt x="13159" y="14400"/>
                    <a:pt x="14400" y="16380"/>
                    <a:pt x="16014" y="17910"/>
                  </a:cubicBezTo>
                  <a:cubicBezTo>
                    <a:pt x="17628" y="19440"/>
                    <a:pt x="19614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658264" y="3954032"/>
              <a:ext cx="167303" cy="30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56" fill="norm" stroke="1" extrusionOk="0">
                  <a:moveTo>
                    <a:pt x="21341" y="171"/>
                  </a:moveTo>
                  <a:cubicBezTo>
                    <a:pt x="19991" y="23"/>
                    <a:pt x="18641" y="-125"/>
                    <a:pt x="17561" y="171"/>
                  </a:cubicBezTo>
                  <a:cubicBezTo>
                    <a:pt x="16481" y="467"/>
                    <a:pt x="15671" y="1207"/>
                    <a:pt x="13511" y="3796"/>
                  </a:cubicBezTo>
                  <a:cubicBezTo>
                    <a:pt x="11351" y="6385"/>
                    <a:pt x="7841" y="10823"/>
                    <a:pt x="5411" y="13782"/>
                  </a:cubicBezTo>
                  <a:cubicBezTo>
                    <a:pt x="2981" y="16741"/>
                    <a:pt x="1631" y="18220"/>
                    <a:pt x="821" y="19330"/>
                  </a:cubicBezTo>
                  <a:cubicBezTo>
                    <a:pt x="11" y="20439"/>
                    <a:pt x="-259" y="21179"/>
                    <a:pt x="281" y="21327"/>
                  </a:cubicBezTo>
                  <a:cubicBezTo>
                    <a:pt x="821" y="21475"/>
                    <a:pt x="2171" y="21031"/>
                    <a:pt x="3521" y="2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965266" y="3810426"/>
              <a:ext cx="143227" cy="51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30" fill="norm" stroke="1" extrusionOk="0">
                  <a:moveTo>
                    <a:pt x="0" y="0"/>
                  </a:moveTo>
                  <a:cubicBezTo>
                    <a:pt x="4383" y="1141"/>
                    <a:pt x="8765" y="2283"/>
                    <a:pt x="12835" y="4127"/>
                  </a:cubicBezTo>
                  <a:cubicBezTo>
                    <a:pt x="16904" y="5971"/>
                    <a:pt x="20661" y="8517"/>
                    <a:pt x="21130" y="11283"/>
                  </a:cubicBezTo>
                  <a:cubicBezTo>
                    <a:pt x="21600" y="14049"/>
                    <a:pt x="18783" y="17034"/>
                    <a:pt x="16904" y="18702"/>
                  </a:cubicBezTo>
                  <a:cubicBezTo>
                    <a:pt x="15026" y="20371"/>
                    <a:pt x="14087" y="20722"/>
                    <a:pt x="12835" y="21029"/>
                  </a:cubicBezTo>
                  <a:cubicBezTo>
                    <a:pt x="11583" y="21337"/>
                    <a:pt x="10017" y="21600"/>
                    <a:pt x="8609" y="21293"/>
                  </a:cubicBezTo>
                  <a:cubicBezTo>
                    <a:pt x="7200" y="20985"/>
                    <a:pt x="5948" y="20107"/>
                    <a:pt x="4696" y="19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130366" y="3677076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337800" y="3588176"/>
              <a:ext cx="846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771716" y="3983992"/>
              <a:ext cx="215901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3"/>
                  </a:moveTo>
                  <a:cubicBezTo>
                    <a:pt x="635" y="537"/>
                    <a:pt x="1271" y="0"/>
                    <a:pt x="2012" y="0"/>
                  </a:cubicBezTo>
                  <a:cubicBezTo>
                    <a:pt x="2753" y="0"/>
                    <a:pt x="3600" y="537"/>
                    <a:pt x="6035" y="2750"/>
                  </a:cubicBezTo>
                  <a:cubicBezTo>
                    <a:pt x="8471" y="4964"/>
                    <a:pt x="12494" y="8855"/>
                    <a:pt x="15353" y="12276"/>
                  </a:cubicBezTo>
                  <a:cubicBezTo>
                    <a:pt x="18212" y="15697"/>
                    <a:pt x="19906" y="186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823458" y="3954359"/>
              <a:ext cx="208609" cy="36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47" fill="norm" stroke="1" extrusionOk="0">
                  <a:moveTo>
                    <a:pt x="21503" y="499"/>
                  </a:moveTo>
                  <a:cubicBezTo>
                    <a:pt x="20412" y="250"/>
                    <a:pt x="19321" y="0"/>
                    <a:pt x="18230" y="0"/>
                  </a:cubicBezTo>
                  <a:cubicBezTo>
                    <a:pt x="17139" y="0"/>
                    <a:pt x="16048" y="250"/>
                    <a:pt x="14521" y="1810"/>
                  </a:cubicBezTo>
                  <a:cubicBezTo>
                    <a:pt x="12994" y="3371"/>
                    <a:pt x="11030" y="6243"/>
                    <a:pt x="8848" y="9364"/>
                  </a:cubicBezTo>
                  <a:cubicBezTo>
                    <a:pt x="6667" y="12486"/>
                    <a:pt x="4267" y="15857"/>
                    <a:pt x="2630" y="18042"/>
                  </a:cubicBezTo>
                  <a:cubicBezTo>
                    <a:pt x="994" y="20227"/>
                    <a:pt x="121" y="21225"/>
                    <a:pt x="12" y="21413"/>
                  </a:cubicBezTo>
                  <a:cubicBezTo>
                    <a:pt x="-97" y="21600"/>
                    <a:pt x="558" y="20976"/>
                    <a:pt x="1212" y="20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172946" y="3791376"/>
              <a:ext cx="3057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240"/>
                    <a:pt x="6398" y="480"/>
                    <a:pt x="2798" y="1320"/>
                  </a:cubicBezTo>
                  <a:cubicBezTo>
                    <a:pt x="-802" y="2160"/>
                    <a:pt x="-802" y="3600"/>
                    <a:pt x="2078" y="7080"/>
                  </a:cubicBezTo>
                  <a:cubicBezTo>
                    <a:pt x="4958" y="10560"/>
                    <a:pt x="10718" y="16080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038416" y="3759626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527366" y="3912026"/>
              <a:ext cx="107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2954"/>
                    <a:pt x="7624" y="5908"/>
                    <a:pt x="11224" y="9508"/>
                  </a:cubicBezTo>
                  <a:cubicBezTo>
                    <a:pt x="14824" y="13108"/>
                    <a:pt x="18212" y="17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579721" y="3981876"/>
              <a:ext cx="125446" cy="38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0" fill="norm" stroke="1" extrusionOk="0">
                  <a:moveTo>
                    <a:pt x="21336" y="0"/>
                  </a:moveTo>
                  <a:cubicBezTo>
                    <a:pt x="16656" y="2730"/>
                    <a:pt x="11976" y="5459"/>
                    <a:pt x="8376" y="8723"/>
                  </a:cubicBezTo>
                  <a:cubicBezTo>
                    <a:pt x="4776" y="11987"/>
                    <a:pt x="2256" y="15785"/>
                    <a:pt x="996" y="18099"/>
                  </a:cubicBezTo>
                  <a:cubicBezTo>
                    <a:pt x="-264" y="20413"/>
                    <a:pt x="-264" y="21244"/>
                    <a:pt x="636" y="21422"/>
                  </a:cubicBezTo>
                  <a:cubicBezTo>
                    <a:pt x="1536" y="21600"/>
                    <a:pt x="3336" y="21125"/>
                    <a:pt x="5136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2777816" y="4870876"/>
              <a:ext cx="292249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10800"/>
                  </a:moveTo>
                  <a:cubicBezTo>
                    <a:pt x="641" y="10800"/>
                    <a:pt x="1282" y="10800"/>
                    <a:pt x="1938" y="11160"/>
                  </a:cubicBezTo>
                  <a:cubicBezTo>
                    <a:pt x="2595" y="11520"/>
                    <a:pt x="3267" y="12240"/>
                    <a:pt x="3939" y="12240"/>
                  </a:cubicBezTo>
                  <a:cubicBezTo>
                    <a:pt x="4611" y="12240"/>
                    <a:pt x="5283" y="11520"/>
                    <a:pt x="5939" y="10800"/>
                  </a:cubicBezTo>
                  <a:cubicBezTo>
                    <a:pt x="6596" y="10080"/>
                    <a:pt x="7236" y="9360"/>
                    <a:pt x="7784" y="8640"/>
                  </a:cubicBezTo>
                  <a:cubicBezTo>
                    <a:pt x="8331" y="7920"/>
                    <a:pt x="8784" y="7200"/>
                    <a:pt x="9245" y="6480"/>
                  </a:cubicBezTo>
                  <a:cubicBezTo>
                    <a:pt x="9706" y="5760"/>
                    <a:pt x="10175" y="5040"/>
                    <a:pt x="10659" y="4320"/>
                  </a:cubicBezTo>
                  <a:cubicBezTo>
                    <a:pt x="11144" y="3600"/>
                    <a:pt x="11644" y="2880"/>
                    <a:pt x="12129" y="2520"/>
                  </a:cubicBezTo>
                  <a:cubicBezTo>
                    <a:pt x="12613" y="2160"/>
                    <a:pt x="13082" y="2160"/>
                    <a:pt x="13645" y="1800"/>
                  </a:cubicBezTo>
                  <a:cubicBezTo>
                    <a:pt x="14207" y="1440"/>
                    <a:pt x="14864" y="720"/>
                    <a:pt x="15481" y="360"/>
                  </a:cubicBezTo>
                  <a:cubicBezTo>
                    <a:pt x="16098" y="0"/>
                    <a:pt x="16677" y="0"/>
                    <a:pt x="17294" y="0"/>
                  </a:cubicBezTo>
                  <a:cubicBezTo>
                    <a:pt x="17911" y="0"/>
                    <a:pt x="18568" y="0"/>
                    <a:pt x="19177" y="720"/>
                  </a:cubicBezTo>
                  <a:cubicBezTo>
                    <a:pt x="19787" y="1440"/>
                    <a:pt x="20350" y="2880"/>
                    <a:pt x="20748" y="4680"/>
                  </a:cubicBezTo>
                  <a:cubicBezTo>
                    <a:pt x="21147" y="6480"/>
                    <a:pt x="21381" y="8640"/>
                    <a:pt x="21491" y="11520"/>
                  </a:cubicBezTo>
                  <a:cubicBezTo>
                    <a:pt x="21600" y="14400"/>
                    <a:pt x="21584" y="18000"/>
                    <a:pt x="21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185477" y="4985176"/>
              <a:ext cx="253874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367" y="10800"/>
                  </a:moveTo>
                  <a:cubicBezTo>
                    <a:pt x="205" y="7200"/>
                    <a:pt x="43" y="3600"/>
                    <a:pt x="7" y="1800"/>
                  </a:cubicBezTo>
                  <a:cubicBezTo>
                    <a:pt x="-29" y="0"/>
                    <a:pt x="61" y="0"/>
                    <a:pt x="448" y="0"/>
                  </a:cubicBezTo>
                  <a:cubicBezTo>
                    <a:pt x="834" y="0"/>
                    <a:pt x="1518" y="0"/>
                    <a:pt x="2165" y="0"/>
                  </a:cubicBezTo>
                  <a:cubicBezTo>
                    <a:pt x="2813" y="0"/>
                    <a:pt x="3424" y="0"/>
                    <a:pt x="4000" y="0"/>
                  </a:cubicBezTo>
                  <a:cubicBezTo>
                    <a:pt x="4575" y="0"/>
                    <a:pt x="5115" y="0"/>
                    <a:pt x="5663" y="1800"/>
                  </a:cubicBezTo>
                  <a:cubicBezTo>
                    <a:pt x="6212" y="3600"/>
                    <a:pt x="6769" y="7200"/>
                    <a:pt x="7381" y="10800"/>
                  </a:cubicBezTo>
                  <a:cubicBezTo>
                    <a:pt x="7992" y="14400"/>
                    <a:pt x="8658" y="18000"/>
                    <a:pt x="9296" y="19800"/>
                  </a:cubicBezTo>
                  <a:cubicBezTo>
                    <a:pt x="9935" y="21600"/>
                    <a:pt x="10546" y="21600"/>
                    <a:pt x="11203" y="21600"/>
                  </a:cubicBezTo>
                  <a:cubicBezTo>
                    <a:pt x="11859" y="21600"/>
                    <a:pt x="12561" y="21600"/>
                    <a:pt x="13208" y="21600"/>
                  </a:cubicBezTo>
                  <a:cubicBezTo>
                    <a:pt x="13855" y="21600"/>
                    <a:pt x="14449" y="21600"/>
                    <a:pt x="15186" y="19800"/>
                  </a:cubicBezTo>
                  <a:cubicBezTo>
                    <a:pt x="15924" y="18000"/>
                    <a:pt x="16805" y="14400"/>
                    <a:pt x="17677" y="10800"/>
                  </a:cubicBezTo>
                  <a:cubicBezTo>
                    <a:pt x="18550" y="7200"/>
                    <a:pt x="19413" y="3600"/>
                    <a:pt x="20060" y="5400"/>
                  </a:cubicBezTo>
                  <a:cubicBezTo>
                    <a:pt x="20708" y="7200"/>
                    <a:pt x="21139" y="14400"/>
                    <a:pt x="21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470466" y="3324375"/>
              <a:ext cx="4495801" cy="9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1109"/>
                  </a:moveTo>
                  <a:cubicBezTo>
                    <a:pt x="193" y="8163"/>
                    <a:pt x="386" y="5218"/>
                    <a:pt x="692" y="3254"/>
                  </a:cubicBezTo>
                  <a:cubicBezTo>
                    <a:pt x="997" y="1291"/>
                    <a:pt x="1414" y="309"/>
                    <a:pt x="1815" y="63"/>
                  </a:cubicBezTo>
                  <a:cubicBezTo>
                    <a:pt x="2217" y="-182"/>
                    <a:pt x="2603" y="309"/>
                    <a:pt x="3010" y="1045"/>
                  </a:cubicBezTo>
                  <a:cubicBezTo>
                    <a:pt x="3417" y="1782"/>
                    <a:pt x="3844" y="2763"/>
                    <a:pt x="4241" y="3745"/>
                  </a:cubicBezTo>
                  <a:cubicBezTo>
                    <a:pt x="4637" y="4727"/>
                    <a:pt x="5003" y="5709"/>
                    <a:pt x="5354" y="6691"/>
                  </a:cubicBezTo>
                  <a:cubicBezTo>
                    <a:pt x="5705" y="7673"/>
                    <a:pt x="6041" y="8654"/>
                    <a:pt x="6417" y="9391"/>
                  </a:cubicBezTo>
                  <a:cubicBezTo>
                    <a:pt x="6793" y="10127"/>
                    <a:pt x="7210" y="10618"/>
                    <a:pt x="7571" y="10863"/>
                  </a:cubicBezTo>
                  <a:cubicBezTo>
                    <a:pt x="7932" y="11109"/>
                    <a:pt x="8237" y="11109"/>
                    <a:pt x="8563" y="11109"/>
                  </a:cubicBezTo>
                  <a:cubicBezTo>
                    <a:pt x="8888" y="11109"/>
                    <a:pt x="9234" y="11109"/>
                    <a:pt x="9580" y="11109"/>
                  </a:cubicBezTo>
                  <a:cubicBezTo>
                    <a:pt x="9925" y="11109"/>
                    <a:pt x="10271" y="11109"/>
                    <a:pt x="10632" y="11109"/>
                  </a:cubicBezTo>
                  <a:cubicBezTo>
                    <a:pt x="10993" y="11109"/>
                    <a:pt x="11369" y="11109"/>
                    <a:pt x="11756" y="11109"/>
                  </a:cubicBezTo>
                  <a:cubicBezTo>
                    <a:pt x="12142" y="11109"/>
                    <a:pt x="12539" y="11109"/>
                    <a:pt x="12941" y="11109"/>
                  </a:cubicBezTo>
                  <a:cubicBezTo>
                    <a:pt x="13342" y="11109"/>
                    <a:pt x="13749" y="11109"/>
                    <a:pt x="14141" y="11354"/>
                  </a:cubicBezTo>
                  <a:cubicBezTo>
                    <a:pt x="14532" y="11600"/>
                    <a:pt x="14908" y="12091"/>
                    <a:pt x="15295" y="12582"/>
                  </a:cubicBezTo>
                  <a:cubicBezTo>
                    <a:pt x="15681" y="13073"/>
                    <a:pt x="16078" y="13563"/>
                    <a:pt x="16449" y="14054"/>
                  </a:cubicBezTo>
                  <a:cubicBezTo>
                    <a:pt x="16820" y="14545"/>
                    <a:pt x="17166" y="15036"/>
                    <a:pt x="17563" y="15527"/>
                  </a:cubicBezTo>
                  <a:cubicBezTo>
                    <a:pt x="17959" y="16018"/>
                    <a:pt x="18407" y="16509"/>
                    <a:pt x="18910" y="17000"/>
                  </a:cubicBezTo>
                  <a:cubicBezTo>
                    <a:pt x="19414" y="17491"/>
                    <a:pt x="19973" y="17982"/>
                    <a:pt x="20431" y="18718"/>
                  </a:cubicBezTo>
                  <a:cubicBezTo>
                    <a:pt x="20888" y="19454"/>
                    <a:pt x="21244" y="20436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854766" y="3429426"/>
              <a:ext cx="285751" cy="438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0" y="188"/>
                    <a:pt x="2240" y="375"/>
                    <a:pt x="3040" y="656"/>
                  </a:cubicBezTo>
                  <a:cubicBezTo>
                    <a:pt x="3840" y="938"/>
                    <a:pt x="4320" y="1313"/>
                    <a:pt x="4880" y="1683"/>
                  </a:cubicBezTo>
                  <a:cubicBezTo>
                    <a:pt x="5440" y="2053"/>
                    <a:pt x="6080" y="2417"/>
                    <a:pt x="6880" y="2819"/>
                  </a:cubicBezTo>
                  <a:cubicBezTo>
                    <a:pt x="7680" y="3220"/>
                    <a:pt x="8640" y="3657"/>
                    <a:pt x="9600" y="4079"/>
                  </a:cubicBezTo>
                  <a:cubicBezTo>
                    <a:pt x="10560" y="4501"/>
                    <a:pt x="11520" y="4908"/>
                    <a:pt x="12400" y="5324"/>
                  </a:cubicBezTo>
                  <a:cubicBezTo>
                    <a:pt x="13280" y="5741"/>
                    <a:pt x="14080" y="6168"/>
                    <a:pt x="14880" y="6606"/>
                  </a:cubicBezTo>
                  <a:cubicBezTo>
                    <a:pt x="15680" y="7044"/>
                    <a:pt x="16480" y="7492"/>
                    <a:pt x="17120" y="7893"/>
                  </a:cubicBezTo>
                  <a:cubicBezTo>
                    <a:pt x="17760" y="8294"/>
                    <a:pt x="18240" y="8648"/>
                    <a:pt x="18640" y="9013"/>
                  </a:cubicBezTo>
                  <a:cubicBezTo>
                    <a:pt x="19040" y="9378"/>
                    <a:pt x="19360" y="9753"/>
                    <a:pt x="19600" y="10128"/>
                  </a:cubicBezTo>
                  <a:cubicBezTo>
                    <a:pt x="19840" y="10503"/>
                    <a:pt x="20000" y="10878"/>
                    <a:pt x="20080" y="11264"/>
                  </a:cubicBezTo>
                  <a:cubicBezTo>
                    <a:pt x="20160" y="11649"/>
                    <a:pt x="20160" y="12045"/>
                    <a:pt x="20160" y="12436"/>
                  </a:cubicBezTo>
                  <a:cubicBezTo>
                    <a:pt x="20160" y="12827"/>
                    <a:pt x="20160" y="13212"/>
                    <a:pt x="20080" y="13598"/>
                  </a:cubicBezTo>
                  <a:cubicBezTo>
                    <a:pt x="20000" y="13983"/>
                    <a:pt x="19840" y="14369"/>
                    <a:pt x="19680" y="14744"/>
                  </a:cubicBezTo>
                  <a:cubicBezTo>
                    <a:pt x="19520" y="15119"/>
                    <a:pt x="19360" y="15484"/>
                    <a:pt x="19200" y="15895"/>
                  </a:cubicBezTo>
                  <a:cubicBezTo>
                    <a:pt x="19040" y="16307"/>
                    <a:pt x="18880" y="16765"/>
                    <a:pt x="18800" y="17187"/>
                  </a:cubicBezTo>
                  <a:cubicBezTo>
                    <a:pt x="18720" y="17609"/>
                    <a:pt x="18720" y="17995"/>
                    <a:pt x="18720" y="18406"/>
                  </a:cubicBezTo>
                  <a:cubicBezTo>
                    <a:pt x="18720" y="18818"/>
                    <a:pt x="18720" y="19256"/>
                    <a:pt x="18880" y="19652"/>
                  </a:cubicBezTo>
                  <a:cubicBezTo>
                    <a:pt x="19040" y="20047"/>
                    <a:pt x="19360" y="20402"/>
                    <a:pt x="19840" y="20720"/>
                  </a:cubicBezTo>
                  <a:cubicBezTo>
                    <a:pt x="20320" y="21037"/>
                    <a:pt x="20960" y="213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178616" y="3619926"/>
              <a:ext cx="234588" cy="32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33" fill="norm" stroke="1" extrusionOk="0">
                  <a:moveTo>
                    <a:pt x="0" y="0"/>
                  </a:moveTo>
                  <a:cubicBezTo>
                    <a:pt x="2893" y="2965"/>
                    <a:pt x="5786" y="5929"/>
                    <a:pt x="8871" y="9247"/>
                  </a:cubicBezTo>
                  <a:cubicBezTo>
                    <a:pt x="11957" y="12565"/>
                    <a:pt x="15236" y="16235"/>
                    <a:pt x="17454" y="18494"/>
                  </a:cubicBezTo>
                  <a:cubicBezTo>
                    <a:pt x="19671" y="20753"/>
                    <a:pt x="20829" y="21600"/>
                    <a:pt x="21214" y="21529"/>
                  </a:cubicBezTo>
                  <a:cubicBezTo>
                    <a:pt x="21600" y="21459"/>
                    <a:pt x="21214" y="20471"/>
                    <a:pt x="20829" y="19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211649" y="3594526"/>
              <a:ext cx="189218" cy="37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4" fill="norm" stroke="1" extrusionOk="0">
                  <a:moveTo>
                    <a:pt x="21455" y="0"/>
                  </a:moveTo>
                  <a:cubicBezTo>
                    <a:pt x="18815" y="2160"/>
                    <a:pt x="16175" y="4320"/>
                    <a:pt x="13055" y="7020"/>
                  </a:cubicBezTo>
                  <a:cubicBezTo>
                    <a:pt x="9935" y="9720"/>
                    <a:pt x="6335" y="12960"/>
                    <a:pt x="4055" y="15240"/>
                  </a:cubicBezTo>
                  <a:cubicBezTo>
                    <a:pt x="1775" y="17520"/>
                    <a:pt x="815" y="18840"/>
                    <a:pt x="335" y="19800"/>
                  </a:cubicBezTo>
                  <a:cubicBezTo>
                    <a:pt x="-145" y="20760"/>
                    <a:pt x="-145" y="21360"/>
                    <a:pt x="575" y="21480"/>
                  </a:cubicBezTo>
                  <a:cubicBezTo>
                    <a:pt x="1295" y="21600"/>
                    <a:pt x="2735" y="21240"/>
                    <a:pt x="4175" y="20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467260" y="3976471"/>
              <a:ext cx="73307" cy="14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60" fill="norm" stroke="1" extrusionOk="0">
                  <a:moveTo>
                    <a:pt x="2860" y="4427"/>
                  </a:moveTo>
                  <a:cubicBezTo>
                    <a:pt x="2860" y="7470"/>
                    <a:pt x="2860" y="10512"/>
                    <a:pt x="2551" y="13250"/>
                  </a:cubicBezTo>
                  <a:cubicBezTo>
                    <a:pt x="2243" y="15988"/>
                    <a:pt x="1625" y="18422"/>
                    <a:pt x="1008" y="18878"/>
                  </a:cubicBezTo>
                  <a:cubicBezTo>
                    <a:pt x="391" y="19334"/>
                    <a:pt x="-226" y="17813"/>
                    <a:pt x="83" y="14771"/>
                  </a:cubicBezTo>
                  <a:cubicBezTo>
                    <a:pt x="391" y="11729"/>
                    <a:pt x="1625" y="7165"/>
                    <a:pt x="3168" y="4275"/>
                  </a:cubicBezTo>
                  <a:cubicBezTo>
                    <a:pt x="4711" y="1385"/>
                    <a:pt x="6563" y="168"/>
                    <a:pt x="9031" y="16"/>
                  </a:cubicBezTo>
                  <a:cubicBezTo>
                    <a:pt x="11500" y="-136"/>
                    <a:pt x="14585" y="777"/>
                    <a:pt x="16437" y="2754"/>
                  </a:cubicBezTo>
                  <a:cubicBezTo>
                    <a:pt x="18288" y="4732"/>
                    <a:pt x="18905" y="7774"/>
                    <a:pt x="19523" y="10056"/>
                  </a:cubicBezTo>
                  <a:cubicBezTo>
                    <a:pt x="20140" y="12337"/>
                    <a:pt x="20757" y="13858"/>
                    <a:pt x="21065" y="15684"/>
                  </a:cubicBezTo>
                  <a:cubicBezTo>
                    <a:pt x="21374" y="17509"/>
                    <a:pt x="21374" y="19639"/>
                    <a:pt x="21374" y="20551"/>
                  </a:cubicBezTo>
                  <a:cubicBezTo>
                    <a:pt x="21374" y="21464"/>
                    <a:pt x="21374" y="21160"/>
                    <a:pt x="21374" y="208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9623116" y="3988226"/>
              <a:ext cx="107951" cy="13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0"/>
                  </a:moveTo>
                  <a:cubicBezTo>
                    <a:pt x="5506" y="6545"/>
                    <a:pt x="11012" y="13091"/>
                    <a:pt x="14612" y="16855"/>
                  </a:cubicBezTo>
                  <a:cubicBezTo>
                    <a:pt x="18212" y="20618"/>
                    <a:pt x="19906" y="21600"/>
                    <a:pt x="20753" y="20782"/>
                  </a:cubicBezTo>
                  <a:cubicBezTo>
                    <a:pt x="21600" y="19964"/>
                    <a:pt x="21600" y="17345"/>
                    <a:pt x="21600" y="147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9649824" y="3992459"/>
              <a:ext cx="62193" cy="17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479" fill="norm" stroke="1" extrusionOk="0">
                  <a:moveTo>
                    <a:pt x="20473" y="2602"/>
                  </a:moveTo>
                  <a:cubicBezTo>
                    <a:pt x="20473" y="1301"/>
                    <a:pt x="20473" y="0"/>
                    <a:pt x="19776" y="0"/>
                  </a:cubicBezTo>
                  <a:cubicBezTo>
                    <a:pt x="19079" y="0"/>
                    <a:pt x="17686" y="1301"/>
                    <a:pt x="13854" y="4684"/>
                  </a:cubicBezTo>
                  <a:cubicBezTo>
                    <a:pt x="10021" y="8067"/>
                    <a:pt x="3750" y="13533"/>
                    <a:pt x="1312" y="16916"/>
                  </a:cubicBezTo>
                  <a:cubicBezTo>
                    <a:pt x="-1127" y="20299"/>
                    <a:pt x="267" y="21600"/>
                    <a:pt x="2008" y="21470"/>
                  </a:cubicBezTo>
                  <a:cubicBezTo>
                    <a:pt x="3750" y="21340"/>
                    <a:pt x="5841" y="19778"/>
                    <a:pt x="7931" y="182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776428" y="3988226"/>
              <a:ext cx="75290" cy="17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27" fill="norm" stroke="1" extrusionOk="0">
                  <a:moveTo>
                    <a:pt x="15942" y="0"/>
                  </a:moveTo>
                  <a:cubicBezTo>
                    <a:pt x="12942" y="0"/>
                    <a:pt x="9942" y="0"/>
                    <a:pt x="7242" y="1733"/>
                  </a:cubicBezTo>
                  <a:cubicBezTo>
                    <a:pt x="4542" y="3467"/>
                    <a:pt x="2142" y="6933"/>
                    <a:pt x="942" y="10000"/>
                  </a:cubicBezTo>
                  <a:cubicBezTo>
                    <a:pt x="-258" y="13067"/>
                    <a:pt x="-258" y="15733"/>
                    <a:pt x="642" y="17600"/>
                  </a:cubicBezTo>
                  <a:cubicBezTo>
                    <a:pt x="1542" y="19467"/>
                    <a:pt x="3342" y="20533"/>
                    <a:pt x="5742" y="21067"/>
                  </a:cubicBezTo>
                  <a:cubicBezTo>
                    <a:pt x="8142" y="21600"/>
                    <a:pt x="11142" y="21600"/>
                    <a:pt x="13842" y="20667"/>
                  </a:cubicBezTo>
                  <a:cubicBezTo>
                    <a:pt x="16542" y="19733"/>
                    <a:pt x="18942" y="17867"/>
                    <a:pt x="21342" y="16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870766" y="400727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9874583" y="4019976"/>
              <a:ext cx="8508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12959" y="0"/>
                  </a:moveTo>
                  <a:cubicBezTo>
                    <a:pt x="9359" y="3150"/>
                    <a:pt x="5759" y="6300"/>
                    <a:pt x="3187" y="8775"/>
                  </a:cubicBezTo>
                  <a:cubicBezTo>
                    <a:pt x="616" y="11250"/>
                    <a:pt x="-927" y="13050"/>
                    <a:pt x="616" y="14400"/>
                  </a:cubicBezTo>
                  <a:cubicBezTo>
                    <a:pt x="2159" y="15750"/>
                    <a:pt x="6787" y="16650"/>
                    <a:pt x="10644" y="17775"/>
                  </a:cubicBezTo>
                  <a:cubicBezTo>
                    <a:pt x="14502" y="18900"/>
                    <a:pt x="17587" y="20250"/>
                    <a:pt x="206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991416" y="4083476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0042721" y="4032676"/>
              <a:ext cx="31246" cy="12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63" fill="norm" stroke="1" extrusionOk="0">
                  <a:moveTo>
                    <a:pt x="3976" y="0"/>
                  </a:moveTo>
                  <a:cubicBezTo>
                    <a:pt x="2536" y="4759"/>
                    <a:pt x="1096" y="9519"/>
                    <a:pt x="376" y="13363"/>
                  </a:cubicBezTo>
                  <a:cubicBezTo>
                    <a:pt x="-344" y="17207"/>
                    <a:pt x="-344" y="20136"/>
                    <a:pt x="3256" y="20868"/>
                  </a:cubicBezTo>
                  <a:cubicBezTo>
                    <a:pt x="6856" y="21600"/>
                    <a:pt x="14056" y="20136"/>
                    <a:pt x="21256" y="18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0131116" y="4019976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0181916" y="3981876"/>
              <a:ext cx="7733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0" y="0"/>
                  </a:moveTo>
                  <a:cubicBezTo>
                    <a:pt x="5254" y="738"/>
                    <a:pt x="10508" y="1477"/>
                    <a:pt x="14595" y="3877"/>
                  </a:cubicBezTo>
                  <a:cubicBezTo>
                    <a:pt x="18681" y="6277"/>
                    <a:pt x="21600" y="10338"/>
                    <a:pt x="21308" y="13569"/>
                  </a:cubicBezTo>
                  <a:cubicBezTo>
                    <a:pt x="21016" y="16800"/>
                    <a:pt x="17514" y="19200"/>
                    <a:pt x="13719" y="20400"/>
                  </a:cubicBezTo>
                  <a:cubicBezTo>
                    <a:pt x="9924" y="21600"/>
                    <a:pt x="5838" y="21600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1026466" y="3569126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2492"/>
                    <a:pt x="9095" y="4985"/>
                    <a:pt x="12695" y="8585"/>
                  </a:cubicBezTo>
                  <a:cubicBezTo>
                    <a:pt x="16295" y="12185"/>
                    <a:pt x="18947" y="16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1122172" y="3560659"/>
              <a:ext cx="63045" cy="3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24" fill="norm" stroke="1" extrusionOk="0">
                  <a:moveTo>
                    <a:pt x="20753" y="1317"/>
                  </a:moveTo>
                  <a:cubicBezTo>
                    <a:pt x="20753" y="659"/>
                    <a:pt x="20753" y="0"/>
                    <a:pt x="20405" y="0"/>
                  </a:cubicBezTo>
                  <a:cubicBezTo>
                    <a:pt x="20056" y="0"/>
                    <a:pt x="19359" y="659"/>
                    <a:pt x="18314" y="2437"/>
                  </a:cubicBezTo>
                  <a:cubicBezTo>
                    <a:pt x="17269" y="4215"/>
                    <a:pt x="15876" y="7112"/>
                    <a:pt x="13088" y="10076"/>
                  </a:cubicBezTo>
                  <a:cubicBezTo>
                    <a:pt x="10301" y="13039"/>
                    <a:pt x="6121" y="16068"/>
                    <a:pt x="3334" y="18044"/>
                  </a:cubicBezTo>
                  <a:cubicBezTo>
                    <a:pt x="547" y="20020"/>
                    <a:pt x="-847" y="20941"/>
                    <a:pt x="547" y="21271"/>
                  </a:cubicBezTo>
                  <a:cubicBezTo>
                    <a:pt x="1940" y="21600"/>
                    <a:pt x="6121" y="21337"/>
                    <a:pt x="10301" y="21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1185216" y="401997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1160081" y="3973227"/>
              <a:ext cx="82287" cy="13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01" fill="norm" stroke="1" extrusionOk="0">
                  <a:moveTo>
                    <a:pt x="1593" y="8210"/>
                  </a:moveTo>
                  <a:cubicBezTo>
                    <a:pt x="1593" y="11483"/>
                    <a:pt x="1593" y="14756"/>
                    <a:pt x="1316" y="17210"/>
                  </a:cubicBezTo>
                  <a:cubicBezTo>
                    <a:pt x="1039" y="19665"/>
                    <a:pt x="485" y="21301"/>
                    <a:pt x="208" y="21301"/>
                  </a:cubicBezTo>
                  <a:cubicBezTo>
                    <a:pt x="-69" y="21301"/>
                    <a:pt x="-69" y="19665"/>
                    <a:pt x="208" y="17210"/>
                  </a:cubicBezTo>
                  <a:cubicBezTo>
                    <a:pt x="485" y="14756"/>
                    <a:pt x="1039" y="11483"/>
                    <a:pt x="1316" y="9028"/>
                  </a:cubicBezTo>
                  <a:cubicBezTo>
                    <a:pt x="1593" y="6574"/>
                    <a:pt x="1593" y="4937"/>
                    <a:pt x="2423" y="3465"/>
                  </a:cubicBezTo>
                  <a:cubicBezTo>
                    <a:pt x="3254" y="1992"/>
                    <a:pt x="4916" y="683"/>
                    <a:pt x="7131" y="192"/>
                  </a:cubicBezTo>
                  <a:cubicBezTo>
                    <a:pt x="9346" y="-299"/>
                    <a:pt x="12116" y="28"/>
                    <a:pt x="14331" y="2646"/>
                  </a:cubicBezTo>
                  <a:cubicBezTo>
                    <a:pt x="16546" y="5265"/>
                    <a:pt x="18208" y="10174"/>
                    <a:pt x="19039" y="13446"/>
                  </a:cubicBezTo>
                  <a:cubicBezTo>
                    <a:pt x="19869" y="16719"/>
                    <a:pt x="19869" y="18356"/>
                    <a:pt x="20146" y="19337"/>
                  </a:cubicBezTo>
                  <a:cubicBezTo>
                    <a:pt x="20423" y="20319"/>
                    <a:pt x="20977" y="20646"/>
                    <a:pt x="21531" y="209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1299516" y="3994576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1318566" y="3994576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1483666" y="398187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494653" y="5094537"/>
              <a:ext cx="247390" cy="58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48" fill="norm" stroke="1" extrusionOk="0">
                  <a:moveTo>
                    <a:pt x="5026" y="9339"/>
                  </a:moveTo>
                  <a:cubicBezTo>
                    <a:pt x="4663" y="11687"/>
                    <a:pt x="4300" y="14035"/>
                    <a:pt x="4028" y="15913"/>
                  </a:cubicBezTo>
                  <a:cubicBezTo>
                    <a:pt x="3755" y="17791"/>
                    <a:pt x="3574" y="19200"/>
                    <a:pt x="3301" y="20139"/>
                  </a:cubicBezTo>
                  <a:cubicBezTo>
                    <a:pt x="3029" y="21078"/>
                    <a:pt x="2666" y="21548"/>
                    <a:pt x="2485" y="21548"/>
                  </a:cubicBezTo>
                  <a:cubicBezTo>
                    <a:pt x="2303" y="21548"/>
                    <a:pt x="2303" y="21078"/>
                    <a:pt x="1940" y="19631"/>
                  </a:cubicBezTo>
                  <a:cubicBezTo>
                    <a:pt x="1577" y="18183"/>
                    <a:pt x="851" y="15757"/>
                    <a:pt x="397" y="13291"/>
                  </a:cubicBezTo>
                  <a:cubicBezTo>
                    <a:pt x="-56" y="10826"/>
                    <a:pt x="-238" y="8322"/>
                    <a:pt x="488" y="6209"/>
                  </a:cubicBezTo>
                  <a:cubicBezTo>
                    <a:pt x="1214" y="4096"/>
                    <a:pt x="2848" y="2374"/>
                    <a:pt x="4028" y="1396"/>
                  </a:cubicBezTo>
                  <a:cubicBezTo>
                    <a:pt x="5207" y="418"/>
                    <a:pt x="5933" y="183"/>
                    <a:pt x="6932" y="65"/>
                  </a:cubicBezTo>
                  <a:cubicBezTo>
                    <a:pt x="7930" y="-52"/>
                    <a:pt x="9201" y="-52"/>
                    <a:pt x="10290" y="418"/>
                  </a:cubicBezTo>
                  <a:cubicBezTo>
                    <a:pt x="11379" y="887"/>
                    <a:pt x="12286" y="1826"/>
                    <a:pt x="12468" y="2726"/>
                  </a:cubicBezTo>
                  <a:cubicBezTo>
                    <a:pt x="12649" y="3626"/>
                    <a:pt x="12105" y="4487"/>
                    <a:pt x="11379" y="5113"/>
                  </a:cubicBezTo>
                  <a:cubicBezTo>
                    <a:pt x="10653" y="5739"/>
                    <a:pt x="9745" y="6131"/>
                    <a:pt x="9745" y="6287"/>
                  </a:cubicBezTo>
                  <a:cubicBezTo>
                    <a:pt x="9745" y="6444"/>
                    <a:pt x="10653" y="6365"/>
                    <a:pt x="12377" y="6483"/>
                  </a:cubicBezTo>
                  <a:cubicBezTo>
                    <a:pt x="14101" y="6600"/>
                    <a:pt x="16643" y="6913"/>
                    <a:pt x="18367" y="7461"/>
                  </a:cubicBezTo>
                  <a:cubicBezTo>
                    <a:pt x="20091" y="8009"/>
                    <a:pt x="20999" y="8791"/>
                    <a:pt x="21180" y="9691"/>
                  </a:cubicBezTo>
                  <a:cubicBezTo>
                    <a:pt x="21362" y="10591"/>
                    <a:pt x="20817" y="11609"/>
                    <a:pt x="19365" y="12352"/>
                  </a:cubicBezTo>
                  <a:cubicBezTo>
                    <a:pt x="17913" y="13096"/>
                    <a:pt x="15554" y="13565"/>
                    <a:pt x="13738" y="13331"/>
                  </a:cubicBezTo>
                  <a:cubicBezTo>
                    <a:pt x="11923" y="13096"/>
                    <a:pt x="10653" y="12157"/>
                    <a:pt x="9382" y="112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498233" y="4813753"/>
              <a:ext cx="105834" cy="12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6048" y="6699"/>
                  </a:moveTo>
                  <a:cubicBezTo>
                    <a:pt x="4320" y="7816"/>
                    <a:pt x="2592" y="8933"/>
                    <a:pt x="1512" y="10423"/>
                  </a:cubicBezTo>
                  <a:cubicBezTo>
                    <a:pt x="432" y="11913"/>
                    <a:pt x="0" y="13775"/>
                    <a:pt x="0" y="13775"/>
                  </a:cubicBezTo>
                  <a:cubicBezTo>
                    <a:pt x="0" y="13775"/>
                    <a:pt x="432" y="11913"/>
                    <a:pt x="2160" y="9492"/>
                  </a:cubicBezTo>
                  <a:cubicBezTo>
                    <a:pt x="3888" y="7071"/>
                    <a:pt x="6912" y="4092"/>
                    <a:pt x="9504" y="2230"/>
                  </a:cubicBezTo>
                  <a:cubicBezTo>
                    <a:pt x="12096" y="368"/>
                    <a:pt x="14256" y="-377"/>
                    <a:pt x="15768" y="182"/>
                  </a:cubicBezTo>
                  <a:cubicBezTo>
                    <a:pt x="17280" y="740"/>
                    <a:pt x="18144" y="2602"/>
                    <a:pt x="19008" y="6326"/>
                  </a:cubicBezTo>
                  <a:cubicBezTo>
                    <a:pt x="19872" y="10051"/>
                    <a:pt x="20736" y="15637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819966" y="5100327"/>
              <a:ext cx="186611" cy="47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61" fill="norm" stroke="1" extrusionOk="0">
                  <a:moveTo>
                    <a:pt x="5825" y="2275"/>
                  </a:moveTo>
                  <a:cubicBezTo>
                    <a:pt x="8009" y="1697"/>
                    <a:pt x="10193" y="1118"/>
                    <a:pt x="11892" y="732"/>
                  </a:cubicBezTo>
                  <a:cubicBezTo>
                    <a:pt x="13591" y="347"/>
                    <a:pt x="14804" y="154"/>
                    <a:pt x="16261" y="57"/>
                  </a:cubicBezTo>
                  <a:cubicBezTo>
                    <a:pt x="17717" y="-39"/>
                    <a:pt x="19416" y="-39"/>
                    <a:pt x="20387" y="250"/>
                  </a:cubicBezTo>
                  <a:cubicBezTo>
                    <a:pt x="21357" y="540"/>
                    <a:pt x="21600" y="1118"/>
                    <a:pt x="21236" y="2516"/>
                  </a:cubicBezTo>
                  <a:cubicBezTo>
                    <a:pt x="20872" y="3915"/>
                    <a:pt x="19901" y="6132"/>
                    <a:pt x="19173" y="8302"/>
                  </a:cubicBezTo>
                  <a:cubicBezTo>
                    <a:pt x="18445" y="10472"/>
                    <a:pt x="17960" y="12593"/>
                    <a:pt x="18081" y="14377"/>
                  </a:cubicBezTo>
                  <a:cubicBezTo>
                    <a:pt x="18202" y="16161"/>
                    <a:pt x="18930" y="17607"/>
                    <a:pt x="19416" y="18620"/>
                  </a:cubicBezTo>
                  <a:cubicBezTo>
                    <a:pt x="19901" y="19632"/>
                    <a:pt x="20144" y="20211"/>
                    <a:pt x="19052" y="20693"/>
                  </a:cubicBezTo>
                  <a:cubicBezTo>
                    <a:pt x="17960" y="21175"/>
                    <a:pt x="15533" y="21561"/>
                    <a:pt x="12135" y="21561"/>
                  </a:cubicBezTo>
                  <a:cubicBezTo>
                    <a:pt x="8737" y="21561"/>
                    <a:pt x="4369" y="21175"/>
                    <a:pt x="0" y="207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205238" y="5084341"/>
              <a:ext cx="106729" cy="49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15" fill="norm" stroke="1" extrusionOk="0">
                  <a:moveTo>
                    <a:pt x="21356" y="921"/>
                  </a:moveTo>
                  <a:cubicBezTo>
                    <a:pt x="20085" y="558"/>
                    <a:pt x="18815" y="195"/>
                    <a:pt x="16909" y="59"/>
                  </a:cubicBezTo>
                  <a:cubicBezTo>
                    <a:pt x="15003" y="-77"/>
                    <a:pt x="12462" y="14"/>
                    <a:pt x="9497" y="422"/>
                  </a:cubicBezTo>
                  <a:cubicBezTo>
                    <a:pt x="6532" y="831"/>
                    <a:pt x="3144" y="1557"/>
                    <a:pt x="1450" y="2419"/>
                  </a:cubicBezTo>
                  <a:cubicBezTo>
                    <a:pt x="-244" y="3281"/>
                    <a:pt x="-244" y="4279"/>
                    <a:pt x="391" y="5913"/>
                  </a:cubicBezTo>
                  <a:cubicBezTo>
                    <a:pt x="1027" y="7547"/>
                    <a:pt x="2297" y="9815"/>
                    <a:pt x="2721" y="12039"/>
                  </a:cubicBezTo>
                  <a:cubicBezTo>
                    <a:pt x="3144" y="14262"/>
                    <a:pt x="2721" y="16441"/>
                    <a:pt x="2509" y="17757"/>
                  </a:cubicBezTo>
                  <a:cubicBezTo>
                    <a:pt x="2297" y="19073"/>
                    <a:pt x="2297" y="19526"/>
                    <a:pt x="2297" y="19980"/>
                  </a:cubicBezTo>
                  <a:cubicBezTo>
                    <a:pt x="2297" y="20434"/>
                    <a:pt x="2297" y="20888"/>
                    <a:pt x="3356" y="21160"/>
                  </a:cubicBezTo>
                  <a:cubicBezTo>
                    <a:pt x="4415" y="21432"/>
                    <a:pt x="6532" y="21523"/>
                    <a:pt x="9709" y="21251"/>
                  </a:cubicBezTo>
                  <a:cubicBezTo>
                    <a:pt x="12885" y="20978"/>
                    <a:pt x="17121" y="20343"/>
                    <a:pt x="21356" y="197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464366" y="4876953"/>
              <a:ext cx="44451" cy="6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21600" y="6361"/>
                  </a:moveTo>
                  <a:cubicBezTo>
                    <a:pt x="21600" y="2877"/>
                    <a:pt x="21600" y="-607"/>
                    <a:pt x="18514" y="90"/>
                  </a:cubicBezTo>
                  <a:cubicBezTo>
                    <a:pt x="15429" y="787"/>
                    <a:pt x="9257" y="5664"/>
                    <a:pt x="5657" y="9845"/>
                  </a:cubicBezTo>
                  <a:cubicBezTo>
                    <a:pt x="2057" y="14025"/>
                    <a:pt x="1029" y="17509"/>
                    <a:pt x="0" y="20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112066" y="5486826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418"/>
                    <a:pt x="5760" y="8836"/>
                    <a:pt x="9360" y="12436"/>
                  </a:cubicBezTo>
                  <a:cubicBezTo>
                    <a:pt x="12960" y="16036"/>
                    <a:pt x="1728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127712" y="5493176"/>
              <a:ext cx="13675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8200" y="0"/>
                  </a:moveTo>
                  <a:cubicBezTo>
                    <a:pt x="16236" y="3491"/>
                    <a:pt x="14272" y="6982"/>
                    <a:pt x="11490" y="10036"/>
                  </a:cubicBezTo>
                  <a:cubicBezTo>
                    <a:pt x="8709" y="13091"/>
                    <a:pt x="5109" y="15709"/>
                    <a:pt x="2818" y="17455"/>
                  </a:cubicBezTo>
                  <a:cubicBezTo>
                    <a:pt x="527" y="19200"/>
                    <a:pt x="-455" y="20073"/>
                    <a:pt x="200" y="20618"/>
                  </a:cubicBezTo>
                  <a:cubicBezTo>
                    <a:pt x="854" y="21164"/>
                    <a:pt x="3145" y="21382"/>
                    <a:pt x="6909" y="21491"/>
                  </a:cubicBezTo>
                  <a:cubicBezTo>
                    <a:pt x="10672" y="21600"/>
                    <a:pt x="15909" y="21600"/>
                    <a:pt x="2114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321616" y="5670976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353366" y="5607476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450947" y="5563026"/>
              <a:ext cx="2942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96"/>
                    <a:pt x="-1585" y="9391"/>
                    <a:pt x="575" y="12991"/>
                  </a:cubicBezTo>
                  <a:cubicBezTo>
                    <a:pt x="2735" y="16591"/>
                    <a:pt x="11375" y="1909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474016" y="5518576"/>
              <a:ext cx="6657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15247" y="0"/>
                  </a:moveTo>
                  <a:cubicBezTo>
                    <a:pt x="18424" y="4215"/>
                    <a:pt x="21600" y="8429"/>
                    <a:pt x="19059" y="12029"/>
                  </a:cubicBezTo>
                  <a:cubicBezTo>
                    <a:pt x="16518" y="15629"/>
                    <a:pt x="8259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993605" y="5505876"/>
              <a:ext cx="137513" cy="2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80" fill="norm" stroke="1" extrusionOk="0">
                  <a:moveTo>
                    <a:pt x="13207" y="0"/>
                  </a:moveTo>
                  <a:cubicBezTo>
                    <a:pt x="10950" y="0"/>
                    <a:pt x="8693" y="0"/>
                    <a:pt x="6598" y="1062"/>
                  </a:cubicBezTo>
                  <a:cubicBezTo>
                    <a:pt x="4502" y="2125"/>
                    <a:pt x="2568" y="4249"/>
                    <a:pt x="1278" y="6728"/>
                  </a:cubicBezTo>
                  <a:cubicBezTo>
                    <a:pt x="-11" y="9207"/>
                    <a:pt x="-656" y="12039"/>
                    <a:pt x="956" y="14607"/>
                  </a:cubicBezTo>
                  <a:cubicBezTo>
                    <a:pt x="2568" y="17174"/>
                    <a:pt x="6437" y="19475"/>
                    <a:pt x="10144" y="20538"/>
                  </a:cubicBezTo>
                  <a:cubicBezTo>
                    <a:pt x="13851" y="21600"/>
                    <a:pt x="17398" y="21423"/>
                    <a:pt x="20944" y="212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0732992" y="5556676"/>
              <a:ext cx="10932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64" y="0"/>
                  </a:moveTo>
                  <a:cubicBezTo>
                    <a:pt x="-143" y="1878"/>
                    <a:pt x="-551" y="3757"/>
                    <a:pt x="2913" y="7357"/>
                  </a:cubicBezTo>
                  <a:cubicBezTo>
                    <a:pt x="6377" y="10957"/>
                    <a:pt x="13713" y="16278"/>
                    <a:pt x="210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759766" y="5543976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040"/>
                    <a:pt x="11127" y="10080"/>
                    <a:pt x="7527" y="13680"/>
                  </a:cubicBezTo>
                  <a:cubicBezTo>
                    <a:pt x="3927" y="17280"/>
                    <a:pt x="1964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0902822" y="5543976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74"/>
                    <a:pt x="-1582" y="11148"/>
                    <a:pt x="1118" y="14748"/>
                  </a:cubicBezTo>
                  <a:cubicBezTo>
                    <a:pt x="3818" y="18348"/>
                    <a:pt x="11918" y="1997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113911" y="4389815"/>
              <a:ext cx="10883" cy="14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104506" y="4422461"/>
              <a:ext cx="91022" cy="7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8714" y="0"/>
                  </a:moveTo>
                  <a:cubicBezTo>
                    <a:pt x="13208" y="4629"/>
                    <a:pt x="7702" y="9257"/>
                    <a:pt x="4314" y="12600"/>
                  </a:cubicBezTo>
                  <a:cubicBezTo>
                    <a:pt x="926" y="15943"/>
                    <a:pt x="-345" y="18000"/>
                    <a:pt x="79" y="19286"/>
                  </a:cubicBezTo>
                  <a:cubicBezTo>
                    <a:pt x="502" y="20571"/>
                    <a:pt x="2620" y="21086"/>
                    <a:pt x="6431" y="21343"/>
                  </a:cubicBezTo>
                  <a:cubicBezTo>
                    <a:pt x="10243" y="21600"/>
                    <a:pt x="15749" y="21600"/>
                    <a:pt x="212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211850" y="4471431"/>
              <a:ext cx="65294" cy="10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239056" y="4433344"/>
              <a:ext cx="5441" cy="10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320671" y="4417020"/>
              <a:ext cx="16324" cy="9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336994" y="4389815"/>
              <a:ext cx="45016" cy="19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600" fill="norm" stroke="1" extrusionOk="0">
                  <a:moveTo>
                    <a:pt x="7477" y="0"/>
                  </a:moveTo>
                  <a:cubicBezTo>
                    <a:pt x="13292" y="1600"/>
                    <a:pt x="19108" y="3200"/>
                    <a:pt x="20354" y="6200"/>
                  </a:cubicBezTo>
                  <a:cubicBezTo>
                    <a:pt x="21600" y="9200"/>
                    <a:pt x="18277" y="13600"/>
                    <a:pt x="14123" y="16400"/>
                  </a:cubicBezTo>
                  <a:cubicBezTo>
                    <a:pt x="9969" y="19200"/>
                    <a:pt x="498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017241" y="4398403"/>
              <a:ext cx="91230" cy="17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33" fill="norm" stroke="1" extrusionOk="0">
                  <a:moveTo>
                    <a:pt x="14663" y="288"/>
                  </a:moveTo>
                  <a:cubicBezTo>
                    <a:pt x="12586" y="60"/>
                    <a:pt x="10509" y="-167"/>
                    <a:pt x="7809" y="174"/>
                  </a:cubicBezTo>
                  <a:cubicBezTo>
                    <a:pt x="5109" y="515"/>
                    <a:pt x="1786" y="1425"/>
                    <a:pt x="540" y="3812"/>
                  </a:cubicBezTo>
                  <a:cubicBezTo>
                    <a:pt x="-706" y="6199"/>
                    <a:pt x="125" y="10065"/>
                    <a:pt x="3863" y="13248"/>
                  </a:cubicBezTo>
                  <a:cubicBezTo>
                    <a:pt x="7602" y="16431"/>
                    <a:pt x="14248" y="18932"/>
                    <a:pt x="20894" y="21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424051" y="4444225"/>
              <a:ext cx="59853" cy="8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6240"/>
                    <a:pt x="7855" y="12480"/>
                    <a:pt x="11455" y="16080"/>
                  </a:cubicBezTo>
                  <a:cubicBezTo>
                    <a:pt x="15055" y="19680"/>
                    <a:pt x="18327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429492" y="4449667"/>
              <a:ext cx="81617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27"/>
                    <a:pt x="15840" y="655"/>
                    <a:pt x="12240" y="4255"/>
                  </a:cubicBezTo>
                  <a:cubicBezTo>
                    <a:pt x="8640" y="7855"/>
                    <a:pt x="4320" y="14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527658" y="4444225"/>
              <a:ext cx="75949" cy="14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6107" y="0"/>
                  </a:moveTo>
                  <a:cubicBezTo>
                    <a:pt x="4565" y="1108"/>
                    <a:pt x="3022" y="2215"/>
                    <a:pt x="1993" y="4569"/>
                  </a:cubicBezTo>
                  <a:cubicBezTo>
                    <a:pt x="965" y="6923"/>
                    <a:pt x="450" y="10523"/>
                    <a:pt x="193" y="13015"/>
                  </a:cubicBezTo>
                  <a:cubicBezTo>
                    <a:pt x="-64" y="15508"/>
                    <a:pt x="-64" y="16892"/>
                    <a:pt x="193" y="16615"/>
                  </a:cubicBezTo>
                  <a:cubicBezTo>
                    <a:pt x="450" y="16338"/>
                    <a:pt x="965" y="14400"/>
                    <a:pt x="1993" y="11908"/>
                  </a:cubicBezTo>
                  <a:cubicBezTo>
                    <a:pt x="3022" y="9415"/>
                    <a:pt x="4565" y="6369"/>
                    <a:pt x="6107" y="4292"/>
                  </a:cubicBezTo>
                  <a:cubicBezTo>
                    <a:pt x="7650" y="2215"/>
                    <a:pt x="9193" y="1108"/>
                    <a:pt x="11250" y="969"/>
                  </a:cubicBezTo>
                  <a:cubicBezTo>
                    <a:pt x="13307" y="831"/>
                    <a:pt x="15879" y="1662"/>
                    <a:pt x="17422" y="3738"/>
                  </a:cubicBezTo>
                  <a:cubicBezTo>
                    <a:pt x="18965" y="5815"/>
                    <a:pt x="19479" y="9138"/>
                    <a:pt x="19993" y="12323"/>
                  </a:cubicBezTo>
                  <a:cubicBezTo>
                    <a:pt x="20507" y="15508"/>
                    <a:pt x="21022" y="18554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875658" y="4433344"/>
              <a:ext cx="70735" cy="10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277" y="9720"/>
                  </a:cubicBezTo>
                  <a:cubicBezTo>
                    <a:pt x="554" y="10800"/>
                    <a:pt x="1108" y="8640"/>
                    <a:pt x="2215" y="6840"/>
                  </a:cubicBezTo>
                  <a:cubicBezTo>
                    <a:pt x="3323" y="5040"/>
                    <a:pt x="4985" y="3600"/>
                    <a:pt x="7754" y="4320"/>
                  </a:cubicBezTo>
                  <a:cubicBezTo>
                    <a:pt x="10523" y="5040"/>
                    <a:pt x="14400" y="7920"/>
                    <a:pt x="16892" y="11160"/>
                  </a:cubicBezTo>
                  <a:cubicBezTo>
                    <a:pt x="19385" y="14400"/>
                    <a:pt x="2049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979038" y="4444225"/>
              <a:ext cx="59853" cy="8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989920" y="4444225"/>
              <a:ext cx="54412" cy="10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00"/>
                    <a:pt x="10080" y="10800"/>
                    <a:pt x="6480" y="14400"/>
                  </a:cubicBezTo>
                  <a:cubicBezTo>
                    <a:pt x="2880" y="18000"/>
                    <a:pt x="144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880052" y="4465990"/>
              <a:ext cx="11931" cy="8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9" y="163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094030" y="4428709"/>
              <a:ext cx="59123" cy="14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06" fill="norm" stroke="1" extrusionOk="0">
                  <a:moveTo>
                    <a:pt x="19373" y="1518"/>
                  </a:moveTo>
                  <a:cubicBezTo>
                    <a:pt x="16755" y="698"/>
                    <a:pt x="14137" y="-122"/>
                    <a:pt x="11519" y="15"/>
                  </a:cubicBezTo>
                  <a:cubicBezTo>
                    <a:pt x="8901" y="151"/>
                    <a:pt x="6283" y="1245"/>
                    <a:pt x="4319" y="4116"/>
                  </a:cubicBezTo>
                  <a:cubicBezTo>
                    <a:pt x="2355" y="6987"/>
                    <a:pt x="1046" y="11635"/>
                    <a:pt x="392" y="14643"/>
                  </a:cubicBezTo>
                  <a:cubicBezTo>
                    <a:pt x="-263" y="17650"/>
                    <a:pt x="-263" y="19017"/>
                    <a:pt x="1701" y="19974"/>
                  </a:cubicBezTo>
                  <a:cubicBezTo>
                    <a:pt x="3664" y="20931"/>
                    <a:pt x="7592" y="21478"/>
                    <a:pt x="11192" y="21068"/>
                  </a:cubicBezTo>
                  <a:cubicBezTo>
                    <a:pt x="14792" y="20658"/>
                    <a:pt x="18064" y="19291"/>
                    <a:pt x="21337" y="179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180358" y="4422461"/>
              <a:ext cx="10883" cy="15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187175" y="4455108"/>
              <a:ext cx="53035" cy="8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142" fill="norm" stroke="1" extrusionOk="0">
                  <a:moveTo>
                    <a:pt x="20375" y="0"/>
                  </a:moveTo>
                  <a:cubicBezTo>
                    <a:pt x="14104" y="5165"/>
                    <a:pt x="7833" y="10330"/>
                    <a:pt x="4001" y="14087"/>
                  </a:cubicBezTo>
                  <a:cubicBezTo>
                    <a:pt x="169" y="17843"/>
                    <a:pt x="-1225" y="20191"/>
                    <a:pt x="1214" y="20896"/>
                  </a:cubicBezTo>
                  <a:cubicBezTo>
                    <a:pt x="3652" y="21600"/>
                    <a:pt x="9923" y="20661"/>
                    <a:pt x="16194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278296" y="4498636"/>
              <a:ext cx="54412" cy="1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320" y="19636"/>
                    <a:pt x="8640" y="21600"/>
                    <a:pt x="12240" y="18655"/>
                  </a:cubicBezTo>
                  <a:cubicBezTo>
                    <a:pt x="15840" y="15709"/>
                    <a:pt x="18720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310943" y="4471431"/>
              <a:ext cx="1" cy="8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354471" y="4465990"/>
              <a:ext cx="1" cy="9794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370794" y="4438784"/>
              <a:ext cx="50784" cy="17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0"/>
                  </a:moveTo>
                  <a:cubicBezTo>
                    <a:pt x="15429" y="2618"/>
                    <a:pt x="21600" y="5236"/>
                    <a:pt x="21600" y="8400"/>
                  </a:cubicBezTo>
                  <a:cubicBezTo>
                    <a:pt x="21600" y="11564"/>
                    <a:pt x="15429" y="15273"/>
                    <a:pt x="10800" y="17564"/>
                  </a:cubicBezTo>
                  <a:cubicBezTo>
                    <a:pt x="6171" y="19855"/>
                    <a:pt x="3086" y="20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455544" y="3671596"/>
              <a:ext cx="27206" cy="257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0"/>
                  </a:moveTo>
                  <a:cubicBezTo>
                    <a:pt x="4320" y="623"/>
                    <a:pt x="4320" y="1246"/>
                    <a:pt x="3600" y="1853"/>
                  </a:cubicBezTo>
                  <a:cubicBezTo>
                    <a:pt x="2880" y="2461"/>
                    <a:pt x="1440" y="3053"/>
                    <a:pt x="720" y="3646"/>
                  </a:cubicBezTo>
                  <a:cubicBezTo>
                    <a:pt x="0" y="4238"/>
                    <a:pt x="0" y="4830"/>
                    <a:pt x="0" y="5468"/>
                  </a:cubicBezTo>
                  <a:cubicBezTo>
                    <a:pt x="0" y="6106"/>
                    <a:pt x="0" y="6790"/>
                    <a:pt x="0" y="7413"/>
                  </a:cubicBezTo>
                  <a:cubicBezTo>
                    <a:pt x="0" y="8035"/>
                    <a:pt x="0" y="8597"/>
                    <a:pt x="0" y="9167"/>
                  </a:cubicBezTo>
                  <a:cubicBezTo>
                    <a:pt x="0" y="9737"/>
                    <a:pt x="0" y="10314"/>
                    <a:pt x="1440" y="10891"/>
                  </a:cubicBezTo>
                  <a:cubicBezTo>
                    <a:pt x="2880" y="11468"/>
                    <a:pt x="5760" y="12046"/>
                    <a:pt x="7920" y="12608"/>
                  </a:cubicBezTo>
                  <a:cubicBezTo>
                    <a:pt x="10080" y="13170"/>
                    <a:pt x="11520" y="13716"/>
                    <a:pt x="12240" y="14271"/>
                  </a:cubicBezTo>
                  <a:cubicBezTo>
                    <a:pt x="12960" y="14825"/>
                    <a:pt x="12960" y="15387"/>
                    <a:pt x="12960" y="15987"/>
                  </a:cubicBezTo>
                  <a:cubicBezTo>
                    <a:pt x="12960" y="16587"/>
                    <a:pt x="12960" y="17225"/>
                    <a:pt x="12240" y="17878"/>
                  </a:cubicBezTo>
                  <a:cubicBezTo>
                    <a:pt x="11520" y="18532"/>
                    <a:pt x="10080" y="19200"/>
                    <a:pt x="11520" y="19823"/>
                  </a:cubicBezTo>
                  <a:cubicBezTo>
                    <a:pt x="12960" y="20446"/>
                    <a:pt x="17280" y="210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300060" y="3720565"/>
              <a:ext cx="282936" cy="227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8"/>
                    <a:pt x="21600" y="1137"/>
                    <a:pt x="21254" y="1757"/>
                  </a:cubicBezTo>
                  <a:cubicBezTo>
                    <a:pt x="20908" y="2377"/>
                    <a:pt x="20215" y="3049"/>
                    <a:pt x="19523" y="3669"/>
                  </a:cubicBezTo>
                  <a:cubicBezTo>
                    <a:pt x="18831" y="4289"/>
                    <a:pt x="18138" y="4857"/>
                    <a:pt x="17446" y="5486"/>
                  </a:cubicBezTo>
                  <a:cubicBezTo>
                    <a:pt x="16754" y="6115"/>
                    <a:pt x="16062" y="6804"/>
                    <a:pt x="15300" y="7501"/>
                  </a:cubicBezTo>
                  <a:cubicBezTo>
                    <a:pt x="14538" y="8199"/>
                    <a:pt x="13708" y="8905"/>
                    <a:pt x="13015" y="9543"/>
                  </a:cubicBezTo>
                  <a:cubicBezTo>
                    <a:pt x="12323" y="10180"/>
                    <a:pt x="11769" y="10748"/>
                    <a:pt x="11354" y="11317"/>
                  </a:cubicBezTo>
                  <a:cubicBezTo>
                    <a:pt x="10938" y="11885"/>
                    <a:pt x="10662" y="12454"/>
                    <a:pt x="10246" y="13100"/>
                  </a:cubicBezTo>
                  <a:cubicBezTo>
                    <a:pt x="9831" y="13745"/>
                    <a:pt x="9277" y="14469"/>
                    <a:pt x="8723" y="15141"/>
                  </a:cubicBezTo>
                  <a:cubicBezTo>
                    <a:pt x="8169" y="15812"/>
                    <a:pt x="7615" y="16433"/>
                    <a:pt x="6854" y="17078"/>
                  </a:cubicBezTo>
                  <a:cubicBezTo>
                    <a:pt x="6092" y="17724"/>
                    <a:pt x="5123" y="18396"/>
                    <a:pt x="4085" y="19033"/>
                  </a:cubicBezTo>
                  <a:cubicBezTo>
                    <a:pt x="3046" y="19671"/>
                    <a:pt x="1938" y="20274"/>
                    <a:pt x="1246" y="20696"/>
                  </a:cubicBezTo>
                  <a:cubicBezTo>
                    <a:pt x="554" y="21118"/>
                    <a:pt x="277" y="21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369131" y="5949458"/>
              <a:ext cx="105044" cy="29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75" fill="norm" stroke="1" extrusionOk="0">
                  <a:moveTo>
                    <a:pt x="21203" y="143"/>
                  </a:moveTo>
                  <a:cubicBezTo>
                    <a:pt x="17908" y="9"/>
                    <a:pt x="14613" y="-125"/>
                    <a:pt x="12050" y="210"/>
                  </a:cubicBezTo>
                  <a:cubicBezTo>
                    <a:pt x="9488" y="546"/>
                    <a:pt x="7657" y="1351"/>
                    <a:pt x="5644" y="4101"/>
                  </a:cubicBezTo>
                  <a:cubicBezTo>
                    <a:pt x="3630" y="6851"/>
                    <a:pt x="1434" y="11547"/>
                    <a:pt x="518" y="14700"/>
                  </a:cubicBezTo>
                  <a:cubicBezTo>
                    <a:pt x="-397" y="17853"/>
                    <a:pt x="-31" y="19463"/>
                    <a:pt x="1067" y="20335"/>
                  </a:cubicBezTo>
                  <a:cubicBezTo>
                    <a:pt x="2166" y="21207"/>
                    <a:pt x="3996" y="21341"/>
                    <a:pt x="5827" y="21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468733" y="5989484"/>
              <a:ext cx="38089" cy="2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32"/>
                    <a:pt x="11314" y="864"/>
                    <a:pt x="7714" y="2736"/>
                  </a:cubicBezTo>
                  <a:cubicBezTo>
                    <a:pt x="4114" y="4608"/>
                    <a:pt x="2057" y="7920"/>
                    <a:pt x="1029" y="11304"/>
                  </a:cubicBezTo>
                  <a:cubicBezTo>
                    <a:pt x="0" y="14688"/>
                    <a:pt x="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497427" y="6043895"/>
              <a:ext cx="80128" cy="13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88" fill="norm" stroke="1" extrusionOk="0">
                  <a:moveTo>
                    <a:pt x="12566" y="0"/>
                  </a:moveTo>
                  <a:cubicBezTo>
                    <a:pt x="8246" y="5610"/>
                    <a:pt x="3926" y="11221"/>
                    <a:pt x="1766" y="14868"/>
                  </a:cubicBezTo>
                  <a:cubicBezTo>
                    <a:pt x="-394" y="18514"/>
                    <a:pt x="-394" y="20197"/>
                    <a:pt x="806" y="20899"/>
                  </a:cubicBezTo>
                  <a:cubicBezTo>
                    <a:pt x="2006" y="21600"/>
                    <a:pt x="4406" y="21319"/>
                    <a:pt x="8006" y="20338"/>
                  </a:cubicBezTo>
                  <a:cubicBezTo>
                    <a:pt x="11606" y="19356"/>
                    <a:pt x="16406" y="17673"/>
                    <a:pt x="21206" y="159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593877" y="6141834"/>
              <a:ext cx="87058" cy="10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658123" y="6081982"/>
              <a:ext cx="11930" cy="1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00"/>
                    <a:pt x="1783" y="6400"/>
                    <a:pt x="240" y="10000"/>
                  </a:cubicBezTo>
                  <a:cubicBezTo>
                    <a:pt x="-1303" y="13600"/>
                    <a:pt x="4868" y="17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713580" y="6120070"/>
              <a:ext cx="5443" cy="8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757109" y="6038454"/>
              <a:ext cx="62110" cy="23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1" h="21600" fill="norm" stroke="1" extrusionOk="0">
                  <a:moveTo>
                    <a:pt x="0" y="0"/>
                  </a:moveTo>
                  <a:cubicBezTo>
                    <a:pt x="8173" y="2945"/>
                    <a:pt x="16346" y="5891"/>
                    <a:pt x="18973" y="9082"/>
                  </a:cubicBezTo>
                  <a:cubicBezTo>
                    <a:pt x="21600" y="12273"/>
                    <a:pt x="18681" y="15709"/>
                    <a:pt x="15470" y="17836"/>
                  </a:cubicBezTo>
                  <a:cubicBezTo>
                    <a:pt x="12259" y="19964"/>
                    <a:pt x="8757" y="20782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925781" y="6109188"/>
              <a:ext cx="92499" cy="11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800"/>
                    <a:pt x="8471" y="9600"/>
                    <a:pt x="12071" y="13200"/>
                  </a:cubicBezTo>
                  <a:cubicBezTo>
                    <a:pt x="15671" y="16800"/>
                    <a:pt x="1863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991074" y="6087423"/>
              <a:ext cx="54412" cy="16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360"/>
                    <a:pt x="8640" y="6720"/>
                    <a:pt x="5040" y="10320"/>
                  </a:cubicBezTo>
                  <a:cubicBezTo>
                    <a:pt x="1440" y="13920"/>
                    <a:pt x="720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135515" y="6073122"/>
              <a:ext cx="94967" cy="18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69" fill="norm" stroke="1" extrusionOk="0">
                  <a:moveTo>
                    <a:pt x="21339" y="384"/>
                  </a:moveTo>
                  <a:cubicBezTo>
                    <a:pt x="19301" y="-23"/>
                    <a:pt x="17264" y="-431"/>
                    <a:pt x="14207" y="995"/>
                  </a:cubicBezTo>
                  <a:cubicBezTo>
                    <a:pt x="11150" y="2422"/>
                    <a:pt x="7075" y="5682"/>
                    <a:pt x="4426" y="8841"/>
                  </a:cubicBezTo>
                  <a:cubicBezTo>
                    <a:pt x="1777" y="11999"/>
                    <a:pt x="554" y="15056"/>
                    <a:pt x="147" y="17094"/>
                  </a:cubicBezTo>
                  <a:cubicBezTo>
                    <a:pt x="-261" y="19131"/>
                    <a:pt x="147" y="20150"/>
                    <a:pt x="1777" y="20660"/>
                  </a:cubicBezTo>
                  <a:cubicBezTo>
                    <a:pt x="3407" y="21169"/>
                    <a:pt x="6260" y="21169"/>
                    <a:pt x="9113" y="211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287371" y="6098306"/>
              <a:ext cx="8404" cy="18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285703" y="6112533"/>
              <a:ext cx="91687" cy="13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53" fill="norm" stroke="1" extrusionOk="0">
                  <a:moveTo>
                    <a:pt x="13788" y="2088"/>
                  </a:moveTo>
                  <a:cubicBezTo>
                    <a:pt x="15058" y="921"/>
                    <a:pt x="16329" y="-247"/>
                    <a:pt x="16329" y="45"/>
                  </a:cubicBezTo>
                  <a:cubicBezTo>
                    <a:pt x="16329" y="337"/>
                    <a:pt x="15058" y="2088"/>
                    <a:pt x="12729" y="4131"/>
                  </a:cubicBezTo>
                  <a:cubicBezTo>
                    <a:pt x="10399" y="6175"/>
                    <a:pt x="7011" y="8510"/>
                    <a:pt x="4470" y="10407"/>
                  </a:cubicBezTo>
                  <a:cubicBezTo>
                    <a:pt x="1929" y="12304"/>
                    <a:pt x="235" y="13764"/>
                    <a:pt x="23" y="15077"/>
                  </a:cubicBezTo>
                  <a:cubicBezTo>
                    <a:pt x="-189" y="16391"/>
                    <a:pt x="1082" y="17558"/>
                    <a:pt x="4893" y="18580"/>
                  </a:cubicBezTo>
                  <a:cubicBezTo>
                    <a:pt x="8705" y="19602"/>
                    <a:pt x="15058" y="20477"/>
                    <a:pt x="21411" y="21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420918" y="6179921"/>
              <a:ext cx="87057" cy="1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469887" y="6136393"/>
              <a:ext cx="1" cy="13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551503" y="6092865"/>
              <a:ext cx="10883" cy="15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600472" y="6076542"/>
              <a:ext cx="57033" cy="28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3812" y="0"/>
                  </a:moveTo>
                  <a:cubicBezTo>
                    <a:pt x="7623" y="1223"/>
                    <a:pt x="11435" y="2445"/>
                    <a:pt x="14929" y="4687"/>
                  </a:cubicBezTo>
                  <a:cubicBezTo>
                    <a:pt x="18424" y="6928"/>
                    <a:pt x="21600" y="10189"/>
                    <a:pt x="19059" y="13177"/>
                  </a:cubicBezTo>
                  <a:cubicBezTo>
                    <a:pt x="16518" y="16166"/>
                    <a:pt x="8259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961375" y="4357674"/>
              <a:ext cx="78670" cy="20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80" fill="norm" stroke="1" extrusionOk="0">
                  <a:moveTo>
                    <a:pt x="21293" y="2741"/>
                  </a:moveTo>
                  <a:cubicBezTo>
                    <a:pt x="21293" y="1624"/>
                    <a:pt x="21293" y="507"/>
                    <a:pt x="20066" y="134"/>
                  </a:cubicBezTo>
                  <a:cubicBezTo>
                    <a:pt x="18838" y="-238"/>
                    <a:pt x="16384" y="134"/>
                    <a:pt x="13438" y="1624"/>
                  </a:cubicBezTo>
                  <a:cubicBezTo>
                    <a:pt x="10493" y="3114"/>
                    <a:pt x="7057" y="5721"/>
                    <a:pt x="4602" y="8793"/>
                  </a:cubicBezTo>
                  <a:cubicBezTo>
                    <a:pt x="2148" y="11865"/>
                    <a:pt x="675" y="15403"/>
                    <a:pt x="184" y="17638"/>
                  </a:cubicBezTo>
                  <a:cubicBezTo>
                    <a:pt x="-307" y="19872"/>
                    <a:pt x="184" y="20803"/>
                    <a:pt x="1657" y="21083"/>
                  </a:cubicBezTo>
                  <a:cubicBezTo>
                    <a:pt x="3129" y="21362"/>
                    <a:pt x="5584" y="20990"/>
                    <a:pt x="8038" y="206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056367" y="4384374"/>
              <a:ext cx="10883" cy="18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18"/>
                    <a:pt x="14400" y="11435"/>
                    <a:pt x="10800" y="15035"/>
                  </a:cubicBezTo>
                  <a:cubicBezTo>
                    <a:pt x="7200" y="18635"/>
                    <a:pt x="360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054643" y="4444225"/>
              <a:ext cx="83341" cy="10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7" fill="norm" stroke="1" extrusionOk="0">
                  <a:moveTo>
                    <a:pt x="14224" y="0"/>
                  </a:moveTo>
                  <a:cubicBezTo>
                    <a:pt x="9629" y="4680"/>
                    <a:pt x="5033" y="9360"/>
                    <a:pt x="2505" y="12960"/>
                  </a:cubicBezTo>
                  <a:cubicBezTo>
                    <a:pt x="-22" y="16560"/>
                    <a:pt x="-482" y="19080"/>
                    <a:pt x="437" y="20340"/>
                  </a:cubicBezTo>
                  <a:cubicBezTo>
                    <a:pt x="1356" y="21600"/>
                    <a:pt x="3654" y="21600"/>
                    <a:pt x="7331" y="21240"/>
                  </a:cubicBezTo>
                  <a:cubicBezTo>
                    <a:pt x="11007" y="20880"/>
                    <a:pt x="16063" y="20160"/>
                    <a:pt x="21118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143424" y="4509518"/>
              <a:ext cx="97940" cy="3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197834" y="4460549"/>
              <a:ext cx="10883" cy="13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252245" y="4471431"/>
              <a:ext cx="5442" cy="10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268568" y="4422461"/>
              <a:ext cx="44783" cy="19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506" fill="norm" stroke="1" extrusionOk="0">
                  <a:moveTo>
                    <a:pt x="0" y="0"/>
                  </a:moveTo>
                  <a:cubicBezTo>
                    <a:pt x="7477" y="4000"/>
                    <a:pt x="14954" y="8000"/>
                    <a:pt x="18277" y="11100"/>
                  </a:cubicBezTo>
                  <a:cubicBezTo>
                    <a:pt x="21600" y="14200"/>
                    <a:pt x="20769" y="16400"/>
                    <a:pt x="18692" y="18200"/>
                  </a:cubicBezTo>
                  <a:cubicBezTo>
                    <a:pt x="16615" y="20000"/>
                    <a:pt x="13292" y="21400"/>
                    <a:pt x="9969" y="21500"/>
                  </a:cubicBezTo>
                  <a:cubicBezTo>
                    <a:pt x="6646" y="21600"/>
                    <a:pt x="3323" y="20400"/>
                    <a:pt x="0" y="19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355625" y="4471431"/>
              <a:ext cx="54411" cy="14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877"/>
                    <a:pt x="4320" y="7754"/>
                    <a:pt x="7920" y="11354"/>
                  </a:cubicBezTo>
                  <a:cubicBezTo>
                    <a:pt x="11520" y="14954"/>
                    <a:pt x="1656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328419" y="4493195"/>
              <a:ext cx="81617" cy="15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724"/>
                    <a:pt x="11040" y="7448"/>
                    <a:pt x="7440" y="11048"/>
                  </a:cubicBezTo>
                  <a:cubicBezTo>
                    <a:pt x="3840" y="14648"/>
                    <a:pt x="192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432111" y="4487754"/>
              <a:ext cx="80498" cy="18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798" y="0"/>
                  </a:moveTo>
                  <a:cubicBezTo>
                    <a:pt x="2318" y="4024"/>
                    <a:pt x="1838" y="8047"/>
                    <a:pt x="1358" y="10588"/>
                  </a:cubicBezTo>
                  <a:cubicBezTo>
                    <a:pt x="878" y="13129"/>
                    <a:pt x="398" y="14188"/>
                    <a:pt x="158" y="14188"/>
                  </a:cubicBezTo>
                  <a:cubicBezTo>
                    <a:pt x="-82" y="14188"/>
                    <a:pt x="-82" y="13129"/>
                    <a:pt x="398" y="11435"/>
                  </a:cubicBezTo>
                  <a:cubicBezTo>
                    <a:pt x="878" y="9741"/>
                    <a:pt x="1838" y="7412"/>
                    <a:pt x="4718" y="5612"/>
                  </a:cubicBezTo>
                  <a:cubicBezTo>
                    <a:pt x="7598" y="3812"/>
                    <a:pt x="12398" y="2541"/>
                    <a:pt x="15758" y="2435"/>
                  </a:cubicBezTo>
                  <a:cubicBezTo>
                    <a:pt x="19118" y="2329"/>
                    <a:pt x="21038" y="3388"/>
                    <a:pt x="21278" y="6776"/>
                  </a:cubicBezTo>
                  <a:cubicBezTo>
                    <a:pt x="21518" y="10165"/>
                    <a:pt x="20078" y="15882"/>
                    <a:pt x="1863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262813" y="3687919"/>
              <a:ext cx="111116" cy="35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441" y="0"/>
                  </a:moveTo>
                  <a:cubicBezTo>
                    <a:pt x="92" y="198"/>
                    <a:pt x="-256" y="396"/>
                    <a:pt x="267" y="698"/>
                  </a:cubicBezTo>
                  <a:cubicBezTo>
                    <a:pt x="789" y="1000"/>
                    <a:pt x="2183" y="1407"/>
                    <a:pt x="3054" y="1803"/>
                  </a:cubicBezTo>
                  <a:cubicBezTo>
                    <a:pt x="3925" y="2198"/>
                    <a:pt x="4273" y="2583"/>
                    <a:pt x="4621" y="2984"/>
                  </a:cubicBezTo>
                  <a:cubicBezTo>
                    <a:pt x="4970" y="3386"/>
                    <a:pt x="5318" y="3803"/>
                    <a:pt x="5841" y="4210"/>
                  </a:cubicBezTo>
                  <a:cubicBezTo>
                    <a:pt x="6363" y="4617"/>
                    <a:pt x="7060" y="5013"/>
                    <a:pt x="7409" y="5436"/>
                  </a:cubicBezTo>
                  <a:cubicBezTo>
                    <a:pt x="7757" y="5859"/>
                    <a:pt x="7757" y="6310"/>
                    <a:pt x="7757" y="6760"/>
                  </a:cubicBezTo>
                  <a:cubicBezTo>
                    <a:pt x="7757" y="7211"/>
                    <a:pt x="7757" y="7662"/>
                    <a:pt x="7583" y="8074"/>
                  </a:cubicBezTo>
                  <a:cubicBezTo>
                    <a:pt x="7409" y="8486"/>
                    <a:pt x="7060" y="8860"/>
                    <a:pt x="6712" y="9250"/>
                  </a:cubicBezTo>
                  <a:cubicBezTo>
                    <a:pt x="6363" y="9640"/>
                    <a:pt x="6015" y="10047"/>
                    <a:pt x="6015" y="10448"/>
                  </a:cubicBezTo>
                  <a:cubicBezTo>
                    <a:pt x="6015" y="10849"/>
                    <a:pt x="6363" y="11245"/>
                    <a:pt x="6886" y="11652"/>
                  </a:cubicBezTo>
                  <a:cubicBezTo>
                    <a:pt x="7409" y="12059"/>
                    <a:pt x="8105" y="12476"/>
                    <a:pt x="8628" y="12894"/>
                  </a:cubicBezTo>
                  <a:cubicBezTo>
                    <a:pt x="9150" y="13312"/>
                    <a:pt x="9499" y="13729"/>
                    <a:pt x="9847" y="14131"/>
                  </a:cubicBezTo>
                  <a:cubicBezTo>
                    <a:pt x="10196" y="14532"/>
                    <a:pt x="10544" y="14917"/>
                    <a:pt x="10718" y="15334"/>
                  </a:cubicBezTo>
                  <a:cubicBezTo>
                    <a:pt x="10892" y="15752"/>
                    <a:pt x="10892" y="16203"/>
                    <a:pt x="10892" y="16642"/>
                  </a:cubicBezTo>
                  <a:cubicBezTo>
                    <a:pt x="10892" y="17082"/>
                    <a:pt x="10892" y="17511"/>
                    <a:pt x="11067" y="17923"/>
                  </a:cubicBezTo>
                  <a:cubicBezTo>
                    <a:pt x="11241" y="18335"/>
                    <a:pt x="11589" y="18731"/>
                    <a:pt x="12460" y="19127"/>
                  </a:cubicBezTo>
                  <a:cubicBezTo>
                    <a:pt x="13331" y="19522"/>
                    <a:pt x="14725" y="19918"/>
                    <a:pt x="15944" y="20292"/>
                  </a:cubicBezTo>
                  <a:cubicBezTo>
                    <a:pt x="17163" y="20666"/>
                    <a:pt x="18208" y="21017"/>
                    <a:pt x="19079" y="21232"/>
                  </a:cubicBezTo>
                  <a:cubicBezTo>
                    <a:pt x="19950" y="21446"/>
                    <a:pt x="20647" y="21523"/>
                    <a:pt x="2134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427823" y="3715125"/>
              <a:ext cx="531760" cy="356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823" y="0"/>
                  </a:moveTo>
                  <a:cubicBezTo>
                    <a:pt x="455" y="363"/>
                    <a:pt x="88" y="725"/>
                    <a:pt x="14" y="1105"/>
                  </a:cubicBezTo>
                  <a:cubicBezTo>
                    <a:pt x="-59" y="1484"/>
                    <a:pt x="161" y="1880"/>
                    <a:pt x="492" y="2275"/>
                  </a:cubicBezTo>
                  <a:cubicBezTo>
                    <a:pt x="823" y="2671"/>
                    <a:pt x="1263" y="3067"/>
                    <a:pt x="1704" y="3490"/>
                  </a:cubicBezTo>
                  <a:cubicBezTo>
                    <a:pt x="2145" y="3913"/>
                    <a:pt x="2586" y="4364"/>
                    <a:pt x="3027" y="4776"/>
                  </a:cubicBezTo>
                  <a:cubicBezTo>
                    <a:pt x="3468" y="5188"/>
                    <a:pt x="3908" y="5562"/>
                    <a:pt x="4386" y="5947"/>
                  </a:cubicBezTo>
                  <a:cubicBezTo>
                    <a:pt x="4863" y="6332"/>
                    <a:pt x="5378" y="6727"/>
                    <a:pt x="5965" y="7123"/>
                  </a:cubicBezTo>
                  <a:cubicBezTo>
                    <a:pt x="6553" y="7519"/>
                    <a:pt x="7214" y="7915"/>
                    <a:pt x="7912" y="8288"/>
                  </a:cubicBezTo>
                  <a:cubicBezTo>
                    <a:pt x="8610" y="8662"/>
                    <a:pt x="9345" y="9014"/>
                    <a:pt x="10043" y="9360"/>
                  </a:cubicBezTo>
                  <a:cubicBezTo>
                    <a:pt x="10741" y="9706"/>
                    <a:pt x="11402" y="10047"/>
                    <a:pt x="12100" y="10415"/>
                  </a:cubicBezTo>
                  <a:cubicBezTo>
                    <a:pt x="12798" y="10784"/>
                    <a:pt x="13533" y="11179"/>
                    <a:pt x="14157" y="11586"/>
                  </a:cubicBezTo>
                  <a:cubicBezTo>
                    <a:pt x="14782" y="11993"/>
                    <a:pt x="15296" y="12410"/>
                    <a:pt x="15663" y="12801"/>
                  </a:cubicBezTo>
                  <a:cubicBezTo>
                    <a:pt x="16031" y="13191"/>
                    <a:pt x="16251" y="13554"/>
                    <a:pt x="16435" y="13922"/>
                  </a:cubicBezTo>
                  <a:cubicBezTo>
                    <a:pt x="16619" y="14290"/>
                    <a:pt x="16765" y="14664"/>
                    <a:pt x="16839" y="15082"/>
                  </a:cubicBezTo>
                  <a:cubicBezTo>
                    <a:pt x="16912" y="15499"/>
                    <a:pt x="16912" y="15961"/>
                    <a:pt x="16949" y="16406"/>
                  </a:cubicBezTo>
                  <a:cubicBezTo>
                    <a:pt x="16986" y="16851"/>
                    <a:pt x="17059" y="17280"/>
                    <a:pt x="17206" y="17681"/>
                  </a:cubicBezTo>
                  <a:cubicBezTo>
                    <a:pt x="17353" y="18082"/>
                    <a:pt x="17574" y="18456"/>
                    <a:pt x="17757" y="18808"/>
                  </a:cubicBezTo>
                  <a:cubicBezTo>
                    <a:pt x="17941" y="19160"/>
                    <a:pt x="18088" y="19489"/>
                    <a:pt x="18308" y="19847"/>
                  </a:cubicBezTo>
                  <a:cubicBezTo>
                    <a:pt x="18529" y="20204"/>
                    <a:pt x="18823" y="20589"/>
                    <a:pt x="19190" y="20880"/>
                  </a:cubicBezTo>
                  <a:cubicBezTo>
                    <a:pt x="19557" y="21171"/>
                    <a:pt x="19998" y="21369"/>
                    <a:pt x="20402" y="21474"/>
                  </a:cubicBezTo>
                  <a:cubicBezTo>
                    <a:pt x="20806" y="21578"/>
                    <a:pt x="21174" y="21589"/>
                    <a:pt x="2154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052036" y="6877787"/>
              <a:ext cx="97984" cy="26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86" fill="norm" stroke="1" extrusionOk="0">
                  <a:moveTo>
                    <a:pt x="21217" y="1649"/>
                  </a:moveTo>
                  <a:cubicBezTo>
                    <a:pt x="20039" y="1062"/>
                    <a:pt x="18861" y="474"/>
                    <a:pt x="17290" y="180"/>
                  </a:cubicBezTo>
                  <a:cubicBezTo>
                    <a:pt x="15719" y="-114"/>
                    <a:pt x="13755" y="-114"/>
                    <a:pt x="11595" y="694"/>
                  </a:cubicBezTo>
                  <a:cubicBezTo>
                    <a:pt x="9435" y="1502"/>
                    <a:pt x="7079" y="3119"/>
                    <a:pt x="4919" y="5911"/>
                  </a:cubicBezTo>
                  <a:cubicBezTo>
                    <a:pt x="2759" y="8702"/>
                    <a:pt x="795" y="12670"/>
                    <a:pt x="206" y="15462"/>
                  </a:cubicBezTo>
                  <a:cubicBezTo>
                    <a:pt x="-383" y="18253"/>
                    <a:pt x="402" y="19870"/>
                    <a:pt x="1188" y="214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160900" y="6914463"/>
              <a:ext cx="21766" cy="19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31"/>
                    <a:pt x="10800" y="9463"/>
                    <a:pt x="14400" y="13063"/>
                  </a:cubicBezTo>
                  <a:cubicBezTo>
                    <a:pt x="18000" y="16663"/>
                    <a:pt x="19800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175442" y="6930786"/>
              <a:ext cx="88840" cy="14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21160" y="0"/>
                  </a:moveTo>
                  <a:cubicBezTo>
                    <a:pt x="19000" y="0"/>
                    <a:pt x="16840" y="0"/>
                    <a:pt x="14248" y="1108"/>
                  </a:cubicBezTo>
                  <a:cubicBezTo>
                    <a:pt x="11656" y="2215"/>
                    <a:pt x="8632" y="4431"/>
                    <a:pt x="6040" y="7338"/>
                  </a:cubicBezTo>
                  <a:cubicBezTo>
                    <a:pt x="3448" y="10246"/>
                    <a:pt x="1288" y="13846"/>
                    <a:pt x="424" y="16338"/>
                  </a:cubicBezTo>
                  <a:cubicBezTo>
                    <a:pt x="-440" y="18831"/>
                    <a:pt x="-8" y="20215"/>
                    <a:pt x="1936" y="20908"/>
                  </a:cubicBezTo>
                  <a:cubicBezTo>
                    <a:pt x="3880" y="21600"/>
                    <a:pt x="7336" y="21600"/>
                    <a:pt x="1079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291486" y="7001520"/>
              <a:ext cx="114263" cy="1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369474" y="6947110"/>
              <a:ext cx="3629" cy="12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44"/>
                    <a:pt x="0" y="6887"/>
                    <a:pt x="0" y="10487"/>
                  </a:cubicBezTo>
                  <a:cubicBezTo>
                    <a:pt x="0" y="14087"/>
                    <a:pt x="10800" y="17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454717" y="6930786"/>
              <a:ext cx="5443" cy="13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465599" y="6887258"/>
              <a:ext cx="79641" cy="25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600" fill="norm" stroke="1" extrusionOk="0">
                  <a:moveTo>
                    <a:pt x="0" y="0"/>
                  </a:moveTo>
                  <a:cubicBezTo>
                    <a:pt x="7813" y="3287"/>
                    <a:pt x="15626" y="6574"/>
                    <a:pt x="18613" y="9783"/>
                  </a:cubicBezTo>
                  <a:cubicBezTo>
                    <a:pt x="21600" y="12991"/>
                    <a:pt x="19762" y="16122"/>
                    <a:pt x="17694" y="18078"/>
                  </a:cubicBezTo>
                  <a:cubicBezTo>
                    <a:pt x="15625" y="20035"/>
                    <a:pt x="13328" y="20817"/>
                    <a:pt x="110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650595" y="6936228"/>
              <a:ext cx="114263" cy="14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431"/>
                    <a:pt x="10286" y="8862"/>
                    <a:pt x="13886" y="12462"/>
                  </a:cubicBezTo>
                  <a:cubicBezTo>
                    <a:pt x="17486" y="16062"/>
                    <a:pt x="19543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672360" y="6941669"/>
              <a:ext cx="103380" cy="16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0"/>
                    <a:pt x="17053" y="0"/>
                    <a:pt x="13453" y="3600"/>
                  </a:cubicBezTo>
                  <a:cubicBezTo>
                    <a:pt x="9853" y="7200"/>
                    <a:pt x="4926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871385" y="6955911"/>
              <a:ext cx="97229" cy="15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93" fill="norm" stroke="1" extrusionOk="0">
                  <a:moveTo>
                    <a:pt x="2853" y="6103"/>
                  </a:moveTo>
                  <a:cubicBezTo>
                    <a:pt x="2460" y="8773"/>
                    <a:pt x="2067" y="11442"/>
                    <a:pt x="1675" y="13748"/>
                  </a:cubicBezTo>
                  <a:cubicBezTo>
                    <a:pt x="1282" y="16054"/>
                    <a:pt x="889" y="17995"/>
                    <a:pt x="496" y="18238"/>
                  </a:cubicBezTo>
                  <a:cubicBezTo>
                    <a:pt x="104" y="18481"/>
                    <a:pt x="-289" y="17024"/>
                    <a:pt x="300" y="14233"/>
                  </a:cubicBezTo>
                  <a:cubicBezTo>
                    <a:pt x="889" y="11442"/>
                    <a:pt x="2460" y="7317"/>
                    <a:pt x="4031" y="4526"/>
                  </a:cubicBezTo>
                  <a:cubicBezTo>
                    <a:pt x="5602" y="1735"/>
                    <a:pt x="7173" y="278"/>
                    <a:pt x="9922" y="36"/>
                  </a:cubicBezTo>
                  <a:cubicBezTo>
                    <a:pt x="12671" y="-207"/>
                    <a:pt x="16598" y="764"/>
                    <a:pt x="18758" y="3555"/>
                  </a:cubicBezTo>
                  <a:cubicBezTo>
                    <a:pt x="20918" y="6346"/>
                    <a:pt x="21311" y="10957"/>
                    <a:pt x="20918" y="14233"/>
                  </a:cubicBezTo>
                  <a:cubicBezTo>
                    <a:pt x="20526" y="17510"/>
                    <a:pt x="19347" y="19451"/>
                    <a:pt x="18169" y="213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824549" y="4310868"/>
              <a:ext cx="118711" cy="13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93" fill="norm" stroke="1" extrusionOk="0">
                  <a:moveTo>
                    <a:pt x="2767" y="6239"/>
                  </a:moveTo>
                  <a:cubicBezTo>
                    <a:pt x="3094" y="7901"/>
                    <a:pt x="3421" y="9562"/>
                    <a:pt x="3421" y="11778"/>
                  </a:cubicBezTo>
                  <a:cubicBezTo>
                    <a:pt x="3421" y="13993"/>
                    <a:pt x="3094" y="16762"/>
                    <a:pt x="2439" y="17593"/>
                  </a:cubicBezTo>
                  <a:cubicBezTo>
                    <a:pt x="1785" y="18424"/>
                    <a:pt x="803" y="17316"/>
                    <a:pt x="312" y="15101"/>
                  </a:cubicBezTo>
                  <a:cubicBezTo>
                    <a:pt x="-179" y="12885"/>
                    <a:pt x="-179" y="9562"/>
                    <a:pt x="966" y="6793"/>
                  </a:cubicBezTo>
                  <a:cubicBezTo>
                    <a:pt x="2112" y="4024"/>
                    <a:pt x="4403" y="1808"/>
                    <a:pt x="6366" y="701"/>
                  </a:cubicBezTo>
                  <a:cubicBezTo>
                    <a:pt x="8330" y="-407"/>
                    <a:pt x="9966" y="-407"/>
                    <a:pt x="11930" y="2224"/>
                  </a:cubicBezTo>
                  <a:cubicBezTo>
                    <a:pt x="13894" y="4855"/>
                    <a:pt x="16185" y="10116"/>
                    <a:pt x="17821" y="13716"/>
                  </a:cubicBezTo>
                  <a:cubicBezTo>
                    <a:pt x="19457" y="17316"/>
                    <a:pt x="20439" y="19255"/>
                    <a:pt x="21421" y="211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981346" y="4329963"/>
              <a:ext cx="130586" cy="8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024874" y="4324522"/>
              <a:ext cx="59853" cy="13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744"/>
                    <a:pt x="11127" y="7488"/>
                    <a:pt x="7527" y="11088"/>
                  </a:cubicBezTo>
                  <a:cubicBezTo>
                    <a:pt x="3927" y="14688"/>
                    <a:pt x="1964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6144577" y="4319081"/>
              <a:ext cx="1" cy="163233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14778" y="4714743"/>
              <a:ext cx="55048" cy="19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367" fill="norm" stroke="1" extrusionOk="0">
                  <a:moveTo>
                    <a:pt x="18578" y="2593"/>
                  </a:moveTo>
                  <a:cubicBezTo>
                    <a:pt x="19928" y="1584"/>
                    <a:pt x="21278" y="574"/>
                    <a:pt x="19928" y="171"/>
                  </a:cubicBezTo>
                  <a:cubicBezTo>
                    <a:pt x="18578" y="-233"/>
                    <a:pt x="14528" y="-31"/>
                    <a:pt x="9803" y="1988"/>
                  </a:cubicBezTo>
                  <a:cubicBezTo>
                    <a:pt x="5078" y="4006"/>
                    <a:pt x="-322" y="7842"/>
                    <a:pt x="15" y="11374"/>
                  </a:cubicBezTo>
                  <a:cubicBezTo>
                    <a:pt x="353" y="14907"/>
                    <a:pt x="6428" y="18137"/>
                    <a:pt x="12503" y="21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057193" y="4727161"/>
              <a:ext cx="16324" cy="16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929"/>
                    <a:pt x="7200" y="1858"/>
                    <a:pt x="3600" y="4761"/>
                  </a:cubicBezTo>
                  <a:cubicBezTo>
                    <a:pt x="0" y="7664"/>
                    <a:pt x="0" y="12542"/>
                    <a:pt x="0" y="15561"/>
                  </a:cubicBezTo>
                  <a:cubicBezTo>
                    <a:pt x="0" y="18581"/>
                    <a:pt x="0" y="19742"/>
                    <a:pt x="2400" y="20439"/>
                  </a:cubicBezTo>
                  <a:cubicBezTo>
                    <a:pt x="4800" y="21135"/>
                    <a:pt x="9600" y="21368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082188" y="4740687"/>
              <a:ext cx="51181" cy="11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360" fill="norm" stroke="1" extrusionOk="0">
                  <a:moveTo>
                    <a:pt x="20317" y="3503"/>
                  </a:moveTo>
                  <a:cubicBezTo>
                    <a:pt x="20317" y="1842"/>
                    <a:pt x="20317" y="180"/>
                    <a:pt x="19237" y="14"/>
                  </a:cubicBezTo>
                  <a:cubicBezTo>
                    <a:pt x="18157" y="-152"/>
                    <a:pt x="15997" y="1177"/>
                    <a:pt x="13117" y="3836"/>
                  </a:cubicBezTo>
                  <a:cubicBezTo>
                    <a:pt x="10237" y="6494"/>
                    <a:pt x="6637" y="10482"/>
                    <a:pt x="3757" y="13639"/>
                  </a:cubicBezTo>
                  <a:cubicBezTo>
                    <a:pt x="877" y="16796"/>
                    <a:pt x="-1283" y="19122"/>
                    <a:pt x="877" y="20285"/>
                  </a:cubicBezTo>
                  <a:cubicBezTo>
                    <a:pt x="3037" y="21448"/>
                    <a:pt x="9517" y="21448"/>
                    <a:pt x="13477" y="21282"/>
                  </a:cubicBezTo>
                  <a:cubicBezTo>
                    <a:pt x="17437" y="21116"/>
                    <a:pt x="18877" y="20783"/>
                    <a:pt x="20317" y="20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193220" y="4814217"/>
              <a:ext cx="103380" cy="1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263953" y="4765247"/>
              <a:ext cx="5442" cy="13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325618" y="4770689"/>
              <a:ext cx="14511" cy="9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367333" y="4721719"/>
              <a:ext cx="69007" cy="20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0" y="0"/>
                  </a:moveTo>
                  <a:cubicBezTo>
                    <a:pt x="7200" y="2530"/>
                    <a:pt x="14400" y="5059"/>
                    <a:pt x="18000" y="8076"/>
                  </a:cubicBezTo>
                  <a:cubicBezTo>
                    <a:pt x="21600" y="11092"/>
                    <a:pt x="21600" y="14595"/>
                    <a:pt x="20215" y="16930"/>
                  </a:cubicBezTo>
                  <a:cubicBezTo>
                    <a:pt x="18831" y="19265"/>
                    <a:pt x="16062" y="20432"/>
                    <a:pt x="1329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525124" y="4759807"/>
              <a:ext cx="114263" cy="15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43"/>
                    <a:pt x="9600" y="10286"/>
                    <a:pt x="12686" y="13243"/>
                  </a:cubicBezTo>
                  <a:cubicBezTo>
                    <a:pt x="15771" y="16200"/>
                    <a:pt x="17143" y="16971"/>
                    <a:pt x="18343" y="17871"/>
                  </a:cubicBezTo>
                  <a:cubicBezTo>
                    <a:pt x="19543" y="18771"/>
                    <a:pt x="20571" y="19800"/>
                    <a:pt x="21086" y="20443"/>
                  </a:cubicBezTo>
                  <a:cubicBezTo>
                    <a:pt x="21600" y="21086"/>
                    <a:pt x="21600" y="21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546888" y="4743484"/>
              <a:ext cx="76176" cy="17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273"/>
                    <a:pt x="11314" y="6545"/>
                    <a:pt x="7714" y="10145"/>
                  </a:cubicBezTo>
                  <a:cubicBezTo>
                    <a:pt x="4114" y="13745"/>
                    <a:pt x="2057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731884" y="4738042"/>
              <a:ext cx="1" cy="21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