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Drawing"/>
          <p:cNvGrpSpPr/>
          <p:nvPr/>
        </p:nvGrpSpPr>
        <p:grpSpPr>
          <a:xfrm>
            <a:off x="3044825" y="704080"/>
            <a:ext cx="6035675" cy="3874271"/>
            <a:chOff x="0" y="0"/>
            <a:chExt cx="6035675" cy="3874269"/>
          </a:xfrm>
        </p:grpSpPr>
        <p:sp>
          <p:nvSpPr>
            <p:cNvPr id="119" name="Line"/>
            <p:cNvSpPr/>
            <p:nvPr/>
          </p:nvSpPr>
          <p:spPr>
            <a:xfrm>
              <a:off x="2063749" y="114010"/>
              <a:ext cx="1238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1102"/>
                  </a:moveTo>
                  <a:cubicBezTo>
                    <a:pt x="3600" y="551"/>
                    <a:pt x="7200" y="0"/>
                    <a:pt x="10800" y="0"/>
                  </a:cubicBezTo>
                  <a:cubicBezTo>
                    <a:pt x="14400" y="0"/>
                    <a:pt x="18000" y="551"/>
                    <a:pt x="19800" y="2590"/>
                  </a:cubicBezTo>
                  <a:cubicBezTo>
                    <a:pt x="21600" y="4629"/>
                    <a:pt x="21600" y="8155"/>
                    <a:pt x="18900" y="11571"/>
                  </a:cubicBezTo>
                  <a:cubicBezTo>
                    <a:pt x="16200" y="14988"/>
                    <a:pt x="10800" y="18294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68046" y="0"/>
              <a:ext cx="111636" cy="16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21" fill="norm" stroke="1" extrusionOk="0">
                  <a:moveTo>
                    <a:pt x="388" y="15250"/>
                  </a:moveTo>
                  <a:cubicBezTo>
                    <a:pt x="-12" y="13426"/>
                    <a:pt x="-412" y="11603"/>
                    <a:pt x="888" y="9429"/>
                  </a:cubicBezTo>
                  <a:cubicBezTo>
                    <a:pt x="2188" y="7255"/>
                    <a:pt x="5188" y="4730"/>
                    <a:pt x="7988" y="3047"/>
                  </a:cubicBezTo>
                  <a:cubicBezTo>
                    <a:pt x="10788" y="1364"/>
                    <a:pt x="13388" y="522"/>
                    <a:pt x="15188" y="172"/>
                  </a:cubicBezTo>
                  <a:cubicBezTo>
                    <a:pt x="16988" y="-179"/>
                    <a:pt x="17988" y="-39"/>
                    <a:pt x="18988" y="1013"/>
                  </a:cubicBezTo>
                  <a:cubicBezTo>
                    <a:pt x="19988" y="2065"/>
                    <a:pt x="20988" y="4029"/>
                    <a:pt x="21088" y="6764"/>
                  </a:cubicBezTo>
                  <a:cubicBezTo>
                    <a:pt x="21188" y="9499"/>
                    <a:pt x="20388" y="13005"/>
                    <a:pt x="18288" y="15530"/>
                  </a:cubicBezTo>
                  <a:cubicBezTo>
                    <a:pt x="16188" y="18055"/>
                    <a:pt x="12788" y="19598"/>
                    <a:pt x="10588" y="20439"/>
                  </a:cubicBezTo>
                  <a:cubicBezTo>
                    <a:pt x="8388" y="21281"/>
                    <a:pt x="7388" y="21421"/>
                    <a:pt x="6388" y="21421"/>
                  </a:cubicBezTo>
                  <a:cubicBezTo>
                    <a:pt x="5388" y="21421"/>
                    <a:pt x="4388" y="21281"/>
                    <a:pt x="3988" y="20860"/>
                  </a:cubicBezTo>
                  <a:cubicBezTo>
                    <a:pt x="3588" y="20439"/>
                    <a:pt x="3788" y="19738"/>
                    <a:pt x="4388" y="19387"/>
                  </a:cubicBezTo>
                  <a:cubicBezTo>
                    <a:pt x="4988" y="19037"/>
                    <a:pt x="5988" y="19037"/>
                    <a:pt x="6988" y="19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166781" y="172219"/>
              <a:ext cx="112870" cy="12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7" fill="norm" stroke="1" extrusionOk="0">
                  <a:moveTo>
                    <a:pt x="930" y="7079"/>
                  </a:moveTo>
                  <a:cubicBezTo>
                    <a:pt x="330" y="5445"/>
                    <a:pt x="-270" y="3812"/>
                    <a:pt x="130" y="2995"/>
                  </a:cubicBezTo>
                  <a:cubicBezTo>
                    <a:pt x="530" y="2178"/>
                    <a:pt x="1930" y="2178"/>
                    <a:pt x="3630" y="3358"/>
                  </a:cubicBezTo>
                  <a:cubicBezTo>
                    <a:pt x="5330" y="4538"/>
                    <a:pt x="7330" y="6897"/>
                    <a:pt x="8530" y="9892"/>
                  </a:cubicBezTo>
                  <a:cubicBezTo>
                    <a:pt x="9730" y="12887"/>
                    <a:pt x="10130" y="16518"/>
                    <a:pt x="9930" y="18696"/>
                  </a:cubicBezTo>
                  <a:cubicBezTo>
                    <a:pt x="9730" y="20874"/>
                    <a:pt x="8930" y="21600"/>
                    <a:pt x="8330" y="21509"/>
                  </a:cubicBezTo>
                  <a:cubicBezTo>
                    <a:pt x="7730" y="21418"/>
                    <a:pt x="7330" y="20511"/>
                    <a:pt x="7530" y="18061"/>
                  </a:cubicBezTo>
                  <a:cubicBezTo>
                    <a:pt x="7730" y="15610"/>
                    <a:pt x="8530" y="11617"/>
                    <a:pt x="10930" y="8350"/>
                  </a:cubicBezTo>
                  <a:cubicBezTo>
                    <a:pt x="13330" y="5082"/>
                    <a:pt x="17330" y="2541"/>
                    <a:pt x="21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286529" y="181568"/>
              <a:ext cx="50869" cy="9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0640" fill="norm" stroke="1" extrusionOk="0">
                  <a:moveTo>
                    <a:pt x="18847" y="3600"/>
                  </a:moveTo>
                  <a:cubicBezTo>
                    <a:pt x="16306" y="2413"/>
                    <a:pt x="13764" y="1227"/>
                    <a:pt x="11435" y="514"/>
                  </a:cubicBezTo>
                  <a:cubicBezTo>
                    <a:pt x="9106" y="-198"/>
                    <a:pt x="6988" y="-435"/>
                    <a:pt x="5082" y="1583"/>
                  </a:cubicBezTo>
                  <a:cubicBezTo>
                    <a:pt x="3176" y="3600"/>
                    <a:pt x="1482" y="7873"/>
                    <a:pt x="635" y="11196"/>
                  </a:cubicBezTo>
                  <a:cubicBezTo>
                    <a:pt x="-212" y="14519"/>
                    <a:pt x="-212" y="16892"/>
                    <a:pt x="635" y="18554"/>
                  </a:cubicBezTo>
                  <a:cubicBezTo>
                    <a:pt x="1482" y="20216"/>
                    <a:pt x="3176" y="21165"/>
                    <a:pt x="6988" y="20334"/>
                  </a:cubicBezTo>
                  <a:cubicBezTo>
                    <a:pt x="10800" y="19503"/>
                    <a:pt x="16729" y="16892"/>
                    <a:pt x="19059" y="13451"/>
                  </a:cubicBezTo>
                  <a:cubicBezTo>
                    <a:pt x="21388" y="10009"/>
                    <a:pt x="20117" y="5736"/>
                    <a:pt x="18847" y="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409825" y="89669"/>
              <a:ext cx="65807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3" fill="norm" stroke="1" extrusionOk="0">
                  <a:moveTo>
                    <a:pt x="0" y="0"/>
                  </a:moveTo>
                  <a:cubicBezTo>
                    <a:pt x="0" y="3736"/>
                    <a:pt x="0" y="7472"/>
                    <a:pt x="171" y="10917"/>
                  </a:cubicBezTo>
                  <a:cubicBezTo>
                    <a:pt x="343" y="14361"/>
                    <a:pt x="686" y="17514"/>
                    <a:pt x="1714" y="17630"/>
                  </a:cubicBezTo>
                  <a:cubicBezTo>
                    <a:pt x="2743" y="17747"/>
                    <a:pt x="4457" y="14828"/>
                    <a:pt x="6171" y="12843"/>
                  </a:cubicBezTo>
                  <a:cubicBezTo>
                    <a:pt x="7886" y="10858"/>
                    <a:pt x="9600" y="9808"/>
                    <a:pt x="11314" y="9282"/>
                  </a:cubicBezTo>
                  <a:cubicBezTo>
                    <a:pt x="13029" y="8757"/>
                    <a:pt x="14743" y="8757"/>
                    <a:pt x="16457" y="9516"/>
                  </a:cubicBezTo>
                  <a:cubicBezTo>
                    <a:pt x="18171" y="10275"/>
                    <a:pt x="19886" y="11792"/>
                    <a:pt x="20743" y="13485"/>
                  </a:cubicBezTo>
                  <a:cubicBezTo>
                    <a:pt x="21600" y="15178"/>
                    <a:pt x="21600" y="17046"/>
                    <a:pt x="20057" y="18389"/>
                  </a:cubicBezTo>
                  <a:cubicBezTo>
                    <a:pt x="18514" y="19732"/>
                    <a:pt x="15429" y="20549"/>
                    <a:pt x="12857" y="21016"/>
                  </a:cubicBezTo>
                  <a:cubicBezTo>
                    <a:pt x="10286" y="21483"/>
                    <a:pt x="8229" y="21600"/>
                    <a:pt x="7029" y="21366"/>
                  </a:cubicBezTo>
                  <a:cubicBezTo>
                    <a:pt x="5829" y="21133"/>
                    <a:pt x="5486" y="20549"/>
                    <a:pt x="5486" y="19965"/>
                  </a:cubicBezTo>
                  <a:cubicBezTo>
                    <a:pt x="5486" y="19382"/>
                    <a:pt x="5829" y="18798"/>
                    <a:pt x="6514" y="18389"/>
                  </a:cubicBezTo>
                  <a:cubicBezTo>
                    <a:pt x="7200" y="17981"/>
                    <a:pt x="8229" y="17747"/>
                    <a:pt x="9257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504802" y="169881"/>
              <a:ext cx="92348" cy="9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81" fill="norm" stroke="1" extrusionOk="0">
                  <a:moveTo>
                    <a:pt x="8163" y="11587"/>
                  </a:moveTo>
                  <a:cubicBezTo>
                    <a:pt x="8654" y="9133"/>
                    <a:pt x="9145" y="6678"/>
                    <a:pt x="9145" y="4837"/>
                  </a:cubicBezTo>
                  <a:cubicBezTo>
                    <a:pt x="9145" y="2996"/>
                    <a:pt x="8654" y="1769"/>
                    <a:pt x="7795" y="910"/>
                  </a:cubicBezTo>
                  <a:cubicBezTo>
                    <a:pt x="6936" y="51"/>
                    <a:pt x="5709" y="-440"/>
                    <a:pt x="4482" y="542"/>
                  </a:cubicBezTo>
                  <a:cubicBezTo>
                    <a:pt x="3254" y="1524"/>
                    <a:pt x="2027" y="3978"/>
                    <a:pt x="1168" y="7292"/>
                  </a:cubicBezTo>
                  <a:cubicBezTo>
                    <a:pt x="309" y="10605"/>
                    <a:pt x="-182" y="14778"/>
                    <a:pt x="63" y="17233"/>
                  </a:cubicBezTo>
                  <a:cubicBezTo>
                    <a:pt x="309" y="19687"/>
                    <a:pt x="1291" y="20424"/>
                    <a:pt x="2395" y="20792"/>
                  </a:cubicBezTo>
                  <a:cubicBezTo>
                    <a:pt x="3500" y="21160"/>
                    <a:pt x="4727" y="21160"/>
                    <a:pt x="6323" y="19196"/>
                  </a:cubicBezTo>
                  <a:cubicBezTo>
                    <a:pt x="7918" y="17233"/>
                    <a:pt x="9882" y="13305"/>
                    <a:pt x="11232" y="10605"/>
                  </a:cubicBezTo>
                  <a:cubicBezTo>
                    <a:pt x="12582" y="7905"/>
                    <a:pt x="13318" y="6433"/>
                    <a:pt x="13686" y="6433"/>
                  </a:cubicBezTo>
                  <a:cubicBezTo>
                    <a:pt x="14054" y="6433"/>
                    <a:pt x="14054" y="7905"/>
                    <a:pt x="14300" y="9624"/>
                  </a:cubicBezTo>
                  <a:cubicBezTo>
                    <a:pt x="14545" y="11342"/>
                    <a:pt x="15036" y="13305"/>
                    <a:pt x="16263" y="14778"/>
                  </a:cubicBezTo>
                  <a:cubicBezTo>
                    <a:pt x="17491" y="16251"/>
                    <a:pt x="19454" y="17233"/>
                    <a:pt x="21418" y="18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41600" y="73794"/>
              <a:ext cx="19050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5"/>
                    <a:pt x="9600" y="7810"/>
                    <a:pt x="13200" y="11410"/>
                  </a:cubicBezTo>
                  <a:cubicBezTo>
                    <a:pt x="16800" y="15010"/>
                    <a:pt x="19200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645639" y="161063"/>
              <a:ext cx="82016" cy="10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75" fill="norm" stroke="1" extrusionOk="0">
                  <a:moveTo>
                    <a:pt x="5449" y="2190"/>
                  </a:moveTo>
                  <a:cubicBezTo>
                    <a:pt x="5719" y="1151"/>
                    <a:pt x="5989" y="113"/>
                    <a:pt x="6664" y="9"/>
                  </a:cubicBezTo>
                  <a:cubicBezTo>
                    <a:pt x="7339" y="-95"/>
                    <a:pt x="8419" y="736"/>
                    <a:pt x="10849" y="3332"/>
                  </a:cubicBezTo>
                  <a:cubicBezTo>
                    <a:pt x="13279" y="5928"/>
                    <a:pt x="17059" y="10290"/>
                    <a:pt x="19084" y="13093"/>
                  </a:cubicBezTo>
                  <a:cubicBezTo>
                    <a:pt x="21109" y="15897"/>
                    <a:pt x="21379" y="17143"/>
                    <a:pt x="20299" y="18390"/>
                  </a:cubicBezTo>
                  <a:cubicBezTo>
                    <a:pt x="19219" y="19636"/>
                    <a:pt x="16789" y="20882"/>
                    <a:pt x="13414" y="21193"/>
                  </a:cubicBezTo>
                  <a:cubicBezTo>
                    <a:pt x="10039" y="21505"/>
                    <a:pt x="5719" y="20882"/>
                    <a:pt x="3154" y="20155"/>
                  </a:cubicBezTo>
                  <a:cubicBezTo>
                    <a:pt x="589" y="19428"/>
                    <a:pt x="-221" y="18597"/>
                    <a:pt x="49" y="17455"/>
                  </a:cubicBezTo>
                  <a:cubicBezTo>
                    <a:pt x="319" y="16313"/>
                    <a:pt x="1669" y="14859"/>
                    <a:pt x="3019" y="13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65425" y="194444"/>
              <a:ext cx="3175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81300" y="108719"/>
              <a:ext cx="3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847975" y="38869"/>
              <a:ext cx="1102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17673" y="0"/>
                  </a:moveTo>
                  <a:cubicBezTo>
                    <a:pt x="19636" y="3200"/>
                    <a:pt x="21600" y="6400"/>
                    <a:pt x="19636" y="9700"/>
                  </a:cubicBezTo>
                  <a:cubicBezTo>
                    <a:pt x="17673" y="13000"/>
                    <a:pt x="11782" y="16400"/>
                    <a:pt x="7855" y="18400"/>
                  </a:cubicBezTo>
                  <a:cubicBezTo>
                    <a:pt x="3927" y="20400"/>
                    <a:pt x="1964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11475" y="178569"/>
              <a:ext cx="317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952750" y="89669"/>
              <a:ext cx="31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010623" y="22994"/>
              <a:ext cx="34203" cy="22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4" fill="norm" stroke="1" extrusionOk="0">
                  <a:moveTo>
                    <a:pt x="17226" y="0"/>
                  </a:moveTo>
                  <a:cubicBezTo>
                    <a:pt x="15262" y="2559"/>
                    <a:pt x="13298" y="5118"/>
                    <a:pt x="10353" y="7934"/>
                  </a:cubicBezTo>
                  <a:cubicBezTo>
                    <a:pt x="7408" y="10749"/>
                    <a:pt x="3480" y="13820"/>
                    <a:pt x="1517" y="16072"/>
                  </a:cubicBezTo>
                  <a:cubicBezTo>
                    <a:pt x="-447" y="18324"/>
                    <a:pt x="-447" y="19757"/>
                    <a:pt x="1189" y="20576"/>
                  </a:cubicBezTo>
                  <a:cubicBezTo>
                    <a:pt x="2826" y="21395"/>
                    <a:pt x="6098" y="21600"/>
                    <a:pt x="9698" y="21446"/>
                  </a:cubicBezTo>
                  <a:cubicBezTo>
                    <a:pt x="13298" y="21293"/>
                    <a:pt x="17226" y="20781"/>
                    <a:pt x="21153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01540" y="140469"/>
              <a:ext cx="149327" cy="2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56" fill="norm" stroke="1" extrusionOk="0">
                  <a:moveTo>
                    <a:pt x="740" y="0"/>
                  </a:moveTo>
                  <a:cubicBezTo>
                    <a:pt x="287" y="377"/>
                    <a:pt x="-166" y="755"/>
                    <a:pt x="61" y="990"/>
                  </a:cubicBezTo>
                  <a:cubicBezTo>
                    <a:pt x="287" y="1226"/>
                    <a:pt x="1193" y="1321"/>
                    <a:pt x="3157" y="1273"/>
                  </a:cubicBezTo>
                  <a:cubicBezTo>
                    <a:pt x="5121" y="1226"/>
                    <a:pt x="8142" y="1038"/>
                    <a:pt x="10030" y="896"/>
                  </a:cubicBezTo>
                  <a:cubicBezTo>
                    <a:pt x="11918" y="755"/>
                    <a:pt x="12673" y="660"/>
                    <a:pt x="12900" y="849"/>
                  </a:cubicBezTo>
                  <a:cubicBezTo>
                    <a:pt x="13126" y="1038"/>
                    <a:pt x="12824" y="1509"/>
                    <a:pt x="12598" y="2075"/>
                  </a:cubicBezTo>
                  <a:cubicBezTo>
                    <a:pt x="12371" y="2641"/>
                    <a:pt x="12220" y="3301"/>
                    <a:pt x="12220" y="3867"/>
                  </a:cubicBezTo>
                  <a:cubicBezTo>
                    <a:pt x="12220" y="4433"/>
                    <a:pt x="12371" y="4905"/>
                    <a:pt x="12824" y="5141"/>
                  </a:cubicBezTo>
                  <a:cubicBezTo>
                    <a:pt x="13277" y="5376"/>
                    <a:pt x="14033" y="5376"/>
                    <a:pt x="15014" y="5046"/>
                  </a:cubicBezTo>
                  <a:cubicBezTo>
                    <a:pt x="15996" y="4716"/>
                    <a:pt x="17205" y="4056"/>
                    <a:pt x="18111" y="3537"/>
                  </a:cubicBezTo>
                  <a:cubicBezTo>
                    <a:pt x="19017" y="3018"/>
                    <a:pt x="19621" y="2641"/>
                    <a:pt x="20075" y="2688"/>
                  </a:cubicBezTo>
                  <a:cubicBezTo>
                    <a:pt x="20528" y="2735"/>
                    <a:pt x="20830" y="3207"/>
                    <a:pt x="20981" y="4905"/>
                  </a:cubicBezTo>
                  <a:cubicBezTo>
                    <a:pt x="21132" y="6603"/>
                    <a:pt x="21132" y="9527"/>
                    <a:pt x="21207" y="12309"/>
                  </a:cubicBezTo>
                  <a:cubicBezTo>
                    <a:pt x="21283" y="15092"/>
                    <a:pt x="21434" y="17733"/>
                    <a:pt x="21132" y="19336"/>
                  </a:cubicBezTo>
                  <a:cubicBezTo>
                    <a:pt x="20830" y="20940"/>
                    <a:pt x="20075" y="21506"/>
                    <a:pt x="18489" y="21553"/>
                  </a:cubicBezTo>
                  <a:cubicBezTo>
                    <a:pt x="16903" y="21600"/>
                    <a:pt x="14486" y="21128"/>
                    <a:pt x="12824" y="20610"/>
                  </a:cubicBezTo>
                  <a:cubicBezTo>
                    <a:pt x="11163" y="20091"/>
                    <a:pt x="10256" y="19525"/>
                    <a:pt x="9350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450002" y="36565"/>
              <a:ext cx="86949" cy="25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45" fill="norm" stroke="1" extrusionOk="0">
                  <a:moveTo>
                    <a:pt x="4985" y="5238"/>
                  </a:moveTo>
                  <a:cubicBezTo>
                    <a:pt x="4464" y="8337"/>
                    <a:pt x="3944" y="11435"/>
                    <a:pt x="3553" y="13693"/>
                  </a:cubicBezTo>
                  <a:cubicBezTo>
                    <a:pt x="3163" y="15950"/>
                    <a:pt x="2903" y="17366"/>
                    <a:pt x="2513" y="18650"/>
                  </a:cubicBezTo>
                  <a:cubicBezTo>
                    <a:pt x="2122" y="19934"/>
                    <a:pt x="1602" y="21084"/>
                    <a:pt x="1211" y="21306"/>
                  </a:cubicBezTo>
                  <a:cubicBezTo>
                    <a:pt x="821" y="21527"/>
                    <a:pt x="561" y="20819"/>
                    <a:pt x="300" y="18916"/>
                  </a:cubicBezTo>
                  <a:cubicBezTo>
                    <a:pt x="40" y="17012"/>
                    <a:pt x="-220" y="13914"/>
                    <a:pt x="300" y="10948"/>
                  </a:cubicBezTo>
                  <a:cubicBezTo>
                    <a:pt x="821" y="7983"/>
                    <a:pt x="2122" y="5150"/>
                    <a:pt x="3033" y="3512"/>
                  </a:cubicBezTo>
                  <a:cubicBezTo>
                    <a:pt x="3944" y="1875"/>
                    <a:pt x="4464" y="1432"/>
                    <a:pt x="5245" y="989"/>
                  </a:cubicBezTo>
                  <a:cubicBezTo>
                    <a:pt x="6026" y="547"/>
                    <a:pt x="7067" y="104"/>
                    <a:pt x="8368" y="16"/>
                  </a:cubicBezTo>
                  <a:cubicBezTo>
                    <a:pt x="9669" y="-73"/>
                    <a:pt x="11231" y="193"/>
                    <a:pt x="13052" y="1343"/>
                  </a:cubicBezTo>
                  <a:cubicBezTo>
                    <a:pt x="14874" y="2494"/>
                    <a:pt x="16956" y="4530"/>
                    <a:pt x="16826" y="6168"/>
                  </a:cubicBezTo>
                  <a:cubicBezTo>
                    <a:pt x="16696" y="7806"/>
                    <a:pt x="14353" y="9045"/>
                    <a:pt x="12532" y="9753"/>
                  </a:cubicBezTo>
                  <a:cubicBezTo>
                    <a:pt x="10710" y="10461"/>
                    <a:pt x="9409" y="10638"/>
                    <a:pt x="7847" y="10727"/>
                  </a:cubicBezTo>
                  <a:cubicBezTo>
                    <a:pt x="6286" y="10816"/>
                    <a:pt x="4464" y="10816"/>
                    <a:pt x="3944" y="11037"/>
                  </a:cubicBezTo>
                  <a:cubicBezTo>
                    <a:pt x="3423" y="11258"/>
                    <a:pt x="4204" y="11701"/>
                    <a:pt x="6286" y="12807"/>
                  </a:cubicBezTo>
                  <a:cubicBezTo>
                    <a:pt x="8368" y="13914"/>
                    <a:pt x="11751" y="15684"/>
                    <a:pt x="14484" y="17057"/>
                  </a:cubicBezTo>
                  <a:cubicBezTo>
                    <a:pt x="17216" y="18429"/>
                    <a:pt x="19298" y="19402"/>
                    <a:pt x="21380" y="2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559175" y="178615"/>
              <a:ext cx="73025" cy="10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5227"/>
                  </a:moveTo>
                  <a:cubicBezTo>
                    <a:pt x="3443" y="5227"/>
                    <a:pt x="6887" y="5227"/>
                    <a:pt x="9078" y="4790"/>
                  </a:cubicBezTo>
                  <a:cubicBezTo>
                    <a:pt x="11270" y="4354"/>
                    <a:pt x="12209" y="3481"/>
                    <a:pt x="12835" y="2499"/>
                  </a:cubicBezTo>
                  <a:cubicBezTo>
                    <a:pt x="13461" y="1517"/>
                    <a:pt x="13774" y="427"/>
                    <a:pt x="12991" y="99"/>
                  </a:cubicBezTo>
                  <a:cubicBezTo>
                    <a:pt x="12209" y="-228"/>
                    <a:pt x="10330" y="208"/>
                    <a:pt x="7983" y="2063"/>
                  </a:cubicBezTo>
                  <a:cubicBezTo>
                    <a:pt x="5635" y="3917"/>
                    <a:pt x="2817" y="7190"/>
                    <a:pt x="1565" y="10354"/>
                  </a:cubicBezTo>
                  <a:cubicBezTo>
                    <a:pt x="313" y="13517"/>
                    <a:pt x="626" y="16572"/>
                    <a:pt x="2817" y="18536"/>
                  </a:cubicBezTo>
                  <a:cubicBezTo>
                    <a:pt x="5009" y="20499"/>
                    <a:pt x="9078" y="21372"/>
                    <a:pt x="12522" y="20936"/>
                  </a:cubicBezTo>
                  <a:cubicBezTo>
                    <a:pt x="15965" y="20499"/>
                    <a:pt x="18783" y="18754"/>
                    <a:pt x="21600" y="17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654425" y="165869"/>
              <a:ext cx="66675" cy="1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4937"/>
                  </a:moveTo>
                  <a:cubicBezTo>
                    <a:pt x="1714" y="8846"/>
                    <a:pt x="3429" y="12754"/>
                    <a:pt x="4629" y="15326"/>
                  </a:cubicBezTo>
                  <a:cubicBezTo>
                    <a:pt x="5829" y="17897"/>
                    <a:pt x="6514" y="19131"/>
                    <a:pt x="7543" y="20057"/>
                  </a:cubicBezTo>
                  <a:cubicBezTo>
                    <a:pt x="8571" y="20983"/>
                    <a:pt x="9943" y="21600"/>
                    <a:pt x="10971" y="21394"/>
                  </a:cubicBezTo>
                  <a:cubicBezTo>
                    <a:pt x="12000" y="21189"/>
                    <a:pt x="12686" y="20160"/>
                    <a:pt x="13714" y="16971"/>
                  </a:cubicBezTo>
                  <a:cubicBezTo>
                    <a:pt x="14743" y="13783"/>
                    <a:pt x="16114" y="8434"/>
                    <a:pt x="17486" y="5246"/>
                  </a:cubicBezTo>
                  <a:cubicBezTo>
                    <a:pt x="18857" y="2057"/>
                    <a:pt x="2022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756025" y="191269"/>
              <a:ext cx="6350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784600" y="1309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818340" y="152230"/>
              <a:ext cx="80561" cy="10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4" fill="norm" stroke="1" extrusionOk="0">
                  <a:moveTo>
                    <a:pt x="314" y="8131"/>
                  </a:moveTo>
                  <a:cubicBezTo>
                    <a:pt x="3680" y="7249"/>
                    <a:pt x="7047" y="6367"/>
                    <a:pt x="9150" y="5486"/>
                  </a:cubicBezTo>
                  <a:cubicBezTo>
                    <a:pt x="11254" y="4604"/>
                    <a:pt x="12096" y="3722"/>
                    <a:pt x="12657" y="2731"/>
                  </a:cubicBezTo>
                  <a:cubicBezTo>
                    <a:pt x="13218" y="1739"/>
                    <a:pt x="13498" y="637"/>
                    <a:pt x="12937" y="196"/>
                  </a:cubicBezTo>
                  <a:cubicBezTo>
                    <a:pt x="12376" y="-245"/>
                    <a:pt x="10974" y="-25"/>
                    <a:pt x="8730" y="1739"/>
                  </a:cubicBezTo>
                  <a:cubicBezTo>
                    <a:pt x="6485" y="3502"/>
                    <a:pt x="3400" y="6808"/>
                    <a:pt x="1717" y="10114"/>
                  </a:cubicBezTo>
                  <a:cubicBezTo>
                    <a:pt x="34" y="13420"/>
                    <a:pt x="-247" y="16726"/>
                    <a:pt x="174" y="18710"/>
                  </a:cubicBezTo>
                  <a:cubicBezTo>
                    <a:pt x="595" y="20694"/>
                    <a:pt x="1717" y="21355"/>
                    <a:pt x="5363" y="20914"/>
                  </a:cubicBezTo>
                  <a:cubicBezTo>
                    <a:pt x="9010" y="20473"/>
                    <a:pt x="15182" y="18931"/>
                    <a:pt x="21353" y="17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915095" y="140469"/>
              <a:ext cx="122159" cy="1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3" fill="norm" stroke="1" extrusionOk="0">
                  <a:moveTo>
                    <a:pt x="3821" y="4756"/>
                  </a:moveTo>
                  <a:cubicBezTo>
                    <a:pt x="2898" y="4954"/>
                    <a:pt x="1975" y="5152"/>
                    <a:pt x="1329" y="7134"/>
                  </a:cubicBezTo>
                  <a:cubicBezTo>
                    <a:pt x="682" y="9116"/>
                    <a:pt x="313" y="12881"/>
                    <a:pt x="129" y="15259"/>
                  </a:cubicBezTo>
                  <a:cubicBezTo>
                    <a:pt x="-56" y="17637"/>
                    <a:pt x="-56" y="18628"/>
                    <a:pt x="221" y="19519"/>
                  </a:cubicBezTo>
                  <a:cubicBezTo>
                    <a:pt x="498" y="20411"/>
                    <a:pt x="1052" y="21204"/>
                    <a:pt x="1790" y="21402"/>
                  </a:cubicBezTo>
                  <a:cubicBezTo>
                    <a:pt x="2529" y="21600"/>
                    <a:pt x="3452" y="21204"/>
                    <a:pt x="4098" y="20510"/>
                  </a:cubicBezTo>
                  <a:cubicBezTo>
                    <a:pt x="4744" y="19817"/>
                    <a:pt x="5113" y="18826"/>
                    <a:pt x="5667" y="17835"/>
                  </a:cubicBezTo>
                  <a:cubicBezTo>
                    <a:pt x="6221" y="16844"/>
                    <a:pt x="6959" y="15853"/>
                    <a:pt x="7421" y="15952"/>
                  </a:cubicBezTo>
                  <a:cubicBezTo>
                    <a:pt x="7882" y="16051"/>
                    <a:pt x="8067" y="17240"/>
                    <a:pt x="8529" y="18231"/>
                  </a:cubicBezTo>
                  <a:cubicBezTo>
                    <a:pt x="8990" y="19222"/>
                    <a:pt x="9729" y="20015"/>
                    <a:pt x="11575" y="19717"/>
                  </a:cubicBezTo>
                  <a:cubicBezTo>
                    <a:pt x="13421" y="19420"/>
                    <a:pt x="16375" y="18033"/>
                    <a:pt x="18406" y="15853"/>
                  </a:cubicBezTo>
                  <a:cubicBezTo>
                    <a:pt x="20436" y="13673"/>
                    <a:pt x="21544" y="10701"/>
                    <a:pt x="21267" y="7927"/>
                  </a:cubicBezTo>
                  <a:cubicBezTo>
                    <a:pt x="20990" y="5152"/>
                    <a:pt x="19329" y="2576"/>
                    <a:pt x="176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58974" y="397644"/>
              <a:ext cx="20034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71"/>
                  </a:moveTo>
                  <a:cubicBezTo>
                    <a:pt x="342" y="4114"/>
                    <a:pt x="685" y="2057"/>
                    <a:pt x="1107" y="1029"/>
                  </a:cubicBezTo>
                  <a:cubicBezTo>
                    <a:pt x="1529" y="0"/>
                    <a:pt x="2031" y="0"/>
                    <a:pt x="2470" y="0"/>
                  </a:cubicBezTo>
                  <a:cubicBezTo>
                    <a:pt x="2910" y="0"/>
                    <a:pt x="3286" y="0"/>
                    <a:pt x="3708" y="514"/>
                  </a:cubicBezTo>
                  <a:cubicBezTo>
                    <a:pt x="4131" y="1029"/>
                    <a:pt x="4598" y="2057"/>
                    <a:pt x="5009" y="3086"/>
                  </a:cubicBezTo>
                  <a:cubicBezTo>
                    <a:pt x="5420" y="4114"/>
                    <a:pt x="5774" y="5143"/>
                    <a:pt x="6127" y="6171"/>
                  </a:cubicBezTo>
                  <a:cubicBezTo>
                    <a:pt x="6481" y="7200"/>
                    <a:pt x="6835" y="8229"/>
                    <a:pt x="7206" y="9257"/>
                  </a:cubicBezTo>
                  <a:cubicBezTo>
                    <a:pt x="7577" y="10286"/>
                    <a:pt x="7965" y="11314"/>
                    <a:pt x="8358" y="12343"/>
                  </a:cubicBezTo>
                  <a:cubicBezTo>
                    <a:pt x="8752" y="13371"/>
                    <a:pt x="9151" y="14400"/>
                    <a:pt x="9545" y="14914"/>
                  </a:cubicBezTo>
                  <a:cubicBezTo>
                    <a:pt x="9939" y="15429"/>
                    <a:pt x="10326" y="15429"/>
                    <a:pt x="10720" y="15943"/>
                  </a:cubicBezTo>
                  <a:cubicBezTo>
                    <a:pt x="11114" y="16457"/>
                    <a:pt x="11513" y="17486"/>
                    <a:pt x="11930" y="18000"/>
                  </a:cubicBezTo>
                  <a:cubicBezTo>
                    <a:pt x="12346" y="18514"/>
                    <a:pt x="12780" y="18514"/>
                    <a:pt x="13185" y="18514"/>
                  </a:cubicBezTo>
                  <a:cubicBezTo>
                    <a:pt x="13590" y="18514"/>
                    <a:pt x="13966" y="18514"/>
                    <a:pt x="14354" y="19029"/>
                  </a:cubicBezTo>
                  <a:cubicBezTo>
                    <a:pt x="14742" y="19543"/>
                    <a:pt x="15142" y="20571"/>
                    <a:pt x="15541" y="21086"/>
                  </a:cubicBezTo>
                  <a:cubicBezTo>
                    <a:pt x="15940" y="21600"/>
                    <a:pt x="16340" y="21600"/>
                    <a:pt x="16716" y="21600"/>
                  </a:cubicBezTo>
                  <a:cubicBezTo>
                    <a:pt x="17093" y="21600"/>
                    <a:pt x="17447" y="21600"/>
                    <a:pt x="17869" y="21600"/>
                  </a:cubicBezTo>
                  <a:cubicBezTo>
                    <a:pt x="18291" y="21600"/>
                    <a:pt x="18782" y="21600"/>
                    <a:pt x="19267" y="21600"/>
                  </a:cubicBezTo>
                  <a:cubicBezTo>
                    <a:pt x="19752" y="21600"/>
                    <a:pt x="20231" y="21600"/>
                    <a:pt x="20602" y="21600"/>
                  </a:cubicBezTo>
                  <a:cubicBezTo>
                    <a:pt x="20972" y="21600"/>
                    <a:pt x="21235" y="21600"/>
                    <a:pt x="21383" y="20057"/>
                  </a:cubicBezTo>
                  <a:cubicBezTo>
                    <a:pt x="21532" y="18514"/>
                    <a:pt x="21566" y="15429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971675" y="403994"/>
              <a:ext cx="2051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20618"/>
                    <a:pt x="736" y="19636"/>
                    <a:pt x="1170" y="18818"/>
                  </a:cubicBezTo>
                  <a:cubicBezTo>
                    <a:pt x="1605" y="18000"/>
                    <a:pt x="2107" y="17345"/>
                    <a:pt x="2519" y="16691"/>
                  </a:cubicBezTo>
                  <a:cubicBezTo>
                    <a:pt x="2931" y="16036"/>
                    <a:pt x="3254" y="15382"/>
                    <a:pt x="3600" y="14727"/>
                  </a:cubicBezTo>
                  <a:cubicBezTo>
                    <a:pt x="3946" y="14073"/>
                    <a:pt x="4313" y="13418"/>
                    <a:pt x="4709" y="12927"/>
                  </a:cubicBezTo>
                  <a:cubicBezTo>
                    <a:pt x="5105" y="12436"/>
                    <a:pt x="5528" y="12109"/>
                    <a:pt x="5963" y="11618"/>
                  </a:cubicBezTo>
                  <a:cubicBezTo>
                    <a:pt x="6398" y="11127"/>
                    <a:pt x="6843" y="10473"/>
                    <a:pt x="7306" y="9818"/>
                  </a:cubicBezTo>
                  <a:cubicBezTo>
                    <a:pt x="7768" y="9164"/>
                    <a:pt x="8248" y="8509"/>
                    <a:pt x="8604" y="8182"/>
                  </a:cubicBezTo>
                  <a:cubicBezTo>
                    <a:pt x="8961" y="7855"/>
                    <a:pt x="9195" y="7855"/>
                    <a:pt x="9468" y="7527"/>
                  </a:cubicBezTo>
                  <a:cubicBezTo>
                    <a:pt x="9741" y="7200"/>
                    <a:pt x="10053" y="6545"/>
                    <a:pt x="10326" y="6218"/>
                  </a:cubicBezTo>
                  <a:cubicBezTo>
                    <a:pt x="10599" y="5891"/>
                    <a:pt x="10833" y="5891"/>
                    <a:pt x="11095" y="5727"/>
                  </a:cubicBezTo>
                  <a:cubicBezTo>
                    <a:pt x="11357" y="5564"/>
                    <a:pt x="11647" y="5236"/>
                    <a:pt x="11937" y="4909"/>
                  </a:cubicBezTo>
                  <a:cubicBezTo>
                    <a:pt x="12227" y="4582"/>
                    <a:pt x="12516" y="4255"/>
                    <a:pt x="12795" y="3927"/>
                  </a:cubicBezTo>
                  <a:cubicBezTo>
                    <a:pt x="13074" y="3600"/>
                    <a:pt x="13341" y="3273"/>
                    <a:pt x="13614" y="2945"/>
                  </a:cubicBezTo>
                  <a:cubicBezTo>
                    <a:pt x="13887" y="2618"/>
                    <a:pt x="14166" y="2291"/>
                    <a:pt x="14578" y="1964"/>
                  </a:cubicBezTo>
                  <a:cubicBezTo>
                    <a:pt x="14991" y="1636"/>
                    <a:pt x="15537" y="1309"/>
                    <a:pt x="16077" y="1145"/>
                  </a:cubicBezTo>
                  <a:cubicBezTo>
                    <a:pt x="16618" y="982"/>
                    <a:pt x="17153" y="982"/>
                    <a:pt x="17755" y="982"/>
                  </a:cubicBezTo>
                  <a:cubicBezTo>
                    <a:pt x="18357" y="982"/>
                    <a:pt x="19025" y="982"/>
                    <a:pt x="19583" y="982"/>
                  </a:cubicBezTo>
                  <a:cubicBezTo>
                    <a:pt x="20140" y="982"/>
                    <a:pt x="20586" y="982"/>
                    <a:pt x="20903" y="818"/>
                  </a:cubicBezTo>
                  <a:cubicBezTo>
                    <a:pt x="21221" y="655"/>
                    <a:pt x="21411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764" y="614185"/>
              <a:ext cx="126411" cy="23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1" fill="norm" stroke="1" extrusionOk="0">
                  <a:moveTo>
                    <a:pt x="20420" y="2226"/>
                  </a:moveTo>
                  <a:cubicBezTo>
                    <a:pt x="20960" y="1845"/>
                    <a:pt x="21500" y="1464"/>
                    <a:pt x="21500" y="1084"/>
                  </a:cubicBezTo>
                  <a:cubicBezTo>
                    <a:pt x="21500" y="703"/>
                    <a:pt x="20960" y="323"/>
                    <a:pt x="20240" y="132"/>
                  </a:cubicBezTo>
                  <a:cubicBezTo>
                    <a:pt x="19520" y="-58"/>
                    <a:pt x="18620" y="-58"/>
                    <a:pt x="16910" y="227"/>
                  </a:cubicBezTo>
                  <a:cubicBezTo>
                    <a:pt x="15200" y="513"/>
                    <a:pt x="12680" y="1084"/>
                    <a:pt x="10700" y="2131"/>
                  </a:cubicBezTo>
                  <a:cubicBezTo>
                    <a:pt x="8720" y="3177"/>
                    <a:pt x="7280" y="4700"/>
                    <a:pt x="5930" y="6936"/>
                  </a:cubicBezTo>
                  <a:cubicBezTo>
                    <a:pt x="4580" y="9172"/>
                    <a:pt x="3320" y="12122"/>
                    <a:pt x="2330" y="14405"/>
                  </a:cubicBezTo>
                  <a:cubicBezTo>
                    <a:pt x="1340" y="16689"/>
                    <a:pt x="620" y="18307"/>
                    <a:pt x="260" y="19353"/>
                  </a:cubicBezTo>
                  <a:cubicBezTo>
                    <a:pt x="-100" y="20400"/>
                    <a:pt x="-100" y="20876"/>
                    <a:pt x="350" y="21161"/>
                  </a:cubicBezTo>
                  <a:cubicBezTo>
                    <a:pt x="800" y="21447"/>
                    <a:pt x="1700" y="21542"/>
                    <a:pt x="3680" y="21352"/>
                  </a:cubicBezTo>
                  <a:cubicBezTo>
                    <a:pt x="5660" y="21161"/>
                    <a:pt x="8720" y="20686"/>
                    <a:pt x="10790" y="20305"/>
                  </a:cubicBezTo>
                  <a:cubicBezTo>
                    <a:pt x="12860" y="19924"/>
                    <a:pt x="13940" y="19639"/>
                    <a:pt x="15020" y="1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1750" y="743719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36525" y="737369"/>
              <a:ext cx="8572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4114"/>
                    <a:pt x="10667" y="8229"/>
                    <a:pt x="14267" y="11829"/>
                  </a:cubicBezTo>
                  <a:cubicBezTo>
                    <a:pt x="17867" y="15429"/>
                    <a:pt x="19733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68275" y="739795"/>
              <a:ext cx="50800" cy="13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117"/>
                  </a:moveTo>
                  <a:cubicBezTo>
                    <a:pt x="19350" y="-48"/>
                    <a:pt x="17100" y="-213"/>
                    <a:pt x="14400" y="941"/>
                  </a:cubicBezTo>
                  <a:cubicBezTo>
                    <a:pt x="11700" y="2095"/>
                    <a:pt x="8550" y="4569"/>
                    <a:pt x="6075" y="7454"/>
                  </a:cubicBezTo>
                  <a:cubicBezTo>
                    <a:pt x="3600" y="10340"/>
                    <a:pt x="1800" y="13637"/>
                    <a:pt x="900" y="16028"/>
                  </a:cubicBezTo>
                  <a:cubicBezTo>
                    <a:pt x="0" y="18419"/>
                    <a:pt x="0" y="19903"/>
                    <a:pt x="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55463" y="729744"/>
              <a:ext cx="79545" cy="2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0" fill="norm" stroke="1" extrusionOk="0">
                  <a:moveTo>
                    <a:pt x="6428" y="2592"/>
                  </a:moveTo>
                  <a:cubicBezTo>
                    <a:pt x="5007" y="3518"/>
                    <a:pt x="3586" y="4444"/>
                    <a:pt x="3017" y="6758"/>
                  </a:cubicBezTo>
                  <a:cubicBezTo>
                    <a:pt x="2449" y="9072"/>
                    <a:pt x="2733" y="12775"/>
                    <a:pt x="2875" y="15295"/>
                  </a:cubicBezTo>
                  <a:cubicBezTo>
                    <a:pt x="3017" y="17815"/>
                    <a:pt x="3017" y="19152"/>
                    <a:pt x="2733" y="20078"/>
                  </a:cubicBezTo>
                  <a:cubicBezTo>
                    <a:pt x="2449" y="21004"/>
                    <a:pt x="1880" y="21518"/>
                    <a:pt x="1312" y="21467"/>
                  </a:cubicBezTo>
                  <a:cubicBezTo>
                    <a:pt x="744" y="21415"/>
                    <a:pt x="175" y="20798"/>
                    <a:pt x="33" y="18638"/>
                  </a:cubicBezTo>
                  <a:cubicBezTo>
                    <a:pt x="-109" y="16478"/>
                    <a:pt x="175" y="12775"/>
                    <a:pt x="1454" y="9638"/>
                  </a:cubicBezTo>
                  <a:cubicBezTo>
                    <a:pt x="2733" y="6501"/>
                    <a:pt x="5007" y="3929"/>
                    <a:pt x="6570" y="2438"/>
                  </a:cubicBezTo>
                  <a:cubicBezTo>
                    <a:pt x="8133" y="947"/>
                    <a:pt x="8986" y="535"/>
                    <a:pt x="10265" y="278"/>
                  </a:cubicBezTo>
                  <a:cubicBezTo>
                    <a:pt x="11544" y="21"/>
                    <a:pt x="13249" y="-82"/>
                    <a:pt x="14812" y="72"/>
                  </a:cubicBezTo>
                  <a:cubicBezTo>
                    <a:pt x="16375" y="227"/>
                    <a:pt x="17796" y="638"/>
                    <a:pt x="19075" y="1718"/>
                  </a:cubicBezTo>
                  <a:cubicBezTo>
                    <a:pt x="20354" y="2798"/>
                    <a:pt x="21491" y="4547"/>
                    <a:pt x="21349" y="5987"/>
                  </a:cubicBezTo>
                  <a:cubicBezTo>
                    <a:pt x="21207" y="7427"/>
                    <a:pt x="19786" y="8558"/>
                    <a:pt x="18365" y="9278"/>
                  </a:cubicBezTo>
                  <a:cubicBezTo>
                    <a:pt x="16944" y="9998"/>
                    <a:pt x="15523" y="10307"/>
                    <a:pt x="13675" y="10409"/>
                  </a:cubicBezTo>
                  <a:cubicBezTo>
                    <a:pt x="11828" y="10512"/>
                    <a:pt x="9554" y="10409"/>
                    <a:pt x="8702" y="9792"/>
                  </a:cubicBezTo>
                  <a:cubicBezTo>
                    <a:pt x="7849" y="9175"/>
                    <a:pt x="8417" y="8044"/>
                    <a:pt x="8986" y="6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64254" y="730420"/>
              <a:ext cx="80247" cy="8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87" fill="norm" stroke="1" extrusionOk="0">
                  <a:moveTo>
                    <a:pt x="1914" y="7767"/>
                  </a:moveTo>
                  <a:cubicBezTo>
                    <a:pt x="792" y="8529"/>
                    <a:pt x="-330" y="9291"/>
                    <a:pt x="91" y="9927"/>
                  </a:cubicBezTo>
                  <a:cubicBezTo>
                    <a:pt x="512" y="10562"/>
                    <a:pt x="2475" y="11070"/>
                    <a:pt x="4579" y="10054"/>
                  </a:cubicBezTo>
                  <a:cubicBezTo>
                    <a:pt x="6683" y="9037"/>
                    <a:pt x="8927" y="6496"/>
                    <a:pt x="10189" y="4590"/>
                  </a:cubicBezTo>
                  <a:cubicBezTo>
                    <a:pt x="11452" y="2684"/>
                    <a:pt x="11732" y="1414"/>
                    <a:pt x="11031" y="651"/>
                  </a:cubicBezTo>
                  <a:cubicBezTo>
                    <a:pt x="10330" y="-111"/>
                    <a:pt x="8647" y="-365"/>
                    <a:pt x="6823" y="779"/>
                  </a:cubicBezTo>
                  <a:cubicBezTo>
                    <a:pt x="5000" y="1922"/>
                    <a:pt x="3036" y="4463"/>
                    <a:pt x="2195" y="7767"/>
                  </a:cubicBezTo>
                  <a:cubicBezTo>
                    <a:pt x="1353" y="11070"/>
                    <a:pt x="1634" y="15136"/>
                    <a:pt x="4158" y="17550"/>
                  </a:cubicBezTo>
                  <a:cubicBezTo>
                    <a:pt x="6683" y="19964"/>
                    <a:pt x="11452" y="20727"/>
                    <a:pt x="14678" y="20981"/>
                  </a:cubicBezTo>
                  <a:cubicBezTo>
                    <a:pt x="17904" y="21235"/>
                    <a:pt x="19587" y="20981"/>
                    <a:pt x="21270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50850" y="734194"/>
              <a:ext cx="73025" cy="9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2504" y="1758"/>
                    <a:pt x="5009" y="3516"/>
                    <a:pt x="7043" y="6781"/>
                  </a:cubicBezTo>
                  <a:cubicBezTo>
                    <a:pt x="9078" y="10047"/>
                    <a:pt x="10643" y="14819"/>
                    <a:pt x="10800" y="17707"/>
                  </a:cubicBezTo>
                  <a:cubicBezTo>
                    <a:pt x="10957" y="20595"/>
                    <a:pt x="9704" y="21600"/>
                    <a:pt x="8765" y="21349"/>
                  </a:cubicBezTo>
                  <a:cubicBezTo>
                    <a:pt x="7826" y="21098"/>
                    <a:pt x="7200" y="19591"/>
                    <a:pt x="7357" y="16953"/>
                  </a:cubicBezTo>
                  <a:cubicBezTo>
                    <a:pt x="7513" y="14316"/>
                    <a:pt x="8452" y="10549"/>
                    <a:pt x="10957" y="7660"/>
                  </a:cubicBezTo>
                  <a:cubicBezTo>
                    <a:pt x="13461" y="4772"/>
                    <a:pt x="17530" y="2763"/>
                    <a:pt x="21600" y="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39750" y="74371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46100" y="71196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89211" y="717623"/>
              <a:ext cx="82831" cy="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88" fill="norm" stroke="1" extrusionOk="0">
                  <a:moveTo>
                    <a:pt x="1166" y="5727"/>
                  </a:moveTo>
                  <a:cubicBezTo>
                    <a:pt x="1166" y="10140"/>
                    <a:pt x="1166" y="14553"/>
                    <a:pt x="1029" y="17340"/>
                  </a:cubicBezTo>
                  <a:cubicBezTo>
                    <a:pt x="893" y="20127"/>
                    <a:pt x="619" y="21288"/>
                    <a:pt x="346" y="21288"/>
                  </a:cubicBezTo>
                  <a:cubicBezTo>
                    <a:pt x="72" y="21288"/>
                    <a:pt x="-201" y="20127"/>
                    <a:pt x="209" y="17456"/>
                  </a:cubicBezTo>
                  <a:cubicBezTo>
                    <a:pt x="619" y="14785"/>
                    <a:pt x="1713" y="10604"/>
                    <a:pt x="2533" y="7933"/>
                  </a:cubicBezTo>
                  <a:cubicBezTo>
                    <a:pt x="3353" y="5262"/>
                    <a:pt x="3900" y="4101"/>
                    <a:pt x="4584" y="3985"/>
                  </a:cubicBezTo>
                  <a:cubicBezTo>
                    <a:pt x="5267" y="3869"/>
                    <a:pt x="6088" y="4798"/>
                    <a:pt x="6634" y="6423"/>
                  </a:cubicBezTo>
                  <a:cubicBezTo>
                    <a:pt x="7181" y="8049"/>
                    <a:pt x="7455" y="10372"/>
                    <a:pt x="7591" y="12230"/>
                  </a:cubicBezTo>
                  <a:cubicBezTo>
                    <a:pt x="7728" y="14088"/>
                    <a:pt x="7728" y="15482"/>
                    <a:pt x="7865" y="15598"/>
                  </a:cubicBezTo>
                  <a:cubicBezTo>
                    <a:pt x="8002" y="15714"/>
                    <a:pt x="8275" y="14553"/>
                    <a:pt x="9779" y="11765"/>
                  </a:cubicBezTo>
                  <a:cubicBezTo>
                    <a:pt x="11283" y="8978"/>
                    <a:pt x="14017" y="4565"/>
                    <a:pt x="16067" y="2243"/>
                  </a:cubicBezTo>
                  <a:cubicBezTo>
                    <a:pt x="18118" y="-80"/>
                    <a:pt x="19485" y="-312"/>
                    <a:pt x="20305" y="269"/>
                  </a:cubicBezTo>
                  <a:cubicBezTo>
                    <a:pt x="21126" y="849"/>
                    <a:pt x="21399" y="2243"/>
                    <a:pt x="21399" y="5843"/>
                  </a:cubicBezTo>
                  <a:cubicBezTo>
                    <a:pt x="21399" y="9443"/>
                    <a:pt x="21126" y="15249"/>
                    <a:pt x="20852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04850" y="709802"/>
              <a:ext cx="45490" cy="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76" fill="norm" stroke="1" extrusionOk="0">
                  <a:moveTo>
                    <a:pt x="1473" y="7524"/>
                  </a:moveTo>
                  <a:cubicBezTo>
                    <a:pt x="3927" y="7993"/>
                    <a:pt x="6382" y="8463"/>
                    <a:pt x="9573" y="7876"/>
                  </a:cubicBezTo>
                  <a:cubicBezTo>
                    <a:pt x="12764" y="7289"/>
                    <a:pt x="16691" y="5646"/>
                    <a:pt x="18900" y="4119"/>
                  </a:cubicBezTo>
                  <a:cubicBezTo>
                    <a:pt x="21109" y="2593"/>
                    <a:pt x="21600" y="1185"/>
                    <a:pt x="20618" y="480"/>
                  </a:cubicBezTo>
                  <a:cubicBezTo>
                    <a:pt x="19636" y="-224"/>
                    <a:pt x="17182" y="-224"/>
                    <a:pt x="13991" y="950"/>
                  </a:cubicBezTo>
                  <a:cubicBezTo>
                    <a:pt x="10800" y="2124"/>
                    <a:pt x="6873" y="4472"/>
                    <a:pt x="4173" y="7759"/>
                  </a:cubicBezTo>
                  <a:cubicBezTo>
                    <a:pt x="1473" y="11046"/>
                    <a:pt x="0" y="15272"/>
                    <a:pt x="0" y="17854"/>
                  </a:cubicBezTo>
                  <a:cubicBezTo>
                    <a:pt x="0" y="20437"/>
                    <a:pt x="1473" y="21376"/>
                    <a:pt x="4909" y="21376"/>
                  </a:cubicBezTo>
                  <a:cubicBezTo>
                    <a:pt x="8345" y="21376"/>
                    <a:pt x="13745" y="20437"/>
                    <a:pt x="19145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81049" y="712034"/>
              <a:ext cx="65618" cy="8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5226" y="3752"/>
                  </a:moveTo>
                  <a:cubicBezTo>
                    <a:pt x="3484" y="6514"/>
                    <a:pt x="1742" y="9277"/>
                    <a:pt x="871" y="11789"/>
                  </a:cubicBezTo>
                  <a:cubicBezTo>
                    <a:pt x="0" y="14300"/>
                    <a:pt x="0" y="16561"/>
                    <a:pt x="0" y="18319"/>
                  </a:cubicBezTo>
                  <a:cubicBezTo>
                    <a:pt x="0" y="20077"/>
                    <a:pt x="0" y="21333"/>
                    <a:pt x="523" y="20831"/>
                  </a:cubicBezTo>
                  <a:cubicBezTo>
                    <a:pt x="1045" y="20328"/>
                    <a:pt x="2090" y="18068"/>
                    <a:pt x="4703" y="14426"/>
                  </a:cubicBezTo>
                  <a:cubicBezTo>
                    <a:pt x="7316" y="10784"/>
                    <a:pt x="11497" y="5761"/>
                    <a:pt x="14458" y="2998"/>
                  </a:cubicBezTo>
                  <a:cubicBezTo>
                    <a:pt x="17419" y="235"/>
                    <a:pt x="19161" y="-267"/>
                    <a:pt x="20206" y="110"/>
                  </a:cubicBezTo>
                  <a:cubicBezTo>
                    <a:pt x="21252" y="486"/>
                    <a:pt x="21600" y="1742"/>
                    <a:pt x="21600" y="4882"/>
                  </a:cubicBezTo>
                  <a:cubicBezTo>
                    <a:pt x="21600" y="8021"/>
                    <a:pt x="21252" y="13045"/>
                    <a:pt x="20555" y="16059"/>
                  </a:cubicBezTo>
                  <a:cubicBezTo>
                    <a:pt x="19858" y="19073"/>
                    <a:pt x="18813" y="20077"/>
                    <a:pt x="17768" y="2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02556" y="604019"/>
              <a:ext cx="37244" cy="2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36" fill="norm" stroke="1" extrusionOk="0">
                  <a:moveTo>
                    <a:pt x="21115" y="0"/>
                  </a:moveTo>
                  <a:cubicBezTo>
                    <a:pt x="18115" y="2714"/>
                    <a:pt x="15115" y="5428"/>
                    <a:pt x="11515" y="8538"/>
                  </a:cubicBezTo>
                  <a:cubicBezTo>
                    <a:pt x="7915" y="11648"/>
                    <a:pt x="3715" y="15154"/>
                    <a:pt x="1615" y="17416"/>
                  </a:cubicBezTo>
                  <a:cubicBezTo>
                    <a:pt x="-485" y="19677"/>
                    <a:pt x="-485" y="20695"/>
                    <a:pt x="1315" y="21148"/>
                  </a:cubicBezTo>
                  <a:cubicBezTo>
                    <a:pt x="3115" y="21600"/>
                    <a:pt x="6715" y="21487"/>
                    <a:pt x="10315" y="21035"/>
                  </a:cubicBezTo>
                  <a:cubicBezTo>
                    <a:pt x="13915" y="20582"/>
                    <a:pt x="17515" y="19791"/>
                    <a:pt x="21115" y="18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98525" y="715144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9375" y="889769"/>
              <a:ext cx="717550" cy="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9059"/>
                  </a:moveTo>
                  <a:cubicBezTo>
                    <a:pt x="1051" y="20329"/>
                    <a:pt x="2103" y="21600"/>
                    <a:pt x="3281" y="20965"/>
                  </a:cubicBezTo>
                  <a:cubicBezTo>
                    <a:pt x="4460" y="20329"/>
                    <a:pt x="5766" y="17788"/>
                    <a:pt x="7041" y="16518"/>
                  </a:cubicBezTo>
                  <a:cubicBezTo>
                    <a:pt x="8315" y="15247"/>
                    <a:pt x="9558" y="15247"/>
                    <a:pt x="10880" y="14612"/>
                  </a:cubicBezTo>
                  <a:cubicBezTo>
                    <a:pt x="12202" y="13976"/>
                    <a:pt x="13604" y="12706"/>
                    <a:pt x="14989" y="11435"/>
                  </a:cubicBezTo>
                  <a:cubicBezTo>
                    <a:pt x="16375" y="10165"/>
                    <a:pt x="17745" y="8894"/>
                    <a:pt x="18844" y="6988"/>
                  </a:cubicBezTo>
                  <a:cubicBezTo>
                    <a:pt x="19943" y="5082"/>
                    <a:pt x="20772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65100" y="902469"/>
              <a:ext cx="6572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3" y="21600"/>
                    <a:pt x="2365" y="21600"/>
                    <a:pt x="3670" y="20945"/>
                  </a:cubicBezTo>
                  <a:cubicBezTo>
                    <a:pt x="4974" y="20291"/>
                    <a:pt x="6400" y="18982"/>
                    <a:pt x="7826" y="17345"/>
                  </a:cubicBezTo>
                  <a:cubicBezTo>
                    <a:pt x="9252" y="15709"/>
                    <a:pt x="10678" y="13745"/>
                    <a:pt x="12122" y="12109"/>
                  </a:cubicBezTo>
                  <a:cubicBezTo>
                    <a:pt x="13565" y="10473"/>
                    <a:pt x="15026" y="9164"/>
                    <a:pt x="16504" y="7527"/>
                  </a:cubicBezTo>
                  <a:cubicBezTo>
                    <a:pt x="17983" y="5891"/>
                    <a:pt x="19478" y="3927"/>
                    <a:pt x="20330" y="2618"/>
                  </a:cubicBezTo>
                  <a:cubicBezTo>
                    <a:pt x="21183" y="1309"/>
                    <a:pt x="2139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89025" y="708794"/>
              <a:ext cx="31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117600" y="76594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324210" y="639125"/>
              <a:ext cx="98191" cy="18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4" fill="norm" stroke="1" extrusionOk="0">
                  <a:moveTo>
                    <a:pt x="21548" y="339"/>
                  </a:moveTo>
                  <a:cubicBezTo>
                    <a:pt x="18761" y="99"/>
                    <a:pt x="15974" y="-141"/>
                    <a:pt x="13303" y="99"/>
                  </a:cubicBezTo>
                  <a:cubicBezTo>
                    <a:pt x="10632" y="339"/>
                    <a:pt x="8077" y="1059"/>
                    <a:pt x="6219" y="2199"/>
                  </a:cubicBezTo>
                  <a:cubicBezTo>
                    <a:pt x="4361" y="3339"/>
                    <a:pt x="3200" y="4899"/>
                    <a:pt x="2387" y="7059"/>
                  </a:cubicBezTo>
                  <a:cubicBezTo>
                    <a:pt x="1574" y="9219"/>
                    <a:pt x="1109" y="11979"/>
                    <a:pt x="761" y="14019"/>
                  </a:cubicBezTo>
                  <a:cubicBezTo>
                    <a:pt x="413" y="16059"/>
                    <a:pt x="180" y="17379"/>
                    <a:pt x="64" y="18339"/>
                  </a:cubicBezTo>
                  <a:cubicBezTo>
                    <a:pt x="-52" y="19299"/>
                    <a:pt x="-52" y="19899"/>
                    <a:pt x="413" y="20379"/>
                  </a:cubicBezTo>
                  <a:cubicBezTo>
                    <a:pt x="877" y="20859"/>
                    <a:pt x="1806" y="21219"/>
                    <a:pt x="3548" y="21339"/>
                  </a:cubicBezTo>
                  <a:cubicBezTo>
                    <a:pt x="5290" y="21459"/>
                    <a:pt x="7845" y="21339"/>
                    <a:pt x="10632" y="20979"/>
                  </a:cubicBezTo>
                  <a:cubicBezTo>
                    <a:pt x="13419" y="20619"/>
                    <a:pt x="16438" y="20019"/>
                    <a:pt x="19458" y="19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333499" y="769119"/>
              <a:ext cx="666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463675" y="731019"/>
              <a:ext cx="69850" cy="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1636" y="5891"/>
                    <a:pt x="3273" y="11782"/>
                    <a:pt x="4582" y="15569"/>
                  </a:cubicBezTo>
                  <a:cubicBezTo>
                    <a:pt x="5891" y="19356"/>
                    <a:pt x="6873" y="21039"/>
                    <a:pt x="7855" y="21319"/>
                  </a:cubicBezTo>
                  <a:cubicBezTo>
                    <a:pt x="8836" y="21600"/>
                    <a:pt x="9818" y="20478"/>
                    <a:pt x="12109" y="17532"/>
                  </a:cubicBezTo>
                  <a:cubicBezTo>
                    <a:pt x="14400" y="14587"/>
                    <a:pt x="18000" y="9818"/>
                    <a:pt x="21600" y="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546225" y="716121"/>
              <a:ext cx="53975" cy="8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0954"/>
                  </a:moveTo>
                  <a:cubicBezTo>
                    <a:pt x="4659" y="9621"/>
                    <a:pt x="9318" y="8287"/>
                    <a:pt x="12282" y="7087"/>
                  </a:cubicBezTo>
                  <a:cubicBezTo>
                    <a:pt x="15247" y="5887"/>
                    <a:pt x="16518" y="4821"/>
                    <a:pt x="17365" y="3621"/>
                  </a:cubicBezTo>
                  <a:cubicBezTo>
                    <a:pt x="18212" y="2421"/>
                    <a:pt x="18635" y="1087"/>
                    <a:pt x="17788" y="421"/>
                  </a:cubicBezTo>
                  <a:cubicBezTo>
                    <a:pt x="16941" y="-246"/>
                    <a:pt x="14824" y="-246"/>
                    <a:pt x="12282" y="1354"/>
                  </a:cubicBezTo>
                  <a:cubicBezTo>
                    <a:pt x="9741" y="2954"/>
                    <a:pt x="6776" y="6154"/>
                    <a:pt x="5294" y="9221"/>
                  </a:cubicBezTo>
                  <a:cubicBezTo>
                    <a:pt x="3812" y="12287"/>
                    <a:pt x="3812" y="15221"/>
                    <a:pt x="6776" y="17221"/>
                  </a:cubicBezTo>
                  <a:cubicBezTo>
                    <a:pt x="9741" y="19221"/>
                    <a:pt x="15671" y="20287"/>
                    <a:pt x="2160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641475" y="718319"/>
              <a:ext cx="60325" cy="8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2274" y="2057"/>
                    <a:pt x="4547" y="4114"/>
                    <a:pt x="6632" y="6686"/>
                  </a:cubicBezTo>
                  <a:cubicBezTo>
                    <a:pt x="8716" y="9257"/>
                    <a:pt x="10611" y="12343"/>
                    <a:pt x="11368" y="14657"/>
                  </a:cubicBezTo>
                  <a:cubicBezTo>
                    <a:pt x="12126" y="16971"/>
                    <a:pt x="11747" y="18514"/>
                    <a:pt x="10800" y="19671"/>
                  </a:cubicBezTo>
                  <a:cubicBezTo>
                    <a:pt x="9853" y="20829"/>
                    <a:pt x="8337" y="21600"/>
                    <a:pt x="7200" y="21343"/>
                  </a:cubicBezTo>
                  <a:cubicBezTo>
                    <a:pt x="6063" y="21086"/>
                    <a:pt x="5305" y="19800"/>
                    <a:pt x="5874" y="17100"/>
                  </a:cubicBezTo>
                  <a:cubicBezTo>
                    <a:pt x="6442" y="14400"/>
                    <a:pt x="8337" y="10286"/>
                    <a:pt x="11179" y="7329"/>
                  </a:cubicBezTo>
                  <a:cubicBezTo>
                    <a:pt x="14021" y="4371"/>
                    <a:pt x="17811" y="2571"/>
                    <a:pt x="21600" y="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730846" y="708794"/>
              <a:ext cx="83799" cy="25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8" fill="norm" stroke="1" extrusionOk="0">
                  <a:moveTo>
                    <a:pt x="2310" y="0"/>
                  </a:moveTo>
                  <a:cubicBezTo>
                    <a:pt x="1230" y="357"/>
                    <a:pt x="150" y="714"/>
                    <a:pt x="15" y="1740"/>
                  </a:cubicBezTo>
                  <a:cubicBezTo>
                    <a:pt x="-120" y="2767"/>
                    <a:pt x="690" y="4463"/>
                    <a:pt x="1770" y="5445"/>
                  </a:cubicBezTo>
                  <a:cubicBezTo>
                    <a:pt x="2850" y="6426"/>
                    <a:pt x="4200" y="6694"/>
                    <a:pt x="5415" y="6694"/>
                  </a:cubicBezTo>
                  <a:cubicBezTo>
                    <a:pt x="6630" y="6694"/>
                    <a:pt x="7710" y="6426"/>
                    <a:pt x="9195" y="5579"/>
                  </a:cubicBezTo>
                  <a:cubicBezTo>
                    <a:pt x="10680" y="4731"/>
                    <a:pt x="12570" y="3302"/>
                    <a:pt x="13920" y="2365"/>
                  </a:cubicBezTo>
                  <a:cubicBezTo>
                    <a:pt x="15270" y="1428"/>
                    <a:pt x="16080" y="982"/>
                    <a:pt x="16620" y="982"/>
                  </a:cubicBezTo>
                  <a:cubicBezTo>
                    <a:pt x="17160" y="982"/>
                    <a:pt x="17430" y="1428"/>
                    <a:pt x="18105" y="3169"/>
                  </a:cubicBezTo>
                  <a:cubicBezTo>
                    <a:pt x="18780" y="4909"/>
                    <a:pt x="19860" y="7944"/>
                    <a:pt x="20535" y="10845"/>
                  </a:cubicBezTo>
                  <a:cubicBezTo>
                    <a:pt x="21210" y="13745"/>
                    <a:pt x="21480" y="16512"/>
                    <a:pt x="21345" y="18164"/>
                  </a:cubicBezTo>
                  <a:cubicBezTo>
                    <a:pt x="21210" y="19815"/>
                    <a:pt x="20670" y="20350"/>
                    <a:pt x="19860" y="20797"/>
                  </a:cubicBezTo>
                  <a:cubicBezTo>
                    <a:pt x="19050" y="21243"/>
                    <a:pt x="17970" y="21600"/>
                    <a:pt x="16485" y="21421"/>
                  </a:cubicBezTo>
                  <a:cubicBezTo>
                    <a:pt x="15000" y="21243"/>
                    <a:pt x="13110" y="20529"/>
                    <a:pt x="11760" y="19502"/>
                  </a:cubicBezTo>
                  <a:cubicBezTo>
                    <a:pt x="10410" y="18476"/>
                    <a:pt x="9600" y="17137"/>
                    <a:pt x="8790" y="15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105450" y="717709"/>
              <a:ext cx="62222" cy="24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8" fill="norm" stroke="1" extrusionOk="0">
                  <a:moveTo>
                    <a:pt x="2015" y="3913"/>
                  </a:moveTo>
                  <a:cubicBezTo>
                    <a:pt x="2735" y="7590"/>
                    <a:pt x="3455" y="11267"/>
                    <a:pt x="3815" y="13978"/>
                  </a:cubicBezTo>
                  <a:cubicBezTo>
                    <a:pt x="4175" y="16690"/>
                    <a:pt x="4175" y="18436"/>
                    <a:pt x="3815" y="19631"/>
                  </a:cubicBezTo>
                  <a:cubicBezTo>
                    <a:pt x="3455" y="20826"/>
                    <a:pt x="2735" y="21469"/>
                    <a:pt x="2015" y="21515"/>
                  </a:cubicBezTo>
                  <a:cubicBezTo>
                    <a:pt x="1295" y="21561"/>
                    <a:pt x="575" y="21010"/>
                    <a:pt x="215" y="18941"/>
                  </a:cubicBezTo>
                  <a:cubicBezTo>
                    <a:pt x="-145" y="16873"/>
                    <a:pt x="-145" y="13289"/>
                    <a:pt x="935" y="10164"/>
                  </a:cubicBezTo>
                  <a:cubicBezTo>
                    <a:pt x="2015" y="7038"/>
                    <a:pt x="4175" y="4373"/>
                    <a:pt x="5795" y="2856"/>
                  </a:cubicBezTo>
                  <a:cubicBezTo>
                    <a:pt x="7415" y="1340"/>
                    <a:pt x="8495" y="972"/>
                    <a:pt x="9755" y="650"/>
                  </a:cubicBezTo>
                  <a:cubicBezTo>
                    <a:pt x="11015" y="329"/>
                    <a:pt x="12455" y="53"/>
                    <a:pt x="14075" y="7"/>
                  </a:cubicBezTo>
                  <a:cubicBezTo>
                    <a:pt x="15695" y="-39"/>
                    <a:pt x="17495" y="145"/>
                    <a:pt x="18935" y="467"/>
                  </a:cubicBezTo>
                  <a:cubicBezTo>
                    <a:pt x="20375" y="788"/>
                    <a:pt x="21455" y="1248"/>
                    <a:pt x="21095" y="2121"/>
                  </a:cubicBezTo>
                  <a:cubicBezTo>
                    <a:pt x="20735" y="2994"/>
                    <a:pt x="18935" y="4281"/>
                    <a:pt x="16955" y="5154"/>
                  </a:cubicBezTo>
                  <a:cubicBezTo>
                    <a:pt x="14975" y="6027"/>
                    <a:pt x="12815" y="6487"/>
                    <a:pt x="10835" y="6809"/>
                  </a:cubicBezTo>
                  <a:cubicBezTo>
                    <a:pt x="8855" y="7130"/>
                    <a:pt x="7055" y="7314"/>
                    <a:pt x="6335" y="7222"/>
                  </a:cubicBezTo>
                  <a:cubicBezTo>
                    <a:pt x="5615" y="7130"/>
                    <a:pt x="5975" y="6763"/>
                    <a:pt x="6335" y="6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201688" y="716088"/>
              <a:ext cx="46213" cy="9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79" fill="norm" stroke="1" extrusionOk="0">
                  <a:moveTo>
                    <a:pt x="2239" y="8717"/>
                  </a:moveTo>
                  <a:cubicBezTo>
                    <a:pt x="4159" y="9462"/>
                    <a:pt x="6079" y="10207"/>
                    <a:pt x="8239" y="10082"/>
                  </a:cubicBezTo>
                  <a:cubicBezTo>
                    <a:pt x="10399" y="9958"/>
                    <a:pt x="12799" y="8965"/>
                    <a:pt x="14479" y="7724"/>
                  </a:cubicBezTo>
                  <a:cubicBezTo>
                    <a:pt x="16159" y="6482"/>
                    <a:pt x="17119" y="4993"/>
                    <a:pt x="17599" y="3627"/>
                  </a:cubicBezTo>
                  <a:cubicBezTo>
                    <a:pt x="18079" y="2262"/>
                    <a:pt x="18079" y="1020"/>
                    <a:pt x="16879" y="400"/>
                  </a:cubicBezTo>
                  <a:cubicBezTo>
                    <a:pt x="15679" y="-221"/>
                    <a:pt x="13279" y="-221"/>
                    <a:pt x="10159" y="1145"/>
                  </a:cubicBezTo>
                  <a:cubicBezTo>
                    <a:pt x="7039" y="2510"/>
                    <a:pt x="3199" y="5241"/>
                    <a:pt x="1279" y="8096"/>
                  </a:cubicBezTo>
                  <a:cubicBezTo>
                    <a:pt x="-641" y="10951"/>
                    <a:pt x="-641" y="13931"/>
                    <a:pt x="2959" y="16165"/>
                  </a:cubicBezTo>
                  <a:cubicBezTo>
                    <a:pt x="6559" y="18400"/>
                    <a:pt x="13759" y="19889"/>
                    <a:pt x="20959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289175" y="702444"/>
              <a:ext cx="73025" cy="10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3443" y="5616"/>
                    <a:pt x="6887" y="11232"/>
                    <a:pt x="8452" y="14688"/>
                  </a:cubicBezTo>
                  <a:cubicBezTo>
                    <a:pt x="10017" y="18144"/>
                    <a:pt x="9704" y="19440"/>
                    <a:pt x="8765" y="20304"/>
                  </a:cubicBezTo>
                  <a:cubicBezTo>
                    <a:pt x="7826" y="21168"/>
                    <a:pt x="6261" y="21600"/>
                    <a:pt x="5165" y="21276"/>
                  </a:cubicBezTo>
                  <a:cubicBezTo>
                    <a:pt x="4070" y="20952"/>
                    <a:pt x="3443" y="19872"/>
                    <a:pt x="4226" y="17064"/>
                  </a:cubicBezTo>
                  <a:cubicBezTo>
                    <a:pt x="5009" y="14256"/>
                    <a:pt x="7200" y="9720"/>
                    <a:pt x="10330" y="6804"/>
                  </a:cubicBezTo>
                  <a:cubicBezTo>
                    <a:pt x="13461" y="3888"/>
                    <a:pt x="17530" y="2592"/>
                    <a:pt x="21600" y="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382193" y="701836"/>
              <a:ext cx="41766" cy="10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28" fill="norm" stroke="1" extrusionOk="0">
                  <a:moveTo>
                    <a:pt x="15335" y="1434"/>
                  </a:moveTo>
                  <a:cubicBezTo>
                    <a:pt x="12701" y="780"/>
                    <a:pt x="10067" y="125"/>
                    <a:pt x="7432" y="16"/>
                  </a:cubicBezTo>
                  <a:cubicBezTo>
                    <a:pt x="4798" y="-93"/>
                    <a:pt x="2164" y="343"/>
                    <a:pt x="847" y="1543"/>
                  </a:cubicBezTo>
                  <a:cubicBezTo>
                    <a:pt x="-470" y="2743"/>
                    <a:pt x="-470" y="4707"/>
                    <a:pt x="2428" y="6998"/>
                  </a:cubicBezTo>
                  <a:cubicBezTo>
                    <a:pt x="5325" y="9289"/>
                    <a:pt x="11120" y="11907"/>
                    <a:pt x="14808" y="13762"/>
                  </a:cubicBezTo>
                  <a:cubicBezTo>
                    <a:pt x="18496" y="15616"/>
                    <a:pt x="20076" y="16707"/>
                    <a:pt x="20603" y="17798"/>
                  </a:cubicBezTo>
                  <a:cubicBezTo>
                    <a:pt x="21130" y="18889"/>
                    <a:pt x="20603" y="19980"/>
                    <a:pt x="18232" y="20634"/>
                  </a:cubicBezTo>
                  <a:cubicBezTo>
                    <a:pt x="15862" y="21289"/>
                    <a:pt x="11647" y="21507"/>
                    <a:pt x="9803" y="20743"/>
                  </a:cubicBezTo>
                  <a:cubicBezTo>
                    <a:pt x="7959" y="19980"/>
                    <a:pt x="8486" y="18234"/>
                    <a:pt x="9013" y="16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451960" y="727844"/>
              <a:ext cx="61183" cy="7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00" fill="norm" stroke="1" extrusionOk="0">
                  <a:moveTo>
                    <a:pt x="9587" y="0"/>
                  </a:moveTo>
                  <a:cubicBezTo>
                    <a:pt x="7756" y="292"/>
                    <a:pt x="5926" y="584"/>
                    <a:pt x="4095" y="2627"/>
                  </a:cubicBezTo>
                  <a:cubicBezTo>
                    <a:pt x="2265" y="4670"/>
                    <a:pt x="434" y="8465"/>
                    <a:pt x="68" y="11968"/>
                  </a:cubicBezTo>
                  <a:cubicBezTo>
                    <a:pt x="-298" y="15470"/>
                    <a:pt x="800" y="18681"/>
                    <a:pt x="3546" y="20141"/>
                  </a:cubicBezTo>
                  <a:cubicBezTo>
                    <a:pt x="6292" y="21600"/>
                    <a:pt x="10685" y="21308"/>
                    <a:pt x="13797" y="19849"/>
                  </a:cubicBezTo>
                  <a:cubicBezTo>
                    <a:pt x="16909" y="18389"/>
                    <a:pt x="18739" y="15762"/>
                    <a:pt x="19838" y="13719"/>
                  </a:cubicBezTo>
                  <a:cubicBezTo>
                    <a:pt x="20936" y="11676"/>
                    <a:pt x="21302" y="10216"/>
                    <a:pt x="21119" y="8465"/>
                  </a:cubicBezTo>
                  <a:cubicBezTo>
                    <a:pt x="20936" y="6714"/>
                    <a:pt x="20204" y="4670"/>
                    <a:pt x="19655" y="4816"/>
                  </a:cubicBezTo>
                  <a:cubicBezTo>
                    <a:pt x="19105" y="4962"/>
                    <a:pt x="18739" y="7297"/>
                    <a:pt x="18373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480840" y="720219"/>
              <a:ext cx="32041" cy="6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309" fill="norm" stroke="1" extrusionOk="0">
                  <a:moveTo>
                    <a:pt x="3307" y="3736"/>
                  </a:moveTo>
                  <a:cubicBezTo>
                    <a:pt x="1282" y="2272"/>
                    <a:pt x="-743" y="807"/>
                    <a:pt x="270" y="258"/>
                  </a:cubicBezTo>
                  <a:cubicBezTo>
                    <a:pt x="1282" y="-291"/>
                    <a:pt x="5332" y="75"/>
                    <a:pt x="9045" y="990"/>
                  </a:cubicBezTo>
                  <a:cubicBezTo>
                    <a:pt x="12757" y="1906"/>
                    <a:pt x="16132" y="3370"/>
                    <a:pt x="18157" y="6116"/>
                  </a:cubicBezTo>
                  <a:cubicBezTo>
                    <a:pt x="20182" y="8862"/>
                    <a:pt x="20857" y="12889"/>
                    <a:pt x="20182" y="15634"/>
                  </a:cubicBezTo>
                  <a:cubicBezTo>
                    <a:pt x="19507" y="18380"/>
                    <a:pt x="17482" y="19845"/>
                    <a:pt x="15457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551617" y="711125"/>
              <a:ext cx="58052" cy="9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18" fill="norm" stroke="1" extrusionOk="0">
                  <a:moveTo>
                    <a:pt x="1525" y="5822"/>
                  </a:moveTo>
                  <a:cubicBezTo>
                    <a:pt x="1904" y="9344"/>
                    <a:pt x="2283" y="12866"/>
                    <a:pt x="2093" y="15214"/>
                  </a:cubicBezTo>
                  <a:cubicBezTo>
                    <a:pt x="1904" y="17561"/>
                    <a:pt x="1146" y="18735"/>
                    <a:pt x="577" y="18735"/>
                  </a:cubicBezTo>
                  <a:cubicBezTo>
                    <a:pt x="9" y="18735"/>
                    <a:pt x="-370" y="17561"/>
                    <a:pt x="577" y="14861"/>
                  </a:cubicBezTo>
                  <a:cubicBezTo>
                    <a:pt x="1525" y="12161"/>
                    <a:pt x="3798" y="7935"/>
                    <a:pt x="5504" y="5118"/>
                  </a:cubicBezTo>
                  <a:cubicBezTo>
                    <a:pt x="7209" y="2301"/>
                    <a:pt x="8346" y="892"/>
                    <a:pt x="9862" y="305"/>
                  </a:cubicBezTo>
                  <a:cubicBezTo>
                    <a:pt x="11377" y="-282"/>
                    <a:pt x="13272" y="-47"/>
                    <a:pt x="15356" y="1244"/>
                  </a:cubicBezTo>
                  <a:cubicBezTo>
                    <a:pt x="17441" y="2535"/>
                    <a:pt x="19714" y="4883"/>
                    <a:pt x="20472" y="8405"/>
                  </a:cubicBezTo>
                  <a:cubicBezTo>
                    <a:pt x="21230" y="11927"/>
                    <a:pt x="20472" y="16622"/>
                    <a:pt x="19714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776919" y="661169"/>
              <a:ext cx="5518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2" fill="norm" stroke="1" extrusionOk="0">
                  <a:moveTo>
                    <a:pt x="21249" y="762"/>
                  </a:moveTo>
                  <a:cubicBezTo>
                    <a:pt x="19619" y="381"/>
                    <a:pt x="17989" y="0"/>
                    <a:pt x="16358" y="0"/>
                  </a:cubicBezTo>
                  <a:cubicBezTo>
                    <a:pt x="14728" y="0"/>
                    <a:pt x="13098" y="381"/>
                    <a:pt x="10449" y="2478"/>
                  </a:cubicBezTo>
                  <a:cubicBezTo>
                    <a:pt x="7800" y="4574"/>
                    <a:pt x="4132" y="8386"/>
                    <a:pt x="2094" y="11499"/>
                  </a:cubicBezTo>
                  <a:cubicBezTo>
                    <a:pt x="57" y="14612"/>
                    <a:pt x="-351" y="17026"/>
                    <a:pt x="260" y="18614"/>
                  </a:cubicBezTo>
                  <a:cubicBezTo>
                    <a:pt x="872" y="20202"/>
                    <a:pt x="2502" y="20965"/>
                    <a:pt x="4540" y="21282"/>
                  </a:cubicBezTo>
                  <a:cubicBezTo>
                    <a:pt x="6577" y="21600"/>
                    <a:pt x="9023" y="21473"/>
                    <a:pt x="11468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846511" y="753244"/>
              <a:ext cx="93539" cy="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3" fill="norm" stroke="1" extrusionOk="0">
                  <a:moveTo>
                    <a:pt x="3248" y="2090"/>
                  </a:moveTo>
                  <a:cubicBezTo>
                    <a:pt x="2277" y="3135"/>
                    <a:pt x="1306" y="4181"/>
                    <a:pt x="699" y="6445"/>
                  </a:cubicBezTo>
                  <a:cubicBezTo>
                    <a:pt x="93" y="8710"/>
                    <a:pt x="-150" y="12194"/>
                    <a:pt x="93" y="14806"/>
                  </a:cubicBezTo>
                  <a:cubicBezTo>
                    <a:pt x="335" y="17419"/>
                    <a:pt x="1063" y="19161"/>
                    <a:pt x="2034" y="20206"/>
                  </a:cubicBezTo>
                  <a:cubicBezTo>
                    <a:pt x="3005" y="21252"/>
                    <a:pt x="4219" y="21600"/>
                    <a:pt x="5917" y="20729"/>
                  </a:cubicBezTo>
                  <a:cubicBezTo>
                    <a:pt x="7616" y="19858"/>
                    <a:pt x="9801" y="17768"/>
                    <a:pt x="11378" y="17245"/>
                  </a:cubicBezTo>
                  <a:cubicBezTo>
                    <a:pt x="12956" y="16723"/>
                    <a:pt x="13926" y="17768"/>
                    <a:pt x="15140" y="18290"/>
                  </a:cubicBezTo>
                  <a:cubicBezTo>
                    <a:pt x="16353" y="18813"/>
                    <a:pt x="17810" y="18813"/>
                    <a:pt x="18902" y="15677"/>
                  </a:cubicBezTo>
                  <a:cubicBezTo>
                    <a:pt x="19994" y="12542"/>
                    <a:pt x="20722" y="6271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997166" y="648469"/>
              <a:ext cx="4131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8117" y="0"/>
                  </a:moveTo>
                  <a:cubicBezTo>
                    <a:pt x="6497" y="3744"/>
                    <a:pt x="4877" y="7488"/>
                    <a:pt x="4067" y="10440"/>
                  </a:cubicBezTo>
                  <a:cubicBezTo>
                    <a:pt x="3257" y="13392"/>
                    <a:pt x="3257" y="15552"/>
                    <a:pt x="2987" y="17064"/>
                  </a:cubicBezTo>
                  <a:cubicBezTo>
                    <a:pt x="2717" y="18576"/>
                    <a:pt x="2177" y="19440"/>
                    <a:pt x="1367" y="19440"/>
                  </a:cubicBezTo>
                  <a:cubicBezTo>
                    <a:pt x="557" y="19440"/>
                    <a:pt x="-523" y="18576"/>
                    <a:pt x="287" y="17208"/>
                  </a:cubicBezTo>
                  <a:cubicBezTo>
                    <a:pt x="1097" y="15840"/>
                    <a:pt x="3797" y="13968"/>
                    <a:pt x="6497" y="12888"/>
                  </a:cubicBezTo>
                  <a:cubicBezTo>
                    <a:pt x="9197" y="11808"/>
                    <a:pt x="11897" y="11520"/>
                    <a:pt x="13787" y="11736"/>
                  </a:cubicBezTo>
                  <a:cubicBezTo>
                    <a:pt x="15677" y="11952"/>
                    <a:pt x="16757" y="12672"/>
                    <a:pt x="17837" y="14400"/>
                  </a:cubicBezTo>
                  <a:cubicBezTo>
                    <a:pt x="18917" y="16128"/>
                    <a:pt x="19997" y="18864"/>
                    <a:pt x="210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067873" y="743719"/>
              <a:ext cx="56735" cy="5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998" fill="norm" stroke="1" extrusionOk="0">
                  <a:moveTo>
                    <a:pt x="4329" y="6113"/>
                  </a:moveTo>
                  <a:cubicBezTo>
                    <a:pt x="2786" y="7336"/>
                    <a:pt x="1243" y="8558"/>
                    <a:pt x="471" y="10596"/>
                  </a:cubicBezTo>
                  <a:cubicBezTo>
                    <a:pt x="-300" y="12634"/>
                    <a:pt x="-300" y="15487"/>
                    <a:pt x="1821" y="17728"/>
                  </a:cubicBezTo>
                  <a:cubicBezTo>
                    <a:pt x="3943" y="19970"/>
                    <a:pt x="8186" y="21600"/>
                    <a:pt x="11657" y="20785"/>
                  </a:cubicBezTo>
                  <a:cubicBezTo>
                    <a:pt x="15129" y="19970"/>
                    <a:pt x="17829" y="16709"/>
                    <a:pt x="19371" y="13653"/>
                  </a:cubicBezTo>
                  <a:cubicBezTo>
                    <a:pt x="20914" y="10596"/>
                    <a:pt x="21300" y="7743"/>
                    <a:pt x="19371" y="5502"/>
                  </a:cubicBezTo>
                  <a:cubicBezTo>
                    <a:pt x="17443" y="3260"/>
                    <a:pt x="13200" y="1630"/>
                    <a:pt x="89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362645" y="724669"/>
              <a:ext cx="99164" cy="8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1" fill="norm" stroke="1" extrusionOk="0">
                  <a:moveTo>
                    <a:pt x="1295" y="0"/>
                  </a:moveTo>
                  <a:cubicBezTo>
                    <a:pt x="840" y="5205"/>
                    <a:pt x="386" y="10410"/>
                    <a:pt x="158" y="13663"/>
                  </a:cubicBezTo>
                  <a:cubicBezTo>
                    <a:pt x="-69" y="16916"/>
                    <a:pt x="-69" y="18217"/>
                    <a:pt x="272" y="19388"/>
                  </a:cubicBezTo>
                  <a:cubicBezTo>
                    <a:pt x="613" y="20559"/>
                    <a:pt x="1295" y="21600"/>
                    <a:pt x="1864" y="21470"/>
                  </a:cubicBezTo>
                  <a:cubicBezTo>
                    <a:pt x="2432" y="21340"/>
                    <a:pt x="2887" y="20039"/>
                    <a:pt x="3342" y="18737"/>
                  </a:cubicBezTo>
                  <a:cubicBezTo>
                    <a:pt x="3796" y="17436"/>
                    <a:pt x="4251" y="16135"/>
                    <a:pt x="4592" y="14834"/>
                  </a:cubicBezTo>
                  <a:cubicBezTo>
                    <a:pt x="4933" y="13533"/>
                    <a:pt x="5160" y="12231"/>
                    <a:pt x="5843" y="11841"/>
                  </a:cubicBezTo>
                  <a:cubicBezTo>
                    <a:pt x="6525" y="11451"/>
                    <a:pt x="7662" y="11971"/>
                    <a:pt x="9026" y="13272"/>
                  </a:cubicBezTo>
                  <a:cubicBezTo>
                    <a:pt x="10390" y="14573"/>
                    <a:pt x="11982" y="16655"/>
                    <a:pt x="13346" y="17957"/>
                  </a:cubicBezTo>
                  <a:cubicBezTo>
                    <a:pt x="14710" y="19258"/>
                    <a:pt x="15847" y="19778"/>
                    <a:pt x="17211" y="18347"/>
                  </a:cubicBezTo>
                  <a:cubicBezTo>
                    <a:pt x="18575" y="16916"/>
                    <a:pt x="20167" y="13533"/>
                    <a:pt x="20849" y="10149"/>
                  </a:cubicBezTo>
                  <a:cubicBezTo>
                    <a:pt x="21531" y="6766"/>
                    <a:pt x="21304" y="3383"/>
                    <a:pt x="210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502291" y="712443"/>
              <a:ext cx="60059" cy="9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2" fill="norm" stroke="1" extrusionOk="0">
                  <a:moveTo>
                    <a:pt x="15820" y="5299"/>
                  </a:moveTo>
                  <a:cubicBezTo>
                    <a:pt x="15820" y="4174"/>
                    <a:pt x="15820" y="3049"/>
                    <a:pt x="15251" y="2036"/>
                  </a:cubicBezTo>
                  <a:cubicBezTo>
                    <a:pt x="14683" y="1024"/>
                    <a:pt x="13546" y="124"/>
                    <a:pt x="12030" y="11"/>
                  </a:cubicBezTo>
                  <a:cubicBezTo>
                    <a:pt x="10515" y="-101"/>
                    <a:pt x="8620" y="574"/>
                    <a:pt x="6536" y="3161"/>
                  </a:cubicBezTo>
                  <a:cubicBezTo>
                    <a:pt x="4451" y="5749"/>
                    <a:pt x="2178" y="10249"/>
                    <a:pt x="1041" y="13062"/>
                  </a:cubicBezTo>
                  <a:cubicBezTo>
                    <a:pt x="-96" y="15874"/>
                    <a:pt x="-96" y="16999"/>
                    <a:pt x="93" y="18236"/>
                  </a:cubicBezTo>
                  <a:cubicBezTo>
                    <a:pt x="283" y="19474"/>
                    <a:pt x="662" y="20824"/>
                    <a:pt x="1609" y="21162"/>
                  </a:cubicBezTo>
                  <a:cubicBezTo>
                    <a:pt x="2557" y="21499"/>
                    <a:pt x="4072" y="20824"/>
                    <a:pt x="6346" y="18236"/>
                  </a:cubicBezTo>
                  <a:cubicBezTo>
                    <a:pt x="8620" y="15649"/>
                    <a:pt x="11651" y="11149"/>
                    <a:pt x="13546" y="8224"/>
                  </a:cubicBezTo>
                  <a:cubicBezTo>
                    <a:pt x="15441" y="5299"/>
                    <a:pt x="16199" y="3949"/>
                    <a:pt x="16578" y="4174"/>
                  </a:cubicBezTo>
                  <a:cubicBezTo>
                    <a:pt x="16957" y="4399"/>
                    <a:pt x="16957" y="6199"/>
                    <a:pt x="17715" y="8786"/>
                  </a:cubicBezTo>
                  <a:cubicBezTo>
                    <a:pt x="18472" y="11374"/>
                    <a:pt x="19988" y="14749"/>
                    <a:pt x="21504" y="18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592732" y="714678"/>
              <a:ext cx="53886" cy="9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30" fill="norm" stroke="1" extrusionOk="0">
                  <a:moveTo>
                    <a:pt x="1783" y="5677"/>
                  </a:moveTo>
                  <a:cubicBezTo>
                    <a:pt x="1368" y="9857"/>
                    <a:pt x="952" y="14038"/>
                    <a:pt x="744" y="16825"/>
                  </a:cubicBezTo>
                  <a:cubicBezTo>
                    <a:pt x="537" y="19612"/>
                    <a:pt x="537" y="21006"/>
                    <a:pt x="329" y="21122"/>
                  </a:cubicBezTo>
                  <a:cubicBezTo>
                    <a:pt x="121" y="21238"/>
                    <a:pt x="-294" y="20077"/>
                    <a:pt x="329" y="17638"/>
                  </a:cubicBezTo>
                  <a:cubicBezTo>
                    <a:pt x="952" y="15199"/>
                    <a:pt x="2614" y="11483"/>
                    <a:pt x="5106" y="8232"/>
                  </a:cubicBezTo>
                  <a:cubicBezTo>
                    <a:pt x="7598" y="4980"/>
                    <a:pt x="10921" y="2193"/>
                    <a:pt x="13621" y="915"/>
                  </a:cubicBezTo>
                  <a:cubicBezTo>
                    <a:pt x="16321" y="-362"/>
                    <a:pt x="18398" y="-130"/>
                    <a:pt x="19644" y="567"/>
                  </a:cubicBezTo>
                  <a:cubicBezTo>
                    <a:pt x="20891" y="1264"/>
                    <a:pt x="21306" y="2425"/>
                    <a:pt x="21098" y="5328"/>
                  </a:cubicBezTo>
                  <a:cubicBezTo>
                    <a:pt x="20891" y="8232"/>
                    <a:pt x="20060" y="12877"/>
                    <a:pt x="19229" y="17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693982" y="625679"/>
              <a:ext cx="17593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86" fill="norm" stroke="1" extrusionOk="0">
                  <a:moveTo>
                    <a:pt x="9686" y="1538"/>
                  </a:moveTo>
                  <a:cubicBezTo>
                    <a:pt x="12227" y="802"/>
                    <a:pt x="14768" y="66"/>
                    <a:pt x="15403" y="4"/>
                  </a:cubicBezTo>
                  <a:cubicBezTo>
                    <a:pt x="16039" y="-57"/>
                    <a:pt x="14768" y="557"/>
                    <a:pt x="12862" y="2213"/>
                  </a:cubicBezTo>
                  <a:cubicBezTo>
                    <a:pt x="10956" y="3870"/>
                    <a:pt x="8415" y="6570"/>
                    <a:pt x="5874" y="9700"/>
                  </a:cubicBezTo>
                  <a:cubicBezTo>
                    <a:pt x="3333" y="12829"/>
                    <a:pt x="792" y="16388"/>
                    <a:pt x="156" y="18536"/>
                  </a:cubicBezTo>
                  <a:cubicBezTo>
                    <a:pt x="-479" y="20684"/>
                    <a:pt x="792" y="21420"/>
                    <a:pt x="4603" y="21482"/>
                  </a:cubicBezTo>
                  <a:cubicBezTo>
                    <a:pt x="8415" y="21543"/>
                    <a:pt x="14768" y="20929"/>
                    <a:pt x="21121" y="20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672416" y="715144"/>
              <a:ext cx="6456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18000"/>
                    <a:pt x="0" y="14400"/>
                    <a:pt x="0" y="12600"/>
                  </a:cubicBezTo>
                  <a:cubicBezTo>
                    <a:pt x="0" y="10800"/>
                    <a:pt x="1770" y="10800"/>
                    <a:pt x="5666" y="9000"/>
                  </a:cubicBezTo>
                  <a:cubicBezTo>
                    <a:pt x="9561" y="7200"/>
                    <a:pt x="155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749675" y="702444"/>
              <a:ext cx="4229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6971" y="0"/>
                  </a:moveTo>
                  <a:cubicBezTo>
                    <a:pt x="14400" y="0"/>
                    <a:pt x="11829" y="0"/>
                    <a:pt x="9257" y="120"/>
                  </a:cubicBezTo>
                  <a:cubicBezTo>
                    <a:pt x="6686" y="240"/>
                    <a:pt x="4114" y="480"/>
                    <a:pt x="2829" y="1320"/>
                  </a:cubicBezTo>
                  <a:cubicBezTo>
                    <a:pt x="1543" y="2160"/>
                    <a:pt x="1543" y="3600"/>
                    <a:pt x="4371" y="5400"/>
                  </a:cubicBezTo>
                  <a:cubicBezTo>
                    <a:pt x="7200" y="7200"/>
                    <a:pt x="12857" y="9360"/>
                    <a:pt x="16457" y="11520"/>
                  </a:cubicBezTo>
                  <a:cubicBezTo>
                    <a:pt x="20057" y="13680"/>
                    <a:pt x="21600" y="15840"/>
                    <a:pt x="19800" y="17520"/>
                  </a:cubicBezTo>
                  <a:cubicBezTo>
                    <a:pt x="18000" y="19200"/>
                    <a:pt x="12857" y="20400"/>
                    <a:pt x="9000" y="21000"/>
                  </a:cubicBezTo>
                  <a:cubicBezTo>
                    <a:pt x="5143" y="21600"/>
                    <a:pt x="257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064397" y="623069"/>
              <a:ext cx="40879" cy="17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2" fill="norm" stroke="1" extrusionOk="0">
                  <a:moveTo>
                    <a:pt x="6438" y="0"/>
                  </a:moveTo>
                  <a:cubicBezTo>
                    <a:pt x="5330" y="4786"/>
                    <a:pt x="4223" y="9571"/>
                    <a:pt x="3115" y="12740"/>
                  </a:cubicBezTo>
                  <a:cubicBezTo>
                    <a:pt x="2007" y="15909"/>
                    <a:pt x="900" y="17461"/>
                    <a:pt x="346" y="18625"/>
                  </a:cubicBezTo>
                  <a:cubicBezTo>
                    <a:pt x="-208" y="19789"/>
                    <a:pt x="-208" y="20565"/>
                    <a:pt x="1177" y="21018"/>
                  </a:cubicBezTo>
                  <a:cubicBezTo>
                    <a:pt x="2561" y="21471"/>
                    <a:pt x="5330" y="21600"/>
                    <a:pt x="8930" y="20824"/>
                  </a:cubicBezTo>
                  <a:cubicBezTo>
                    <a:pt x="12530" y="20048"/>
                    <a:pt x="16961" y="18366"/>
                    <a:pt x="19177" y="17202"/>
                  </a:cubicBezTo>
                  <a:cubicBezTo>
                    <a:pt x="21392" y="16038"/>
                    <a:pt x="21392" y="15392"/>
                    <a:pt x="21392" y="14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067175" y="699269"/>
              <a:ext cx="793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127972" y="696094"/>
              <a:ext cx="58991" cy="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891" fill="norm" stroke="1" extrusionOk="0">
                  <a:moveTo>
                    <a:pt x="13473" y="0"/>
                  </a:moveTo>
                  <a:cubicBezTo>
                    <a:pt x="9684" y="864"/>
                    <a:pt x="5894" y="1728"/>
                    <a:pt x="3431" y="3744"/>
                  </a:cubicBezTo>
                  <a:cubicBezTo>
                    <a:pt x="968" y="5760"/>
                    <a:pt x="-169" y="8928"/>
                    <a:pt x="20" y="12240"/>
                  </a:cubicBezTo>
                  <a:cubicBezTo>
                    <a:pt x="210" y="15552"/>
                    <a:pt x="1726" y="19008"/>
                    <a:pt x="5136" y="20304"/>
                  </a:cubicBezTo>
                  <a:cubicBezTo>
                    <a:pt x="8547" y="21600"/>
                    <a:pt x="13852" y="20736"/>
                    <a:pt x="17073" y="17856"/>
                  </a:cubicBezTo>
                  <a:cubicBezTo>
                    <a:pt x="20294" y="14976"/>
                    <a:pt x="21431" y="10080"/>
                    <a:pt x="21052" y="7344"/>
                  </a:cubicBezTo>
                  <a:cubicBezTo>
                    <a:pt x="20673" y="4608"/>
                    <a:pt x="18778" y="4032"/>
                    <a:pt x="16315" y="3744"/>
                  </a:cubicBezTo>
                  <a:cubicBezTo>
                    <a:pt x="13852" y="3456"/>
                    <a:pt x="10820" y="3456"/>
                    <a:pt x="7789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375145" y="707929"/>
              <a:ext cx="53981" cy="18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04" fill="norm" stroke="1" extrusionOk="0">
                  <a:moveTo>
                    <a:pt x="21186" y="1986"/>
                  </a:moveTo>
                  <a:cubicBezTo>
                    <a:pt x="17863" y="1232"/>
                    <a:pt x="14540" y="479"/>
                    <a:pt x="11840" y="165"/>
                  </a:cubicBezTo>
                  <a:cubicBezTo>
                    <a:pt x="9140" y="-149"/>
                    <a:pt x="7063" y="-23"/>
                    <a:pt x="4986" y="604"/>
                  </a:cubicBezTo>
                  <a:cubicBezTo>
                    <a:pt x="2909" y="1232"/>
                    <a:pt x="832" y="2363"/>
                    <a:pt x="209" y="3242"/>
                  </a:cubicBezTo>
                  <a:cubicBezTo>
                    <a:pt x="-414" y="4121"/>
                    <a:pt x="417" y="4749"/>
                    <a:pt x="1871" y="5000"/>
                  </a:cubicBezTo>
                  <a:cubicBezTo>
                    <a:pt x="3324" y="5251"/>
                    <a:pt x="5401" y="5125"/>
                    <a:pt x="8101" y="4686"/>
                  </a:cubicBezTo>
                  <a:cubicBezTo>
                    <a:pt x="10801" y="4246"/>
                    <a:pt x="14124" y="3493"/>
                    <a:pt x="16201" y="2802"/>
                  </a:cubicBezTo>
                  <a:cubicBezTo>
                    <a:pt x="18278" y="2111"/>
                    <a:pt x="19109" y="1484"/>
                    <a:pt x="19317" y="1484"/>
                  </a:cubicBezTo>
                  <a:cubicBezTo>
                    <a:pt x="19524" y="1484"/>
                    <a:pt x="19109" y="2111"/>
                    <a:pt x="18901" y="4560"/>
                  </a:cubicBezTo>
                  <a:cubicBezTo>
                    <a:pt x="18694" y="7009"/>
                    <a:pt x="18694" y="11279"/>
                    <a:pt x="18486" y="14104"/>
                  </a:cubicBezTo>
                  <a:cubicBezTo>
                    <a:pt x="18278" y="16930"/>
                    <a:pt x="17863" y="18311"/>
                    <a:pt x="17032" y="19253"/>
                  </a:cubicBezTo>
                  <a:cubicBezTo>
                    <a:pt x="16201" y="20195"/>
                    <a:pt x="14955" y="20698"/>
                    <a:pt x="13294" y="21011"/>
                  </a:cubicBezTo>
                  <a:cubicBezTo>
                    <a:pt x="11632" y="21325"/>
                    <a:pt x="9555" y="21451"/>
                    <a:pt x="7271" y="21388"/>
                  </a:cubicBezTo>
                  <a:cubicBezTo>
                    <a:pt x="4986" y="21325"/>
                    <a:pt x="2494" y="21074"/>
                    <a:pt x="2286" y="19379"/>
                  </a:cubicBezTo>
                  <a:cubicBezTo>
                    <a:pt x="2078" y="17684"/>
                    <a:pt x="4155" y="14544"/>
                    <a:pt x="6232" y="1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449934" y="712454"/>
              <a:ext cx="55392" cy="6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09" fill="norm" stroke="1" extrusionOk="0">
                  <a:moveTo>
                    <a:pt x="4213" y="12186"/>
                  </a:moveTo>
                  <a:cubicBezTo>
                    <a:pt x="2990" y="10814"/>
                    <a:pt x="1768" y="9443"/>
                    <a:pt x="2175" y="8414"/>
                  </a:cubicBezTo>
                  <a:cubicBezTo>
                    <a:pt x="2583" y="7386"/>
                    <a:pt x="4621" y="6700"/>
                    <a:pt x="6251" y="5157"/>
                  </a:cubicBezTo>
                  <a:cubicBezTo>
                    <a:pt x="7881" y="3614"/>
                    <a:pt x="9104" y="1214"/>
                    <a:pt x="8492" y="357"/>
                  </a:cubicBezTo>
                  <a:cubicBezTo>
                    <a:pt x="7881" y="-500"/>
                    <a:pt x="5436" y="186"/>
                    <a:pt x="3602" y="2414"/>
                  </a:cubicBezTo>
                  <a:cubicBezTo>
                    <a:pt x="1768" y="4643"/>
                    <a:pt x="545" y="8414"/>
                    <a:pt x="138" y="11671"/>
                  </a:cubicBezTo>
                  <a:cubicBezTo>
                    <a:pt x="-270" y="14929"/>
                    <a:pt x="138" y="17671"/>
                    <a:pt x="2583" y="19214"/>
                  </a:cubicBezTo>
                  <a:cubicBezTo>
                    <a:pt x="5028" y="20757"/>
                    <a:pt x="9511" y="21100"/>
                    <a:pt x="12975" y="20586"/>
                  </a:cubicBezTo>
                  <a:cubicBezTo>
                    <a:pt x="16439" y="20071"/>
                    <a:pt x="18885" y="18700"/>
                    <a:pt x="21330" y="17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537287" y="588144"/>
              <a:ext cx="41064" cy="18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0" fill="norm" stroke="1" extrusionOk="0">
                  <a:moveTo>
                    <a:pt x="21489" y="0"/>
                  </a:moveTo>
                  <a:cubicBezTo>
                    <a:pt x="15951" y="2548"/>
                    <a:pt x="10412" y="5097"/>
                    <a:pt x="6812" y="7948"/>
                  </a:cubicBezTo>
                  <a:cubicBezTo>
                    <a:pt x="3212" y="10800"/>
                    <a:pt x="1551" y="13955"/>
                    <a:pt x="720" y="15957"/>
                  </a:cubicBezTo>
                  <a:cubicBezTo>
                    <a:pt x="-111" y="17960"/>
                    <a:pt x="-111" y="18809"/>
                    <a:pt x="166" y="19598"/>
                  </a:cubicBezTo>
                  <a:cubicBezTo>
                    <a:pt x="443" y="20387"/>
                    <a:pt x="997" y="21115"/>
                    <a:pt x="2935" y="21357"/>
                  </a:cubicBezTo>
                  <a:cubicBezTo>
                    <a:pt x="4874" y="21600"/>
                    <a:pt x="8197" y="21357"/>
                    <a:pt x="11243" y="20751"/>
                  </a:cubicBezTo>
                  <a:cubicBezTo>
                    <a:pt x="14289" y="20144"/>
                    <a:pt x="17058" y="19173"/>
                    <a:pt x="19827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540250" y="686569"/>
              <a:ext cx="793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750979" y="689354"/>
              <a:ext cx="106771" cy="8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98" fill="norm" stroke="1" extrusionOk="0">
                  <a:moveTo>
                    <a:pt x="15646" y="8898"/>
                  </a:moveTo>
                  <a:cubicBezTo>
                    <a:pt x="14588" y="6231"/>
                    <a:pt x="13529" y="3565"/>
                    <a:pt x="11940" y="1831"/>
                  </a:cubicBezTo>
                  <a:cubicBezTo>
                    <a:pt x="10352" y="98"/>
                    <a:pt x="8235" y="-702"/>
                    <a:pt x="6117" y="765"/>
                  </a:cubicBezTo>
                  <a:cubicBezTo>
                    <a:pt x="3999" y="2231"/>
                    <a:pt x="1882" y="5965"/>
                    <a:pt x="823" y="8498"/>
                  </a:cubicBezTo>
                  <a:cubicBezTo>
                    <a:pt x="-236" y="11031"/>
                    <a:pt x="-236" y="12365"/>
                    <a:pt x="611" y="13565"/>
                  </a:cubicBezTo>
                  <a:cubicBezTo>
                    <a:pt x="1458" y="14765"/>
                    <a:pt x="3152" y="15831"/>
                    <a:pt x="4952" y="15298"/>
                  </a:cubicBezTo>
                  <a:cubicBezTo>
                    <a:pt x="6752" y="14765"/>
                    <a:pt x="8658" y="12631"/>
                    <a:pt x="9929" y="10498"/>
                  </a:cubicBezTo>
                  <a:cubicBezTo>
                    <a:pt x="11199" y="8365"/>
                    <a:pt x="11835" y="6231"/>
                    <a:pt x="12258" y="6498"/>
                  </a:cubicBezTo>
                  <a:cubicBezTo>
                    <a:pt x="12682" y="6765"/>
                    <a:pt x="12893" y="9431"/>
                    <a:pt x="13846" y="12098"/>
                  </a:cubicBezTo>
                  <a:cubicBezTo>
                    <a:pt x="14799" y="14765"/>
                    <a:pt x="16493" y="17431"/>
                    <a:pt x="17870" y="18898"/>
                  </a:cubicBezTo>
                  <a:cubicBezTo>
                    <a:pt x="19246" y="20365"/>
                    <a:pt x="20305" y="20631"/>
                    <a:pt x="21364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997450" y="694579"/>
              <a:ext cx="73025" cy="6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3363"/>
                  </a:moveTo>
                  <a:cubicBezTo>
                    <a:pt x="1878" y="6264"/>
                    <a:pt x="3757" y="9166"/>
                    <a:pt x="4852" y="11422"/>
                  </a:cubicBezTo>
                  <a:cubicBezTo>
                    <a:pt x="5948" y="13679"/>
                    <a:pt x="6261" y="15291"/>
                    <a:pt x="6730" y="17064"/>
                  </a:cubicBezTo>
                  <a:cubicBezTo>
                    <a:pt x="7200" y="18837"/>
                    <a:pt x="7826" y="20772"/>
                    <a:pt x="8452" y="20933"/>
                  </a:cubicBezTo>
                  <a:cubicBezTo>
                    <a:pt x="9078" y="21094"/>
                    <a:pt x="9704" y="19482"/>
                    <a:pt x="10174" y="16742"/>
                  </a:cubicBezTo>
                  <a:cubicBezTo>
                    <a:pt x="10643" y="14001"/>
                    <a:pt x="10957" y="10133"/>
                    <a:pt x="11426" y="6909"/>
                  </a:cubicBezTo>
                  <a:cubicBezTo>
                    <a:pt x="11896" y="3685"/>
                    <a:pt x="12522" y="1106"/>
                    <a:pt x="14243" y="300"/>
                  </a:cubicBezTo>
                  <a:cubicBezTo>
                    <a:pt x="15965" y="-506"/>
                    <a:pt x="18783" y="461"/>
                    <a:pt x="21600" y="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066296" y="694639"/>
              <a:ext cx="61329" cy="5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5" fill="norm" stroke="1" extrusionOk="0">
                  <a:moveTo>
                    <a:pt x="10232" y="6673"/>
                  </a:moveTo>
                  <a:cubicBezTo>
                    <a:pt x="11696" y="5451"/>
                    <a:pt x="13161" y="4228"/>
                    <a:pt x="13161" y="3005"/>
                  </a:cubicBezTo>
                  <a:cubicBezTo>
                    <a:pt x="13161" y="1783"/>
                    <a:pt x="11696" y="560"/>
                    <a:pt x="10049" y="153"/>
                  </a:cubicBezTo>
                  <a:cubicBezTo>
                    <a:pt x="8401" y="-255"/>
                    <a:pt x="6571" y="153"/>
                    <a:pt x="4923" y="1375"/>
                  </a:cubicBezTo>
                  <a:cubicBezTo>
                    <a:pt x="3276" y="2598"/>
                    <a:pt x="1812" y="4636"/>
                    <a:pt x="896" y="6877"/>
                  </a:cubicBezTo>
                  <a:cubicBezTo>
                    <a:pt x="-19" y="9119"/>
                    <a:pt x="-385" y="11564"/>
                    <a:pt x="530" y="12379"/>
                  </a:cubicBezTo>
                  <a:cubicBezTo>
                    <a:pt x="1446" y="13194"/>
                    <a:pt x="3642" y="12379"/>
                    <a:pt x="5839" y="11360"/>
                  </a:cubicBezTo>
                  <a:cubicBezTo>
                    <a:pt x="8035" y="10341"/>
                    <a:pt x="10232" y="9119"/>
                    <a:pt x="12062" y="10137"/>
                  </a:cubicBezTo>
                  <a:cubicBezTo>
                    <a:pt x="13893" y="11156"/>
                    <a:pt x="15357" y="14417"/>
                    <a:pt x="16822" y="16658"/>
                  </a:cubicBezTo>
                  <a:cubicBezTo>
                    <a:pt x="18286" y="18900"/>
                    <a:pt x="19751" y="20122"/>
                    <a:pt x="21215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158316" y="691530"/>
              <a:ext cx="39159" cy="6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2723"/>
                  </a:moveTo>
                  <a:cubicBezTo>
                    <a:pt x="19265" y="1606"/>
                    <a:pt x="16930" y="489"/>
                    <a:pt x="14303" y="116"/>
                  </a:cubicBezTo>
                  <a:cubicBezTo>
                    <a:pt x="11676" y="-256"/>
                    <a:pt x="8757" y="116"/>
                    <a:pt x="5838" y="3468"/>
                  </a:cubicBezTo>
                  <a:cubicBezTo>
                    <a:pt x="2919" y="6820"/>
                    <a:pt x="0" y="13151"/>
                    <a:pt x="0" y="16689"/>
                  </a:cubicBezTo>
                  <a:cubicBezTo>
                    <a:pt x="0" y="20227"/>
                    <a:pt x="2919" y="20972"/>
                    <a:pt x="6422" y="21158"/>
                  </a:cubicBezTo>
                  <a:cubicBezTo>
                    <a:pt x="9924" y="21344"/>
                    <a:pt x="14011" y="20972"/>
                    <a:pt x="18097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219442" y="687159"/>
              <a:ext cx="51058" cy="6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63" fill="norm" stroke="1" extrusionOk="0">
                  <a:moveTo>
                    <a:pt x="15977" y="5288"/>
                  </a:moveTo>
                  <a:cubicBezTo>
                    <a:pt x="15536" y="3457"/>
                    <a:pt x="15096" y="1627"/>
                    <a:pt x="13773" y="711"/>
                  </a:cubicBezTo>
                  <a:cubicBezTo>
                    <a:pt x="12451" y="-204"/>
                    <a:pt x="10247" y="-204"/>
                    <a:pt x="8483" y="528"/>
                  </a:cubicBezTo>
                  <a:cubicBezTo>
                    <a:pt x="6720" y="1260"/>
                    <a:pt x="5398" y="2725"/>
                    <a:pt x="3855" y="5471"/>
                  </a:cubicBezTo>
                  <a:cubicBezTo>
                    <a:pt x="2312" y="8216"/>
                    <a:pt x="549" y="12243"/>
                    <a:pt x="108" y="15172"/>
                  </a:cubicBezTo>
                  <a:cubicBezTo>
                    <a:pt x="-333" y="18101"/>
                    <a:pt x="549" y="19932"/>
                    <a:pt x="3414" y="20664"/>
                  </a:cubicBezTo>
                  <a:cubicBezTo>
                    <a:pt x="6279" y="21396"/>
                    <a:pt x="11128" y="21030"/>
                    <a:pt x="14434" y="20298"/>
                  </a:cubicBezTo>
                  <a:cubicBezTo>
                    <a:pt x="17740" y="19565"/>
                    <a:pt x="19504" y="18467"/>
                    <a:pt x="21267" y="17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295900" y="702444"/>
              <a:ext cx="1270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311775" y="65799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331883" y="686569"/>
              <a:ext cx="423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3240" y="3600"/>
                    <a:pt x="2160" y="7200"/>
                    <a:pt x="1350" y="9900"/>
                  </a:cubicBezTo>
                  <a:cubicBezTo>
                    <a:pt x="540" y="12600"/>
                    <a:pt x="0" y="14400"/>
                    <a:pt x="0" y="14400"/>
                  </a:cubicBezTo>
                  <a:cubicBezTo>
                    <a:pt x="0" y="14400"/>
                    <a:pt x="540" y="12600"/>
                    <a:pt x="2700" y="10260"/>
                  </a:cubicBezTo>
                  <a:cubicBezTo>
                    <a:pt x="4860" y="7920"/>
                    <a:pt x="8640" y="5040"/>
                    <a:pt x="11880" y="3060"/>
                  </a:cubicBezTo>
                  <a:cubicBezTo>
                    <a:pt x="15120" y="1080"/>
                    <a:pt x="17820" y="0"/>
                    <a:pt x="19440" y="360"/>
                  </a:cubicBezTo>
                  <a:cubicBezTo>
                    <a:pt x="21060" y="720"/>
                    <a:pt x="21600" y="2520"/>
                    <a:pt x="21600" y="6300"/>
                  </a:cubicBezTo>
                  <a:cubicBezTo>
                    <a:pt x="21600" y="10080"/>
                    <a:pt x="21060" y="15840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396441" y="683418"/>
              <a:ext cx="77260" cy="5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709" fill="norm" stroke="1" extrusionOk="0">
                  <a:moveTo>
                    <a:pt x="1167" y="10975"/>
                  </a:moveTo>
                  <a:cubicBezTo>
                    <a:pt x="4086" y="8779"/>
                    <a:pt x="7005" y="6582"/>
                    <a:pt x="8611" y="4568"/>
                  </a:cubicBezTo>
                  <a:cubicBezTo>
                    <a:pt x="10216" y="2555"/>
                    <a:pt x="10508" y="724"/>
                    <a:pt x="9924" y="175"/>
                  </a:cubicBezTo>
                  <a:cubicBezTo>
                    <a:pt x="9340" y="-374"/>
                    <a:pt x="7881" y="358"/>
                    <a:pt x="6130" y="2555"/>
                  </a:cubicBezTo>
                  <a:cubicBezTo>
                    <a:pt x="4378" y="4751"/>
                    <a:pt x="2335" y="8412"/>
                    <a:pt x="1167" y="11524"/>
                  </a:cubicBezTo>
                  <a:cubicBezTo>
                    <a:pt x="0" y="14636"/>
                    <a:pt x="-292" y="17199"/>
                    <a:pt x="292" y="18846"/>
                  </a:cubicBezTo>
                  <a:cubicBezTo>
                    <a:pt x="876" y="20494"/>
                    <a:pt x="2335" y="21226"/>
                    <a:pt x="5984" y="20311"/>
                  </a:cubicBezTo>
                  <a:cubicBezTo>
                    <a:pt x="9632" y="19395"/>
                    <a:pt x="15470" y="16833"/>
                    <a:pt x="21308" y="14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483225" y="613544"/>
              <a:ext cx="24342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87" y="0"/>
                  </a:moveTo>
                  <a:cubicBezTo>
                    <a:pt x="14087" y="1553"/>
                    <a:pt x="14087" y="3106"/>
                    <a:pt x="15965" y="5718"/>
                  </a:cubicBezTo>
                  <a:cubicBezTo>
                    <a:pt x="17843" y="8329"/>
                    <a:pt x="21600" y="12000"/>
                    <a:pt x="21600" y="14753"/>
                  </a:cubicBezTo>
                  <a:cubicBezTo>
                    <a:pt x="21600" y="17506"/>
                    <a:pt x="17843" y="19341"/>
                    <a:pt x="13617" y="20329"/>
                  </a:cubicBezTo>
                  <a:cubicBezTo>
                    <a:pt x="9391" y="21318"/>
                    <a:pt x="4696" y="21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642480" y="686215"/>
              <a:ext cx="59820" cy="20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67" fill="norm" stroke="1" extrusionOk="0">
                  <a:moveTo>
                    <a:pt x="21419" y="3260"/>
                  </a:moveTo>
                  <a:cubicBezTo>
                    <a:pt x="19903" y="2185"/>
                    <a:pt x="18387" y="1111"/>
                    <a:pt x="16682" y="520"/>
                  </a:cubicBezTo>
                  <a:cubicBezTo>
                    <a:pt x="14977" y="-72"/>
                    <a:pt x="13082" y="-179"/>
                    <a:pt x="10619" y="305"/>
                  </a:cubicBezTo>
                  <a:cubicBezTo>
                    <a:pt x="8156" y="788"/>
                    <a:pt x="5124" y="1863"/>
                    <a:pt x="3230" y="2722"/>
                  </a:cubicBezTo>
                  <a:cubicBezTo>
                    <a:pt x="1335" y="3582"/>
                    <a:pt x="577" y="4227"/>
                    <a:pt x="198" y="4872"/>
                  </a:cubicBezTo>
                  <a:cubicBezTo>
                    <a:pt x="-181" y="5517"/>
                    <a:pt x="-181" y="6161"/>
                    <a:pt x="1714" y="6537"/>
                  </a:cubicBezTo>
                  <a:cubicBezTo>
                    <a:pt x="3608" y="6914"/>
                    <a:pt x="7398" y="7021"/>
                    <a:pt x="10430" y="6484"/>
                  </a:cubicBezTo>
                  <a:cubicBezTo>
                    <a:pt x="13461" y="5946"/>
                    <a:pt x="15735" y="4764"/>
                    <a:pt x="17251" y="3905"/>
                  </a:cubicBezTo>
                  <a:cubicBezTo>
                    <a:pt x="18766" y="3045"/>
                    <a:pt x="19524" y="2508"/>
                    <a:pt x="19903" y="2615"/>
                  </a:cubicBezTo>
                  <a:cubicBezTo>
                    <a:pt x="20282" y="2722"/>
                    <a:pt x="20282" y="3475"/>
                    <a:pt x="19903" y="5302"/>
                  </a:cubicBezTo>
                  <a:cubicBezTo>
                    <a:pt x="19524" y="7128"/>
                    <a:pt x="18766" y="10030"/>
                    <a:pt x="18387" y="12340"/>
                  </a:cubicBezTo>
                  <a:cubicBezTo>
                    <a:pt x="18008" y="14651"/>
                    <a:pt x="18008" y="16370"/>
                    <a:pt x="18008" y="17714"/>
                  </a:cubicBezTo>
                  <a:cubicBezTo>
                    <a:pt x="18008" y="19057"/>
                    <a:pt x="18008" y="20024"/>
                    <a:pt x="17061" y="20615"/>
                  </a:cubicBezTo>
                  <a:cubicBezTo>
                    <a:pt x="16114" y="21206"/>
                    <a:pt x="14219" y="21421"/>
                    <a:pt x="12514" y="21152"/>
                  </a:cubicBezTo>
                  <a:cubicBezTo>
                    <a:pt x="10808" y="20884"/>
                    <a:pt x="9293" y="20131"/>
                    <a:pt x="9482" y="18466"/>
                  </a:cubicBezTo>
                  <a:cubicBezTo>
                    <a:pt x="9672" y="16800"/>
                    <a:pt x="11566" y="14221"/>
                    <a:pt x="13461" y="11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732021" y="700462"/>
              <a:ext cx="87755" cy="6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431" fill="norm" stroke="1" extrusionOk="0">
                  <a:moveTo>
                    <a:pt x="3579" y="4473"/>
                  </a:moveTo>
                  <a:cubicBezTo>
                    <a:pt x="2551" y="5440"/>
                    <a:pt x="1522" y="6407"/>
                    <a:pt x="1651" y="7052"/>
                  </a:cubicBezTo>
                  <a:cubicBezTo>
                    <a:pt x="1779" y="7697"/>
                    <a:pt x="3065" y="8019"/>
                    <a:pt x="4351" y="7536"/>
                  </a:cubicBezTo>
                  <a:cubicBezTo>
                    <a:pt x="5636" y="7052"/>
                    <a:pt x="6922" y="5762"/>
                    <a:pt x="7693" y="4150"/>
                  </a:cubicBezTo>
                  <a:cubicBezTo>
                    <a:pt x="8465" y="2538"/>
                    <a:pt x="8722" y="604"/>
                    <a:pt x="8208" y="121"/>
                  </a:cubicBezTo>
                  <a:cubicBezTo>
                    <a:pt x="7693" y="-363"/>
                    <a:pt x="6408" y="604"/>
                    <a:pt x="4865" y="3183"/>
                  </a:cubicBezTo>
                  <a:cubicBezTo>
                    <a:pt x="3322" y="5762"/>
                    <a:pt x="1522" y="9953"/>
                    <a:pt x="622" y="13016"/>
                  </a:cubicBezTo>
                  <a:cubicBezTo>
                    <a:pt x="-278" y="16079"/>
                    <a:pt x="-278" y="18013"/>
                    <a:pt x="1136" y="19303"/>
                  </a:cubicBezTo>
                  <a:cubicBezTo>
                    <a:pt x="2551" y="20592"/>
                    <a:pt x="5379" y="21237"/>
                    <a:pt x="8979" y="18658"/>
                  </a:cubicBezTo>
                  <a:cubicBezTo>
                    <a:pt x="12579" y="16079"/>
                    <a:pt x="16951" y="10276"/>
                    <a:pt x="21322" y="4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813745" y="565919"/>
              <a:ext cx="47305" cy="20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9" fill="norm" stroke="1" extrusionOk="0">
                  <a:moveTo>
                    <a:pt x="21455" y="0"/>
                  </a:moveTo>
                  <a:cubicBezTo>
                    <a:pt x="15695" y="2755"/>
                    <a:pt x="9935" y="5510"/>
                    <a:pt x="6335" y="8431"/>
                  </a:cubicBezTo>
                  <a:cubicBezTo>
                    <a:pt x="2735" y="11351"/>
                    <a:pt x="1295" y="14437"/>
                    <a:pt x="575" y="16476"/>
                  </a:cubicBezTo>
                  <a:cubicBezTo>
                    <a:pt x="-145" y="18514"/>
                    <a:pt x="-145" y="19506"/>
                    <a:pt x="335" y="20278"/>
                  </a:cubicBezTo>
                  <a:cubicBezTo>
                    <a:pt x="815" y="21049"/>
                    <a:pt x="1775" y="21600"/>
                    <a:pt x="4655" y="21545"/>
                  </a:cubicBezTo>
                  <a:cubicBezTo>
                    <a:pt x="7535" y="21490"/>
                    <a:pt x="12335" y="20829"/>
                    <a:pt x="17135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810250" y="677044"/>
              <a:ext cx="730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845175" y="664344"/>
              <a:ext cx="52742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47" fill="norm" stroke="1" extrusionOk="0">
                  <a:moveTo>
                    <a:pt x="16518" y="0"/>
                  </a:moveTo>
                  <a:cubicBezTo>
                    <a:pt x="13976" y="216"/>
                    <a:pt x="11435" y="432"/>
                    <a:pt x="9318" y="1080"/>
                  </a:cubicBezTo>
                  <a:cubicBezTo>
                    <a:pt x="7200" y="1728"/>
                    <a:pt x="5506" y="2808"/>
                    <a:pt x="5929" y="3780"/>
                  </a:cubicBezTo>
                  <a:cubicBezTo>
                    <a:pt x="6353" y="4752"/>
                    <a:pt x="8894" y="5616"/>
                    <a:pt x="11859" y="6804"/>
                  </a:cubicBezTo>
                  <a:cubicBezTo>
                    <a:pt x="14824" y="7992"/>
                    <a:pt x="18212" y="9504"/>
                    <a:pt x="19906" y="11448"/>
                  </a:cubicBezTo>
                  <a:cubicBezTo>
                    <a:pt x="21600" y="13392"/>
                    <a:pt x="21600" y="15768"/>
                    <a:pt x="19271" y="17604"/>
                  </a:cubicBezTo>
                  <a:cubicBezTo>
                    <a:pt x="16941" y="19440"/>
                    <a:pt x="12282" y="20736"/>
                    <a:pt x="8682" y="21168"/>
                  </a:cubicBezTo>
                  <a:cubicBezTo>
                    <a:pt x="5082" y="21600"/>
                    <a:pt x="2541" y="21168"/>
                    <a:pt x="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77295" y="1135290"/>
              <a:ext cx="60955" cy="9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83" fill="norm" stroke="1" extrusionOk="0">
                  <a:moveTo>
                    <a:pt x="1316" y="7960"/>
                  </a:moveTo>
                  <a:cubicBezTo>
                    <a:pt x="3146" y="7506"/>
                    <a:pt x="4977" y="7051"/>
                    <a:pt x="6807" y="6482"/>
                  </a:cubicBezTo>
                  <a:cubicBezTo>
                    <a:pt x="8638" y="5914"/>
                    <a:pt x="10468" y="5232"/>
                    <a:pt x="11383" y="4095"/>
                  </a:cubicBezTo>
                  <a:cubicBezTo>
                    <a:pt x="12299" y="2958"/>
                    <a:pt x="12299" y="1367"/>
                    <a:pt x="11383" y="571"/>
                  </a:cubicBezTo>
                  <a:cubicBezTo>
                    <a:pt x="10468" y="-225"/>
                    <a:pt x="8638" y="-225"/>
                    <a:pt x="6441" y="798"/>
                  </a:cubicBezTo>
                  <a:cubicBezTo>
                    <a:pt x="4244" y="1821"/>
                    <a:pt x="1682" y="3868"/>
                    <a:pt x="583" y="6937"/>
                  </a:cubicBezTo>
                  <a:cubicBezTo>
                    <a:pt x="-515" y="10007"/>
                    <a:pt x="-149" y="14099"/>
                    <a:pt x="2414" y="16828"/>
                  </a:cubicBezTo>
                  <a:cubicBezTo>
                    <a:pt x="4977" y="19556"/>
                    <a:pt x="9736" y="20920"/>
                    <a:pt x="13214" y="21148"/>
                  </a:cubicBezTo>
                  <a:cubicBezTo>
                    <a:pt x="16692" y="21375"/>
                    <a:pt x="18888" y="20466"/>
                    <a:pt x="21085" y="19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264500" y="1140594"/>
              <a:ext cx="5312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201" y="0"/>
                  </a:moveTo>
                  <a:cubicBezTo>
                    <a:pt x="931" y="686"/>
                    <a:pt x="-340" y="1371"/>
                    <a:pt x="84" y="2743"/>
                  </a:cubicBezTo>
                  <a:cubicBezTo>
                    <a:pt x="507" y="4114"/>
                    <a:pt x="2625" y="6171"/>
                    <a:pt x="6436" y="9429"/>
                  </a:cubicBezTo>
                  <a:cubicBezTo>
                    <a:pt x="10248" y="12686"/>
                    <a:pt x="15754" y="17143"/>
                    <a:pt x="212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273175" y="1150094"/>
              <a:ext cx="63500" cy="1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616"/>
                  </a:moveTo>
                  <a:cubicBezTo>
                    <a:pt x="19440" y="209"/>
                    <a:pt x="17280" y="-199"/>
                    <a:pt x="15660" y="107"/>
                  </a:cubicBezTo>
                  <a:cubicBezTo>
                    <a:pt x="14040" y="412"/>
                    <a:pt x="12960" y="1431"/>
                    <a:pt x="10800" y="4182"/>
                  </a:cubicBezTo>
                  <a:cubicBezTo>
                    <a:pt x="8640" y="6933"/>
                    <a:pt x="5400" y="11416"/>
                    <a:pt x="3420" y="14575"/>
                  </a:cubicBezTo>
                  <a:cubicBezTo>
                    <a:pt x="1440" y="17733"/>
                    <a:pt x="720" y="19567"/>
                    <a:pt x="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360816" y="1153765"/>
              <a:ext cx="67934" cy="6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4" fill="norm" stroke="1" extrusionOk="0">
                  <a:moveTo>
                    <a:pt x="16346" y="1818"/>
                  </a:moveTo>
                  <a:cubicBezTo>
                    <a:pt x="15017" y="836"/>
                    <a:pt x="13688" y="-146"/>
                    <a:pt x="11528" y="18"/>
                  </a:cubicBezTo>
                  <a:cubicBezTo>
                    <a:pt x="9368" y="181"/>
                    <a:pt x="6377" y="1490"/>
                    <a:pt x="4217" y="4109"/>
                  </a:cubicBezTo>
                  <a:cubicBezTo>
                    <a:pt x="2057" y="6727"/>
                    <a:pt x="728" y="10654"/>
                    <a:pt x="229" y="13436"/>
                  </a:cubicBezTo>
                  <a:cubicBezTo>
                    <a:pt x="-269" y="16218"/>
                    <a:pt x="63" y="17854"/>
                    <a:pt x="1060" y="18509"/>
                  </a:cubicBezTo>
                  <a:cubicBezTo>
                    <a:pt x="2057" y="19163"/>
                    <a:pt x="3719" y="18836"/>
                    <a:pt x="5713" y="17199"/>
                  </a:cubicBezTo>
                  <a:cubicBezTo>
                    <a:pt x="7706" y="15563"/>
                    <a:pt x="10033" y="12618"/>
                    <a:pt x="11694" y="9999"/>
                  </a:cubicBezTo>
                  <a:cubicBezTo>
                    <a:pt x="13356" y="7381"/>
                    <a:pt x="14353" y="5090"/>
                    <a:pt x="14685" y="4763"/>
                  </a:cubicBezTo>
                  <a:cubicBezTo>
                    <a:pt x="15017" y="4436"/>
                    <a:pt x="14685" y="6072"/>
                    <a:pt x="14851" y="8527"/>
                  </a:cubicBezTo>
                  <a:cubicBezTo>
                    <a:pt x="15017" y="10981"/>
                    <a:pt x="15682" y="14254"/>
                    <a:pt x="16845" y="16545"/>
                  </a:cubicBezTo>
                  <a:cubicBezTo>
                    <a:pt x="18008" y="18836"/>
                    <a:pt x="19669" y="20145"/>
                    <a:pt x="21331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457591" y="1137419"/>
              <a:ext cx="50535" cy="9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6" fill="norm" stroke="1" extrusionOk="0">
                  <a:moveTo>
                    <a:pt x="21487" y="4877"/>
                  </a:moveTo>
                  <a:cubicBezTo>
                    <a:pt x="21487" y="3716"/>
                    <a:pt x="21487" y="2555"/>
                    <a:pt x="20587" y="1626"/>
                  </a:cubicBezTo>
                  <a:cubicBezTo>
                    <a:pt x="19687" y="697"/>
                    <a:pt x="17887" y="0"/>
                    <a:pt x="16087" y="0"/>
                  </a:cubicBezTo>
                  <a:cubicBezTo>
                    <a:pt x="14287" y="0"/>
                    <a:pt x="12487" y="697"/>
                    <a:pt x="10012" y="3135"/>
                  </a:cubicBezTo>
                  <a:cubicBezTo>
                    <a:pt x="7537" y="5574"/>
                    <a:pt x="4387" y="9755"/>
                    <a:pt x="2587" y="12426"/>
                  </a:cubicBezTo>
                  <a:cubicBezTo>
                    <a:pt x="787" y="15097"/>
                    <a:pt x="337" y="16258"/>
                    <a:pt x="112" y="17535"/>
                  </a:cubicBezTo>
                  <a:cubicBezTo>
                    <a:pt x="-113" y="18813"/>
                    <a:pt x="-113" y="20206"/>
                    <a:pt x="1237" y="20903"/>
                  </a:cubicBezTo>
                  <a:cubicBezTo>
                    <a:pt x="2587" y="21600"/>
                    <a:pt x="5287" y="21600"/>
                    <a:pt x="8437" y="20903"/>
                  </a:cubicBezTo>
                  <a:cubicBezTo>
                    <a:pt x="11587" y="20206"/>
                    <a:pt x="15187" y="18813"/>
                    <a:pt x="18787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546225" y="1064394"/>
              <a:ext cx="41275" cy="14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0"/>
                  </a:moveTo>
                  <a:cubicBezTo>
                    <a:pt x="17169" y="2604"/>
                    <a:pt x="12738" y="5209"/>
                    <a:pt x="9138" y="7966"/>
                  </a:cubicBezTo>
                  <a:cubicBezTo>
                    <a:pt x="5538" y="10723"/>
                    <a:pt x="2769" y="13634"/>
                    <a:pt x="1385" y="15472"/>
                  </a:cubicBezTo>
                  <a:cubicBezTo>
                    <a:pt x="0" y="17311"/>
                    <a:pt x="0" y="18077"/>
                    <a:pt x="0" y="18919"/>
                  </a:cubicBezTo>
                  <a:cubicBezTo>
                    <a:pt x="0" y="19762"/>
                    <a:pt x="0" y="20681"/>
                    <a:pt x="1385" y="21140"/>
                  </a:cubicBezTo>
                  <a:cubicBezTo>
                    <a:pt x="2769" y="21600"/>
                    <a:pt x="5538" y="21600"/>
                    <a:pt x="8031" y="21064"/>
                  </a:cubicBezTo>
                  <a:cubicBezTo>
                    <a:pt x="10523" y="20528"/>
                    <a:pt x="12738" y="19455"/>
                    <a:pt x="14954" y="18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48761" y="1105669"/>
              <a:ext cx="6414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0" y="21600"/>
                  </a:moveTo>
                  <a:cubicBezTo>
                    <a:pt x="-139" y="21600"/>
                    <a:pt x="-487" y="21600"/>
                    <a:pt x="2997" y="18000"/>
                  </a:cubicBezTo>
                  <a:cubicBezTo>
                    <a:pt x="6481" y="14400"/>
                    <a:pt x="13797" y="7200"/>
                    <a:pt x="211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16075" y="1051694"/>
              <a:ext cx="3492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662"/>
                    <a:pt x="13745" y="3323"/>
                    <a:pt x="10473" y="6092"/>
                  </a:cubicBezTo>
                  <a:cubicBezTo>
                    <a:pt x="7200" y="8862"/>
                    <a:pt x="4582" y="12738"/>
                    <a:pt x="2945" y="15508"/>
                  </a:cubicBezTo>
                  <a:cubicBezTo>
                    <a:pt x="1309" y="18277"/>
                    <a:pt x="655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654175" y="1159644"/>
              <a:ext cx="5374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0"/>
                  </a:moveTo>
                  <a:cubicBezTo>
                    <a:pt x="0" y="667"/>
                    <a:pt x="0" y="1333"/>
                    <a:pt x="212" y="2000"/>
                  </a:cubicBezTo>
                  <a:cubicBezTo>
                    <a:pt x="424" y="2667"/>
                    <a:pt x="847" y="3333"/>
                    <a:pt x="2118" y="3667"/>
                  </a:cubicBezTo>
                  <a:cubicBezTo>
                    <a:pt x="3388" y="4000"/>
                    <a:pt x="5506" y="4000"/>
                    <a:pt x="7412" y="3800"/>
                  </a:cubicBezTo>
                  <a:cubicBezTo>
                    <a:pt x="9318" y="3600"/>
                    <a:pt x="11012" y="3200"/>
                    <a:pt x="12494" y="2667"/>
                  </a:cubicBezTo>
                  <a:cubicBezTo>
                    <a:pt x="13976" y="2133"/>
                    <a:pt x="15247" y="1467"/>
                    <a:pt x="16094" y="1533"/>
                  </a:cubicBezTo>
                  <a:cubicBezTo>
                    <a:pt x="16941" y="1600"/>
                    <a:pt x="17365" y="2400"/>
                    <a:pt x="18000" y="4600"/>
                  </a:cubicBezTo>
                  <a:cubicBezTo>
                    <a:pt x="18635" y="6800"/>
                    <a:pt x="19482" y="10400"/>
                    <a:pt x="20118" y="13000"/>
                  </a:cubicBezTo>
                  <a:cubicBezTo>
                    <a:pt x="20753" y="15600"/>
                    <a:pt x="21176" y="17200"/>
                    <a:pt x="21388" y="18333"/>
                  </a:cubicBezTo>
                  <a:cubicBezTo>
                    <a:pt x="21600" y="19467"/>
                    <a:pt x="21600" y="20133"/>
                    <a:pt x="20753" y="20667"/>
                  </a:cubicBezTo>
                  <a:cubicBezTo>
                    <a:pt x="19906" y="21200"/>
                    <a:pt x="18212" y="21600"/>
                    <a:pt x="16306" y="21600"/>
                  </a:cubicBezTo>
                  <a:cubicBezTo>
                    <a:pt x="14400" y="21600"/>
                    <a:pt x="12282" y="21200"/>
                    <a:pt x="10376" y="20600"/>
                  </a:cubicBezTo>
                  <a:cubicBezTo>
                    <a:pt x="8471" y="20000"/>
                    <a:pt x="6776" y="19200"/>
                    <a:pt x="5082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957272" y="1159644"/>
              <a:ext cx="46153" cy="6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07" fill="norm" stroke="1" extrusionOk="0">
                  <a:moveTo>
                    <a:pt x="20932" y="4985"/>
                  </a:moveTo>
                  <a:cubicBezTo>
                    <a:pt x="19492" y="3655"/>
                    <a:pt x="18052" y="2326"/>
                    <a:pt x="15892" y="1495"/>
                  </a:cubicBezTo>
                  <a:cubicBezTo>
                    <a:pt x="13732" y="665"/>
                    <a:pt x="10852" y="332"/>
                    <a:pt x="7732" y="3157"/>
                  </a:cubicBezTo>
                  <a:cubicBezTo>
                    <a:pt x="4612" y="5982"/>
                    <a:pt x="1252" y="11963"/>
                    <a:pt x="292" y="15618"/>
                  </a:cubicBezTo>
                  <a:cubicBezTo>
                    <a:pt x="-668" y="19274"/>
                    <a:pt x="772" y="20603"/>
                    <a:pt x="4132" y="21102"/>
                  </a:cubicBezTo>
                  <a:cubicBezTo>
                    <a:pt x="7492" y="21600"/>
                    <a:pt x="12772" y="21268"/>
                    <a:pt x="16132" y="19274"/>
                  </a:cubicBezTo>
                  <a:cubicBezTo>
                    <a:pt x="19492" y="17280"/>
                    <a:pt x="20932" y="13625"/>
                    <a:pt x="20692" y="10135"/>
                  </a:cubicBezTo>
                  <a:cubicBezTo>
                    <a:pt x="20452" y="6646"/>
                    <a:pt x="18532" y="3323"/>
                    <a:pt x="166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038350" y="1132181"/>
              <a:ext cx="190500" cy="9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508"/>
                  </a:moveTo>
                  <a:cubicBezTo>
                    <a:pt x="480" y="7908"/>
                    <a:pt x="960" y="10308"/>
                    <a:pt x="1200" y="12228"/>
                  </a:cubicBezTo>
                  <a:cubicBezTo>
                    <a:pt x="1440" y="14148"/>
                    <a:pt x="1440" y="15588"/>
                    <a:pt x="1320" y="17268"/>
                  </a:cubicBezTo>
                  <a:cubicBezTo>
                    <a:pt x="1200" y="18948"/>
                    <a:pt x="960" y="20868"/>
                    <a:pt x="840" y="21108"/>
                  </a:cubicBezTo>
                  <a:cubicBezTo>
                    <a:pt x="720" y="21348"/>
                    <a:pt x="720" y="19908"/>
                    <a:pt x="1140" y="17148"/>
                  </a:cubicBezTo>
                  <a:cubicBezTo>
                    <a:pt x="1560" y="14388"/>
                    <a:pt x="2400" y="10308"/>
                    <a:pt x="3540" y="7308"/>
                  </a:cubicBezTo>
                  <a:cubicBezTo>
                    <a:pt x="4680" y="4308"/>
                    <a:pt x="6120" y="2388"/>
                    <a:pt x="7140" y="2508"/>
                  </a:cubicBezTo>
                  <a:cubicBezTo>
                    <a:pt x="8160" y="2628"/>
                    <a:pt x="8760" y="4788"/>
                    <a:pt x="8940" y="7188"/>
                  </a:cubicBezTo>
                  <a:cubicBezTo>
                    <a:pt x="9120" y="9588"/>
                    <a:pt x="8880" y="12228"/>
                    <a:pt x="8700" y="14628"/>
                  </a:cubicBezTo>
                  <a:cubicBezTo>
                    <a:pt x="8520" y="17028"/>
                    <a:pt x="8400" y="19188"/>
                    <a:pt x="8820" y="19548"/>
                  </a:cubicBezTo>
                  <a:cubicBezTo>
                    <a:pt x="9240" y="19908"/>
                    <a:pt x="10200" y="18468"/>
                    <a:pt x="11640" y="15468"/>
                  </a:cubicBezTo>
                  <a:cubicBezTo>
                    <a:pt x="13080" y="12468"/>
                    <a:pt x="15000" y="7908"/>
                    <a:pt x="16080" y="5028"/>
                  </a:cubicBezTo>
                  <a:cubicBezTo>
                    <a:pt x="17160" y="2148"/>
                    <a:pt x="17400" y="948"/>
                    <a:pt x="17220" y="348"/>
                  </a:cubicBezTo>
                  <a:cubicBezTo>
                    <a:pt x="17040" y="-252"/>
                    <a:pt x="16440" y="-252"/>
                    <a:pt x="15540" y="1788"/>
                  </a:cubicBezTo>
                  <a:cubicBezTo>
                    <a:pt x="14640" y="3828"/>
                    <a:pt x="13440" y="7908"/>
                    <a:pt x="12840" y="10908"/>
                  </a:cubicBezTo>
                  <a:cubicBezTo>
                    <a:pt x="12240" y="13908"/>
                    <a:pt x="12240" y="15828"/>
                    <a:pt x="12600" y="17028"/>
                  </a:cubicBezTo>
                  <a:cubicBezTo>
                    <a:pt x="12960" y="18228"/>
                    <a:pt x="13680" y="18708"/>
                    <a:pt x="15240" y="18108"/>
                  </a:cubicBezTo>
                  <a:cubicBezTo>
                    <a:pt x="16800" y="17508"/>
                    <a:pt x="19200" y="15828"/>
                    <a:pt x="21600" y="14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475891" y="1117329"/>
              <a:ext cx="53731" cy="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51" fill="norm" stroke="1" extrusionOk="0">
                  <a:moveTo>
                    <a:pt x="20177" y="2983"/>
                  </a:moveTo>
                  <a:cubicBezTo>
                    <a:pt x="19346" y="1834"/>
                    <a:pt x="18515" y="685"/>
                    <a:pt x="17061" y="226"/>
                  </a:cubicBezTo>
                  <a:cubicBezTo>
                    <a:pt x="15608" y="-234"/>
                    <a:pt x="13531" y="-4"/>
                    <a:pt x="10831" y="1030"/>
                  </a:cubicBezTo>
                  <a:cubicBezTo>
                    <a:pt x="8131" y="2064"/>
                    <a:pt x="4808" y="3902"/>
                    <a:pt x="2731" y="5396"/>
                  </a:cubicBezTo>
                  <a:cubicBezTo>
                    <a:pt x="654" y="6889"/>
                    <a:pt x="-177" y="8038"/>
                    <a:pt x="31" y="9072"/>
                  </a:cubicBezTo>
                  <a:cubicBezTo>
                    <a:pt x="238" y="10106"/>
                    <a:pt x="1485" y="11026"/>
                    <a:pt x="4392" y="12060"/>
                  </a:cubicBezTo>
                  <a:cubicBezTo>
                    <a:pt x="7300" y="13094"/>
                    <a:pt x="11869" y="14243"/>
                    <a:pt x="15192" y="15277"/>
                  </a:cubicBezTo>
                  <a:cubicBezTo>
                    <a:pt x="18515" y="16311"/>
                    <a:pt x="20592" y="17230"/>
                    <a:pt x="21008" y="18149"/>
                  </a:cubicBezTo>
                  <a:cubicBezTo>
                    <a:pt x="21423" y="19068"/>
                    <a:pt x="20177" y="19987"/>
                    <a:pt x="18515" y="20562"/>
                  </a:cubicBezTo>
                  <a:cubicBezTo>
                    <a:pt x="16854" y="21136"/>
                    <a:pt x="14777" y="21366"/>
                    <a:pt x="13738" y="20906"/>
                  </a:cubicBezTo>
                  <a:cubicBezTo>
                    <a:pt x="12700" y="20447"/>
                    <a:pt x="12700" y="19298"/>
                    <a:pt x="13946" y="17115"/>
                  </a:cubicBezTo>
                  <a:cubicBezTo>
                    <a:pt x="15192" y="14932"/>
                    <a:pt x="17685" y="11715"/>
                    <a:pt x="20177" y="8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590799" y="1036699"/>
              <a:ext cx="76201" cy="16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706"/>
                  </a:moveTo>
                  <a:cubicBezTo>
                    <a:pt x="900" y="2169"/>
                    <a:pt x="1800" y="1632"/>
                    <a:pt x="3150" y="1029"/>
                  </a:cubicBezTo>
                  <a:cubicBezTo>
                    <a:pt x="4500" y="425"/>
                    <a:pt x="6300" y="-246"/>
                    <a:pt x="7200" y="89"/>
                  </a:cubicBezTo>
                  <a:cubicBezTo>
                    <a:pt x="8100" y="425"/>
                    <a:pt x="8100" y="1766"/>
                    <a:pt x="7650" y="4517"/>
                  </a:cubicBezTo>
                  <a:cubicBezTo>
                    <a:pt x="7200" y="7267"/>
                    <a:pt x="6300" y="11426"/>
                    <a:pt x="5550" y="14243"/>
                  </a:cubicBezTo>
                  <a:cubicBezTo>
                    <a:pt x="4800" y="17061"/>
                    <a:pt x="4200" y="18537"/>
                    <a:pt x="3600" y="19610"/>
                  </a:cubicBezTo>
                  <a:cubicBezTo>
                    <a:pt x="3000" y="20683"/>
                    <a:pt x="2400" y="21354"/>
                    <a:pt x="2250" y="21287"/>
                  </a:cubicBezTo>
                  <a:cubicBezTo>
                    <a:pt x="2100" y="21220"/>
                    <a:pt x="2400" y="20415"/>
                    <a:pt x="4200" y="18872"/>
                  </a:cubicBezTo>
                  <a:cubicBezTo>
                    <a:pt x="6000" y="17329"/>
                    <a:pt x="9300" y="15048"/>
                    <a:pt x="12150" y="13774"/>
                  </a:cubicBezTo>
                  <a:cubicBezTo>
                    <a:pt x="15000" y="12499"/>
                    <a:pt x="17400" y="12231"/>
                    <a:pt x="18900" y="12432"/>
                  </a:cubicBezTo>
                  <a:cubicBezTo>
                    <a:pt x="20400" y="12634"/>
                    <a:pt x="21000" y="13304"/>
                    <a:pt x="21300" y="14713"/>
                  </a:cubicBezTo>
                  <a:cubicBezTo>
                    <a:pt x="21600" y="16122"/>
                    <a:pt x="21600" y="18268"/>
                    <a:pt x="21600" y="20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705497" y="1131069"/>
              <a:ext cx="31404" cy="6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305" fill="norm" stroke="1" extrusionOk="0">
                  <a:moveTo>
                    <a:pt x="9872" y="6480"/>
                  </a:moveTo>
                  <a:cubicBezTo>
                    <a:pt x="6497" y="7560"/>
                    <a:pt x="3122" y="8640"/>
                    <a:pt x="1434" y="10440"/>
                  </a:cubicBezTo>
                  <a:cubicBezTo>
                    <a:pt x="-253" y="12240"/>
                    <a:pt x="-253" y="14760"/>
                    <a:pt x="422" y="16920"/>
                  </a:cubicBezTo>
                  <a:cubicBezTo>
                    <a:pt x="1097" y="19080"/>
                    <a:pt x="2447" y="20880"/>
                    <a:pt x="6497" y="21240"/>
                  </a:cubicBezTo>
                  <a:cubicBezTo>
                    <a:pt x="10547" y="21600"/>
                    <a:pt x="17297" y="20520"/>
                    <a:pt x="19322" y="16740"/>
                  </a:cubicBezTo>
                  <a:cubicBezTo>
                    <a:pt x="21347" y="12960"/>
                    <a:pt x="18647" y="6480"/>
                    <a:pt x="159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794397" y="1035819"/>
              <a:ext cx="44054" cy="1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2" fill="norm" stroke="1" extrusionOk="0">
                  <a:moveTo>
                    <a:pt x="15236" y="0"/>
                  </a:moveTo>
                  <a:cubicBezTo>
                    <a:pt x="14207" y="939"/>
                    <a:pt x="13178" y="1878"/>
                    <a:pt x="11121" y="4360"/>
                  </a:cubicBezTo>
                  <a:cubicBezTo>
                    <a:pt x="9064" y="6842"/>
                    <a:pt x="5978" y="10867"/>
                    <a:pt x="3921" y="13684"/>
                  </a:cubicBezTo>
                  <a:cubicBezTo>
                    <a:pt x="1864" y="16502"/>
                    <a:pt x="836" y="18112"/>
                    <a:pt x="321" y="19252"/>
                  </a:cubicBezTo>
                  <a:cubicBezTo>
                    <a:pt x="-193" y="20393"/>
                    <a:pt x="-193" y="21063"/>
                    <a:pt x="1093" y="21332"/>
                  </a:cubicBezTo>
                  <a:cubicBezTo>
                    <a:pt x="2378" y="21600"/>
                    <a:pt x="4950" y="21466"/>
                    <a:pt x="8550" y="20460"/>
                  </a:cubicBezTo>
                  <a:cubicBezTo>
                    <a:pt x="12150" y="19453"/>
                    <a:pt x="16778" y="17575"/>
                    <a:pt x="21407" y="1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800218" y="1115194"/>
              <a:ext cx="66807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105" y="0"/>
                  </a:moveTo>
                  <a:cubicBezTo>
                    <a:pt x="2743" y="0"/>
                    <a:pt x="380" y="0"/>
                    <a:pt x="43" y="3600"/>
                  </a:cubicBezTo>
                  <a:cubicBezTo>
                    <a:pt x="-295" y="7200"/>
                    <a:pt x="1393" y="14400"/>
                    <a:pt x="5274" y="18000"/>
                  </a:cubicBezTo>
                  <a:cubicBezTo>
                    <a:pt x="9155" y="21600"/>
                    <a:pt x="15230" y="21600"/>
                    <a:pt x="21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122480" y="1121544"/>
              <a:ext cx="32039" cy="7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101" fill="norm" stroke="1" extrusionOk="0">
                  <a:moveTo>
                    <a:pt x="19322" y="1878"/>
                  </a:moveTo>
                  <a:cubicBezTo>
                    <a:pt x="15947" y="1252"/>
                    <a:pt x="12572" y="626"/>
                    <a:pt x="9872" y="939"/>
                  </a:cubicBezTo>
                  <a:cubicBezTo>
                    <a:pt x="7172" y="1252"/>
                    <a:pt x="5147" y="2504"/>
                    <a:pt x="3459" y="4852"/>
                  </a:cubicBezTo>
                  <a:cubicBezTo>
                    <a:pt x="1772" y="7200"/>
                    <a:pt x="422" y="10643"/>
                    <a:pt x="84" y="13304"/>
                  </a:cubicBezTo>
                  <a:cubicBezTo>
                    <a:pt x="-253" y="15965"/>
                    <a:pt x="422" y="17843"/>
                    <a:pt x="2109" y="19252"/>
                  </a:cubicBezTo>
                  <a:cubicBezTo>
                    <a:pt x="3797" y="20661"/>
                    <a:pt x="6497" y="21600"/>
                    <a:pt x="10209" y="20817"/>
                  </a:cubicBezTo>
                  <a:cubicBezTo>
                    <a:pt x="13922" y="20035"/>
                    <a:pt x="18647" y="17530"/>
                    <a:pt x="19997" y="13774"/>
                  </a:cubicBezTo>
                  <a:cubicBezTo>
                    <a:pt x="21347" y="10017"/>
                    <a:pt x="19322" y="5009"/>
                    <a:pt x="17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215328" y="987585"/>
              <a:ext cx="58097" cy="18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48" fill="norm" stroke="1" extrusionOk="0">
                  <a:moveTo>
                    <a:pt x="21174" y="2982"/>
                  </a:moveTo>
                  <a:cubicBezTo>
                    <a:pt x="21174" y="2132"/>
                    <a:pt x="21174" y="1283"/>
                    <a:pt x="20210" y="737"/>
                  </a:cubicBezTo>
                  <a:cubicBezTo>
                    <a:pt x="19245" y="191"/>
                    <a:pt x="17317" y="-52"/>
                    <a:pt x="15388" y="9"/>
                  </a:cubicBezTo>
                  <a:cubicBezTo>
                    <a:pt x="13460" y="69"/>
                    <a:pt x="11531" y="433"/>
                    <a:pt x="8831" y="1950"/>
                  </a:cubicBezTo>
                  <a:cubicBezTo>
                    <a:pt x="6131" y="3467"/>
                    <a:pt x="2660" y="6137"/>
                    <a:pt x="1117" y="9595"/>
                  </a:cubicBezTo>
                  <a:cubicBezTo>
                    <a:pt x="-426" y="13054"/>
                    <a:pt x="-40" y="17301"/>
                    <a:pt x="345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191041" y="1099319"/>
              <a:ext cx="9826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1328" y="21600"/>
                  </a:moveTo>
                  <a:cubicBezTo>
                    <a:pt x="418" y="16364"/>
                    <a:pt x="-491" y="11127"/>
                    <a:pt x="305" y="7855"/>
                  </a:cubicBezTo>
                  <a:cubicBezTo>
                    <a:pt x="1101" y="4582"/>
                    <a:pt x="3602" y="3273"/>
                    <a:pt x="7353" y="2291"/>
                  </a:cubicBezTo>
                  <a:cubicBezTo>
                    <a:pt x="11105" y="1309"/>
                    <a:pt x="16107" y="655"/>
                    <a:pt x="211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487598" y="1097300"/>
              <a:ext cx="46177" cy="8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952" fill="norm" stroke="1" extrusionOk="0">
                  <a:moveTo>
                    <a:pt x="20943" y="3576"/>
                  </a:moveTo>
                  <a:cubicBezTo>
                    <a:pt x="19023" y="2290"/>
                    <a:pt x="17103" y="1005"/>
                    <a:pt x="14943" y="362"/>
                  </a:cubicBezTo>
                  <a:cubicBezTo>
                    <a:pt x="12783" y="-281"/>
                    <a:pt x="10383" y="-281"/>
                    <a:pt x="7503" y="2162"/>
                  </a:cubicBezTo>
                  <a:cubicBezTo>
                    <a:pt x="4623" y="4605"/>
                    <a:pt x="1263" y="9490"/>
                    <a:pt x="303" y="13090"/>
                  </a:cubicBezTo>
                  <a:cubicBezTo>
                    <a:pt x="-657" y="16690"/>
                    <a:pt x="783" y="19005"/>
                    <a:pt x="2943" y="20162"/>
                  </a:cubicBezTo>
                  <a:cubicBezTo>
                    <a:pt x="5103" y="21319"/>
                    <a:pt x="7983" y="21319"/>
                    <a:pt x="10863" y="19390"/>
                  </a:cubicBezTo>
                  <a:cubicBezTo>
                    <a:pt x="13743" y="17462"/>
                    <a:pt x="16623" y="13605"/>
                    <a:pt x="18063" y="10905"/>
                  </a:cubicBezTo>
                  <a:cubicBezTo>
                    <a:pt x="19503" y="8205"/>
                    <a:pt x="19503" y="6662"/>
                    <a:pt x="18783" y="5376"/>
                  </a:cubicBezTo>
                  <a:cubicBezTo>
                    <a:pt x="18063" y="4090"/>
                    <a:pt x="16623" y="3062"/>
                    <a:pt x="15903" y="2933"/>
                  </a:cubicBezTo>
                  <a:cubicBezTo>
                    <a:pt x="15183" y="2805"/>
                    <a:pt x="15183" y="3576"/>
                    <a:pt x="15183" y="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550518" y="1097012"/>
              <a:ext cx="65220" cy="8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81" fill="norm" stroke="1" extrusionOk="0">
                  <a:moveTo>
                    <a:pt x="1748" y="2981"/>
                  </a:moveTo>
                  <a:cubicBezTo>
                    <a:pt x="3436" y="2714"/>
                    <a:pt x="5123" y="2448"/>
                    <a:pt x="6135" y="2981"/>
                  </a:cubicBezTo>
                  <a:cubicBezTo>
                    <a:pt x="7148" y="3514"/>
                    <a:pt x="7486" y="4848"/>
                    <a:pt x="7148" y="7248"/>
                  </a:cubicBezTo>
                  <a:cubicBezTo>
                    <a:pt x="6811" y="9648"/>
                    <a:pt x="5798" y="13114"/>
                    <a:pt x="4448" y="15514"/>
                  </a:cubicBezTo>
                  <a:cubicBezTo>
                    <a:pt x="3098" y="17914"/>
                    <a:pt x="1411" y="19248"/>
                    <a:pt x="567" y="19248"/>
                  </a:cubicBezTo>
                  <a:cubicBezTo>
                    <a:pt x="-277" y="19248"/>
                    <a:pt x="-277" y="17914"/>
                    <a:pt x="1242" y="14981"/>
                  </a:cubicBezTo>
                  <a:cubicBezTo>
                    <a:pt x="2761" y="12048"/>
                    <a:pt x="5798" y="7514"/>
                    <a:pt x="7992" y="4581"/>
                  </a:cubicBezTo>
                  <a:cubicBezTo>
                    <a:pt x="10185" y="1648"/>
                    <a:pt x="11535" y="314"/>
                    <a:pt x="13729" y="48"/>
                  </a:cubicBezTo>
                  <a:cubicBezTo>
                    <a:pt x="15923" y="-219"/>
                    <a:pt x="18960" y="581"/>
                    <a:pt x="20142" y="3648"/>
                  </a:cubicBezTo>
                  <a:cubicBezTo>
                    <a:pt x="21323" y="6714"/>
                    <a:pt x="20648" y="12048"/>
                    <a:pt x="20142" y="15381"/>
                  </a:cubicBezTo>
                  <a:cubicBezTo>
                    <a:pt x="19636" y="18714"/>
                    <a:pt x="19298" y="20048"/>
                    <a:pt x="1896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647679" y="1100296"/>
              <a:ext cx="73422" cy="6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52" fill="norm" stroke="1" extrusionOk="0">
                  <a:moveTo>
                    <a:pt x="113" y="12462"/>
                  </a:moveTo>
                  <a:cubicBezTo>
                    <a:pt x="1026" y="10825"/>
                    <a:pt x="1939" y="9189"/>
                    <a:pt x="3916" y="7880"/>
                  </a:cubicBezTo>
                  <a:cubicBezTo>
                    <a:pt x="5894" y="6571"/>
                    <a:pt x="8936" y="5589"/>
                    <a:pt x="10761" y="4280"/>
                  </a:cubicBezTo>
                  <a:cubicBezTo>
                    <a:pt x="12587" y="2971"/>
                    <a:pt x="13195" y="1334"/>
                    <a:pt x="12587" y="516"/>
                  </a:cubicBezTo>
                  <a:cubicBezTo>
                    <a:pt x="11978" y="-302"/>
                    <a:pt x="10153" y="-302"/>
                    <a:pt x="7871" y="1662"/>
                  </a:cubicBezTo>
                  <a:cubicBezTo>
                    <a:pt x="5590" y="3625"/>
                    <a:pt x="2851" y="7553"/>
                    <a:pt x="1330" y="10662"/>
                  </a:cubicBezTo>
                  <a:cubicBezTo>
                    <a:pt x="-191" y="13771"/>
                    <a:pt x="-495" y="16062"/>
                    <a:pt x="874" y="17862"/>
                  </a:cubicBezTo>
                  <a:cubicBezTo>
                    <a:pt x="2243" y="19662"/>
                    <a:pt x="5285" y="20971"/>
                    <a:pt x="8936" y="21134"/>
                  </a:cubicBezTo>
                  <a:cubicBezTo>
                    <a:pt x="12587" y="21298"/>
                    <a:pt x="16846" y="20316"/>
                    <a:pt x="21105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927102" y="999888"/>
              <a:ext cx="194049" cy="27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5" fill="norm" stroke="1" extrusionOk="0">
                  <a:moveTo>
                    <a:pt x="6697" y="8055"/>
                  </a:moveTo>
                  <a:cubicBezTo>
                    <a:pt x="5296" y="7971"/>
                    <a:pt x="3894" y="7888"/>
                    <a:pt x="2727" y="8387"/>
                  </a:cubicBezTo>
                  <a:cubicBezTo>
                    <a:pt x="1559" y="8885"/>
                    <a:pt x="625" y="9965"/>
                    <a:pt x="217" y="10755"/>
                  </a:cubicBezTo>
                  <a:cubicBezTo>
                    <a:pt x="-192" y="11544"/>
                    <a:pt x="-75" y="12042"/>
                    <a:pt x="1034" y="12250"/>
                  </a:cubicBezTo>
                  <a:cubicBezTo>
                    <a:pt x="2143" y="12458"/>
                    <a:pt x="4245" y="12375"/>
                    <a:pt x="5704" y="11336"/>
                  </a:cubicBezTo>
                  <a:cubicBezTo>
                    <a:pt x="7164" y="10298"/>
                    <a:pt x="7981" y="8304"/>
                    <a:pt x="8214" y="6891"/>
                  </a:cubicBezTo>
                  <a:cubicBezTo>
                    <a:pt x="8448" y="5479"/>
                    <a:pt x="8098" y="4648"/>
                    <a:pt x="7981" y="4025"/>
                  </a:cubicBezTo>
                  <a:cubicBezTo>
                    <a:pt x="7864" y="3402"/>
                    <a:pt x="7981" y="2987"/>
                    <a:pt x="8973" y="2364"/>
                  </a:cubicBezTo>
                  <a:cubicBezTo>
                    <a:pt x="9966" y="1741"/>
                    <a:pt x="11834" y="910"/>
                    <a:pt x="13060" y="453"/>
                  </a:cubicBezTo>
                  <a:cubicBezTo>
                    <a:pt x="14286" y="-4"/>
                    <a:pt x="14870" y="-87"/>
                    <a:pt x="15162" y="79"/>
                  </a:cubicBezTo>
                  <a:cubicBezTo>
                    <a:pt x="15453" y="245"/>
                    <a:pt x="15453" y="661"/>
                    <a:pt x="14753" y="2115"/>
                  </a:cubicBezTo>
                  <a:cubicBezTo>
                    <a:pt x="14052" y="3568"/>
                    <a:pt x="12651" y="6061"/>
                    <a:pt x="11542" y="8553"/>
                  </a:cubicBezTo>
                  <a:cubicBezTo>
                    <a:pt x="10433" y="11045"/>
                    <a:pt x="9616" y="13538"/>
                    <a:pt x="9382" y="15615"/>
                  </a:cubicBezTo>
                  <a:cubicBezTo>
                    <a:pt x="9149" y="17691"/>
                    <a:pt x="9499" y="19353"/>
                    <a:pt x="9907" y="20308"/>
                  </a:cubicBezTo>
                  <a:cubicBezTo>
                    <a:pt x="10316" y="21264"/>
                    <a:pt x="10783" y="21513"/>
                    <a:pt x="11192" y="21430"/>
                  </a:cubicBezTo>
                  <a:cubicBezTo>
                    <a:pt x="11600" y="21347"/>
                    <a:pt x="11951" y="20931"/>
                    <a:pt x="12534" y="19685"/>
                  </a:cubicBezTo>
                  <a:cubicBezTo>
                    <a:pt x="13118" y="18439"/>
                    <a:pt x="13936" y="16362"/>
                    <a:pt x="14286" y="15116"/>
                  </a:cubicBezTo>
                  <a:cubicBezTo>
                    <a:pt x="14636" y="13870"/>
                    <a:pt x="14519" y="13455"/>
                    <a:pt x="14111" y="13081"/>
                  </a:cubicBezTo>
                  <a:cubicBezTo>
                    <a:pt x="13702" y="12707"/>
                    <a:pt x="13002" y="12375"/>
                    <a:pt x="12943" y="12208"/>
                  </a:cubicBezTo>
                  <a:cubicBezTo>
                    <a:pt x="12885" y="12042"/>
                    <a:pt x="13469" y="12042"/>
                    <a:pt x="14986" y="11751"/>
                  </a:cubicBezTo>
                  <a:cubicBezTo>
                    <a:pt x="16504" y="11461"/>
                    <a:pt x="18956" y="10879"/>
                    <a:pt x="21408" y="1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375150" y="1029469"/>
              <a:ext cx="104277" cy="1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2" fill="norm" stroke="1" extrusionOk="0">
                  <a:moveTo>
                    <a:pt x="9164" y="2575"/>
                  </a:moveTo>
                  <a:cubicBezTo>
                    <a:pt x="9382" y="1717"/>
                    <a:pt x="9600" y="858"/>
                    <a:pt x="10255" y="429"/>
                  </a:cubicBezTo>
                  <a:cubicBezTo>
                    <a:pt x="10909" y="0"/>
                    <a:pt x="12000" y="0"/>
                    <a:pt x="13091" y="0"/>
                  </a:cubicBezTo>
                  <a:cubicBezTo>
                    <a:pt x="14182" y="0"/>
                    <a:pt x="15273" y="0"/>
                    <a:pt x="16145" y="286"/>
                  </a:cubicBezTo>
                  <a:cubicBezTo>
                    <a:pt x="17018" y="572"/>
                    <a:pt x="17673" y="1144"/>
                    <a:pt x="17345" y="2146"/>
                  </a:cubicBezTo>
                  <a:cubicBezTo>
                    <a:pt x="17018" y="3147"/>
                    <a:pt x="15709" y="4577"/>
                    <a:pt x="14509" y="5507"/>
                  </a:cubicBezTo>
                  <a:cubicBezTo>
                    <a:pt x="13309" y="6437"/>
                    <a:pt x="12218" y="6866"/>
                    <a:pt x="11673" y="7438"/>
                  </a:cubicBezTo>
                  <a:cubicBezTo>
                    <a:pt x="11127" y="8011"/>
                    <a:pt x="11127" y="8726"/>
                    <a:pt x="12436" y="9656"/>
                  </a:cubicBezTo>
                  <a:cubicBezTo>
                    <a:pt x="13745" y="10585"/>
                    <a:pt x="16364" y="11730"/>
                    <a:pt x="18327" y="13089"/>
                  </a:cubicBezTo>
                  <a:cubicBezTo>
                    <a:pt x="20291" y="14448"/>
                    <a:pt x="21600" y="16021"/>
                    <a:pt x="21491" y="17380"/>
                  </a:cubicBezTo>
                  <a:cubicBezTo>
                    <a:pt x="21382" y="18739"/>
                    <a:pt x="19855" y="19883"/>
                    <a:pt x="16582" y="20599"/>
                  </a:cubicBezTo>
                  <a:cubicBezTo>
                    <a:pt x="13309" y="21314"/>
                    <a:pt x="8291" y="21600"/>
                    <a:pt x="5236" y="21171"/>
                  </a:cubicBezTo>
                  <a:cubicBezTo>
                    <a:pt x="2182" y="20742"/>
                    <a:pt x="1091" y="19597"/>
                    <a:pt x="0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692650" y="1121544"/>
              <a:ext cx="85725" cy="8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1600" y="5891"/>
                    <a:pt x="3200" y="11782"/>
                    <a:pt x="4400" y="15569"/>
                  </a:cubicBezTo>
                  <a:cubicBezTo>
                    <a:pt x="5600" y="19356"/>
                    <a:pt x="6400" y="21039"/>
                    <a:pt x="7333" y="21319"/>
                  </a:cubicBezTo>
                  <a:cubicBezTo>
                    <a:pt x="8267" y="21600"/>
                    <a:pt x="9333" y="20478"/>
                    <a:pt x="11067" y="17252"/>
                  </a:cubicBezTo>
                  <a:cubicBezTo>
                    <a:pt x="12800" y="14026"/>
                    <a:pt x="15200" y="8696"/>
                    <a:pt x="17067" y="5751"/>
                  </a:cubicBezTo>
                  <a:cubicBezTo>
                    <a:pt x="18933" y="2805"/>
                    <a:pt x="20267" y="2244"/>
                    <a:pt x="21600" y="1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791798" y="1113212"/>
              <a:ext cx="78652" cy="7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47" fill="norm" stroke="1" extrusionOk="0">
                  <a:moveTo>
                    <a:pt x="10171" y="9038"/>
                  </a:moveTo>
                  <a:cubicBezTo>
                    <a:pt x="10171" y="7473"/>
                    <a:pt x="10171" y="5908"/>
                    <a:pt x="9883" y="4186"/>
                  </a:cubicBezTo>
                  <a:cubicBezTo>
                    <a:pt x="9595" y="2464"/>
                    <a:pt x="9019" y="586"/>
                    <a:pt x="8155" y="117"/>
                  </a:cubicBezTo>
                  <a:cubicBezTo>
                    <a:pt x="7291" y="-353"/>
                    <a:pt x="6139" y="586"/>
                    <a:pt x="4699" y="3090"/>
                  </a:cubicBezTo>
                  <a:cubicBezTo>
                    <a:pt x="3259" y="5595"/>
                    <a:pt x="1531" y="9664"/>
                    <a:pt x="667" y="12482"/>
                  </a:cubicBezTo>
                  <a:cubicBezTo>
                    <a:pt x="-197" y="15299"/>
                    <a:pt x="-197" y="16864"/>
                    <a:pt x="523" y="17490"/>
                  </a:cubicBezTo>
                  <a:cubicBezTo>
                    <a:pt x="1243" y="18117"/>
                    <a:pt x="2683" y="17804"/>
                    <a:pt x="4555" y="15925"/>
                  </a:cubicBezTo>
                  <a:cubicBezTo>
                    <a:pt x="6427" y="14047"/>
                    <a:pt x="8731" y="10604"/>
                    <a:pt x="10315" y="10290"/>
                  </a:cubicBezTo>
                  <a:cubicBezTo>
                    <a:pt x="11899" y="9977"/>
                    <a:pt x="12763" y="12795"/>
                    <a:pt x="14491" y="15143"/>
                  </a:cubicBezTo>
                  <a:cubicBezTo>
                    <a:pt x="16219" y="17490"/>
                    <a:pt x="18811" y="19369"/>
                    <a:pt x="21403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899802" y="1106727"/>
              <a:ext cx="65898" cy="8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3" fill="norm" stroke="1" extrusionOk="0">
                  <a:moveTo>
                    <a:pt x="21348" y="2107"/>
                  </a:moveTo>
                  <a:cubicBezTo>
                    <a:pt x="19977" y="1054"/>
                    <a:pt x="18605" y="0"/>
                    <a:pt x="16205" y="0"/>
                  </a:cubicBezTo>
                  <a:cubicBezTo>
                    <a:pt x="13805" y="0"/>
                    <a:pt x="10377" y="1054"/>
                    <a:pt x="7462" y="3951"/>
                  </a:cubicBezTo>
                  <a:cubicBezTo>
                    <a:pt x="4548" y="6849"/>
                    <a:pt x="2148" y="11590"/>
                    <a:pt x="948" y="14751"/>
                  </a:cubicBezTo>
                  <a:cubicBezTo>
                    <a:pt x="-252" y="17912"/>
                    <a:pt x="-252" y="19493"/>
                    <a:pt x="605" y="20415"/>
                  </a:cubicBezTo>
                  <a:cubicBezTo>
                    <a:pt x="1462" y="21337"/>
                    <a:pt x="3177" y="21600"/>
                    <a:pt x="6091" y="21205"/>
                  </a:cubicBezTo>
                  <a:cubicBezTo>
                    <a:pt x="9005" y="20810"/>
                    <a:pt x="13119" y="19756"/>
                    <a:pt x="17234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970526" y="1114468"/>
              <a:ext cx="71374" cy="7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041" fill="norm" stroke="1" extrusionOk="0">
                  <a:moveTo>
                    <a:pt x="16415" y="218"/>
                  </a:moveTo>
                  <a:cubicBezTo>
                    <a:pt x="14850" y="-99"/>
                    <a:pt x="13285" y="-417"/>
                    <a:pt x="10468" y="1965"/>
                  </a:cubicBezTo>
                  <a:cubicBezTo>
                    <a:pt x="7650" y="4348"/>
                    <a:pt x="3581" y="9430"/>
                    <a:pt x="1546" y="12765"/>
                  </a:cubicBezTo>
                  <a:cubicBezTo>
                    <a:pt x="-489" y="16101"/>
                    <a:pt x="-489" y="17689"/>
                    <a:pt x="1389" y="18959"/>
                  </a:cubicBezTo>
                  <a:cubicBezTo>
                    <a:pt x="3268" y="20230"/>
                    <a:pt x="7024" y="21183"/>
                    <a:pt x="10624" y="21024"/>
                  </a:cubicBezTo>
                  <a:cubicBezTo>
                    <a:pt x="14224" y="20865"/>
                    <a:pt x="17668" y="19595"/>
                    <a:pt x="21111" y="1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064124" y="1124719"/>
              <a:ext cx="1905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080000" y="1077094"/>
              <a:ext cx="158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000"/>
                    <a:pt x="5760" y="10400"/>
                    <a:pt x="9360" y="6800"/>
                  </a:cubicBezTo>
                  <a:cubicBezTo>
                    <a:pt x="12960" y="3200"/>
                    <a:pt x="1728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095268" y="1099319"/>
              <a:ext cx="6388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7516" y="0"/>
                  </a:moveTo>
                  <a:cubicBezTo>
                    <a:pt x="5774" y="4985"/>
                    <a:pt x="4032" y="9969"/>
                    <a:pt x="2638" y="13431"/>
                  </a:cubicBezTo>
                  <a:cubicBezTo>
                    <a:pt x="1245" y="16892"/>
                    <a:pt x="199" y="18831"/>
                    <a:pt x="25" y="18969"/>
                  </a:cubicBezTo>
                  <a:cubicBezTo>
                    <a:pt x="-149" y="19108"/>
                    <a:pt x="548" y="17446"/>
                    <a:pt x="2986" y="14262"/>
                  </a:cubicBezTo>
                  <a:cubicBezTo>
                    <a:pt x="5425" y="11077"/>
                    <a:pt x="9606" y="6369"/>
                    <a:pt x="12741" y="3877"/>
                  </a:cubicBezTo>
                  <a:cubicBezTo>
                    <a:pt x="15877" y="1385"/>
                    <a:pt x="17967" y="1108"/>
                    <a:pt x="19361" y="1662"/>
                  </a:cubicBezTo>
                  <a:cubicBezTo>
                    <a:pt x="20754" y="2215"/>
                    <a:pt x="21451" y="3600"/>
                    <a:pt x="20754" y="7062"/>
                  </a:cubicBezTo>
                  <a:cubicBezTo>
                    <a:pt x="20057" y="10523"/>
                    <a:pt x="17967" y="16062"/>
                    <a:pt x="158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180560" y="1077919"/>
              <a:ext cx="121370" cy="10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30" fill="norm" stroke="1" extrusionOk="0">
                  <a:moveTo>
                    <a:pt x="1843" y="12921"/>
                  </a:moveTo>
                  <a:cubicBezTo>
                    <a:pt x="3689" y="11830"/>
                    <a:pt x="5535" y="10739"/>
                    <a:pt x="6550" y="9539"/>
                  </a:cubicBezTo>
                  <a:cubicBezTo>
                    <a:pt x="7566" y="8339"/>
                    <a:pt x="7750" y="7030"/>
                    <a:pt x="7289" y="6485"/>
                  </a:cubicBezTo>
                  <a:cubicBezTo>
                    <a:pt x="6827" y="5939"/>
                    <a:pt x="5720" y="6157"/>
                    <a:pt x="4427" y="7794"/>
                  </a:cubicBezTo>
                  <a:cubicBezTo>
                    <a:pt x="3135" y="9430"/>
                    <a:pt x="1658" y="12485"/>
                    <a:pt x="827" y="14775"/>
                  </a:cubicBezTo>
                  <a:cubicBezTo>
                    <a:pt x="-3" y="17066"/>
                    <a:pt x="-188" y="18594"/>
                    <a:pt x="181" y="19575"/>
                  </a:cubicBezTo>
                  <a:cubicBezTo>
                    <a:pt x="550" y="20557"/>
                    <a:pt x="1474" y="20994"/>
                    <a:pt x="3320" y="20775"/>
                  </a:cubicBezTo>
                  <a:cubicBezTo>
                    <a:pt x="5166" y="20557"/>
                    <a:pt x="7935" y="19685"/>
                    <a:pt x="10981" y="16957"/>
                  </a:cubicBezTo>
                  <a:cubicBezTo>
                    <a:pt x="14027" y="14230"/>
                    <a:pt x="17350" y="9648"/>
                    <a:pt x="19197" y="6485"/>
                  </a:cubicBezTo>
                  <a:cubicBezTo>
                    <a:pt x="21043" y="3321"/>
                    <a:pt x="21412" y="1575"/>
                    <a:pt x="21043" y="703"/>
                  </a:cubicBezTo>
                  <a:cubicBezTo>
                    <a:pt x="20674" y="-170"/>
                    <a:pt x="19566" y="-170"/>
                    <a:pt x="18550" y="375"/>
                  </a:cubicBezTo>
                  <a:cubicBezTo>
                    <a:pt x="17535" y="921"/>
                    <a:pt x="16612" y="2012"/>
                    <a:pt x="16150" y="3103"/>
                  </a:cubicBezTo>
                  <a:cubicBezTo>
                    <a:pt x="15689" y="4194"/>
                    <a:pt x="15689" y="5285"/>
                    <a:pt x="16335" y="7139"/>
                  </a:cubicBezTo>
                  <a:cubicBezTo>
                    <a:pt x="16981" y="8994"/>
                    <a:pt x="18274" y="11612"/>
                    <a:pt x="18920" y="13466"/>
                  </a:cubicBezTo>
                  <a:cubicBezTo>
                    <a:pt x="19566" y="15321"/>
                    <a:pt x="19566" y="16412"/>
                    <a:pt x="19474" y="17503"/>
                  </a:cubicBezTo>
                  <a:cubicBezTo>
                    <a:pt x="19381" y="18594"/>
                    <a:pt x="19197" y="19685"/>
                    <a:pt x="18643" y="20339"/>
                  </a:cubicBezTo>
                  <a:cubicBezTo>
                    <a:pt x="18089" y="20994"/>
                    <a:pt x="17166" y="21212"/>
                    <a:pt x="16243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330825" y="1162819"/>
              <a:ext cx="63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58068" y="1527671"/>
              <a:ext cx="78582" cy="26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2" fill="norm" stroke="1" extrusionOk="0">
                  <a:moveTo>
                    <a:pt x="19656" y="1565"/>
                  </a:moveTo>
                  <a:cubicBezTo>
                    <a:pt x="19656" y="1136"/>
                    <a:pt x="19656" y="707"/>
                    <a:pt x="18936" y="407"/>
                  </a:cubicBezTo>
                  <a:cubicBezTo>
                    <a:pt x="18216" y="107"/>
                    <a:pt x="16776" y="-64"/>
                    <a:pt x="14328" y="22"/>
                  </a:cubicBezTo>
                  <a:cubicBezTo>
                    <a:pt x="11880" y="107"/>
                    <a:pt x="8424" y="450"/>
                    <a:pt x="6120" y="750"/>
                  </a:cubicBezTo>
                  <a:cubicBezTo>
                    <a:pt x="3816" y="1050"/>
                    <a:pt x="2664" y="1307"/>
                    <a:pt x="2664" y="2036"/>
                  </a:cubicBezTo>
                  <a:cubicBezTo>
                    <a:pt x="2664" y="2765"/>
                    <a:pt x="3816" y="3965"/>
                    <a:pt x="5688" y="5079"/>
                  </a:cubicBezTo>
                  <a:cubicBezTo>
                    <a:pt x="7560" y="6193"/>
                    <a:pt x="10152" y="7222"/>
                    <a:pt x="11448" y="7950"/>
                  </a:cubicBezTo>
                  <a:cubicBezTo>
                    <a:pt x="12744" y="8679"/>
                    <a:pt x="12744" y="9107"/>
                    <a:pt x="12456" y="9536"/>
                  </a:cubicBezTo>
                  <a:cubicBezTo>
                    <a:pt x="12168" y="9965"/>
                    <a:pt x="11592" y="10393"/>
                    <a:pt x="10584" y="10650"/>
                  </a:cubicBezTo>
                  <a:cubicBezTo>
                    <a:pt x="9576" y="10907"/>
                    <a:pt x="8136" y="10993"/>
                    <a:pt x="6984" y="10865"/>
                  </a:cubicBezTo>
                  <a:cubicBezTo>
                    <a:pt x="5832" y="10736"/>
                    <a:pt x="4968" y="10393"/>
                    <a:pt x="5256" y="10179"/>
                  </a:cubicBezTo>
                  <a:cubicBezTo>
                    <a:pt x="5544" y="9965"/>
                    <a:pt x="6984" y="9879"/>
                    <a:pt x="8280" y="9965"/>
                  </a:cubicBezTo>
                  <a:cubicBezTo>
                    <a:pt x="9576" y="10050"/>
                    <a:pt x="10728" y="10307"/>
                    <a:pt x="11592" y="10865"/>
                  </a:cubicBezTo>
                  <a:cubicBezTo>
                    <a:pt x="12456" y="11422"/>
                    <a:pt x="13032" y="12279"/>
                    <a:pt x="11880" y="13307"/>
                  </a:cubicBezTo>
                  <a:cubicBezTo>
                    <a:pt x="10728" y="14336"/>
                    <a:pt x="7848" y="15536"/>
                    <a:pt x="5544" y="16607"/>
                  </a:cubicBezTo>
                  <a:cubicBezTo>
                    <a:pt x="3240" y="17679"/>
                    <a:pt x="1512" y="18622"/>
                    <a:pt x="648" y="19393"/>
                  </a:cubicBezTo>
                  <a:cubicBezTo>
                    <a:pt x="-216" y="20165"/>
                    <a:pt x="-216" y="20765"/>
                    <a:pt x="648" y="21107"/>
                  </a:cubicBezTo>
                  <a:cubicBezTo>
                    <a:pt x="1512" y="21450"/>
                    <a:pt x="3240" y="21536"/>
                    <a:pt x="6552" y="21450"/>
                  </a:cubicBezTo>
                  <a:cubicBezTo>
                    <a:pt x="9864" y="21365"/>
                    <a:pt x="14760" y="21107"/>
                    <a:pt x="17496" y="20893"/>
                  </a:cubicBezTo>
                  <a:cubicBezTo>
                    <a:pt x="20232" y="20679"/>
                    <a:pt x="20808" y="20507"/>
                    <a:pt x="21384" y="20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219200" y="1597794"/>
              <a:ext cx="6350" cy="14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3600" y="5283"/>
                    <a:pt x="7200" y="10567"/>
                    <a:pt x="9000" y="13908"/>
                  </a:cubicBezTo>
                  <a:cubicBezTo>
                    <a:pt x="10800" y="17249"/>
                    <a:pt x="10800" y="18647"/>
                    <a:pt x="9000" y="19735"/>
                  </a:cubicBezTo>
                  <a:cubicBezTo>
                    <a:pt x="7200" y="20823"/>
                    <a:pt x="3600" y="21600"/>
                    <a:pt x="1800" y="21445"/>
                  </a:cubicBezTo>
                  <a:cubicBezTo>
                    <a:pt x="0" y="21289"/>
                    <a:pt x="0" y="20201"/>
                    <a:pt x="3600" y="18725"/>
                  </a:cubicBezTo>
                  <a:cubicBezTo>
                    <a:pt x="7200" y="17249"/>
                    <a:pt x="14400" y="15384"/>
                    <a:pt x="21600" y="13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220050" y="1574323"/>
              <a:ext cx="47995" cy="8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953" fill="norm" stroke="1" extrusionOk="0">
                  <a:moveTo>
                    <a:pt x="2388" y="14022"/>
                  </a:moveTo>
                  <a:cubicBezTo>
                    <a:pt x="1010" y="11226"/>
                    <a:pt x="-369" y="8431"/>
                    <a:pt x="91" y="5890"/>
                  </a:cubicBezTo>
                  <a:cubicBezTo>
                    <a:pt x="550" y="3349"/>
                    <a:pt x="2848" y="1062"/>
                    <a:pt x="6065" y="299"/>
                  </a:cubicBezTo>
                  <a:cubicBezTo>
                    <a:pt x="9282" y="-463"/>
                    <a:pt x="13418" y="299"/>
                    <a:pt x="16405" y="1824"/>
                  </a:cubicBezTo>
                  <a:cubicBezTo>
                    <a:pt x="19393" y="3349"/>
                    <a:pt x="21231" y="5636"/>
                    <a:pt x="20771" y="8558"/>
                  </a:cubicBezTo>
                  <a:cubicBezTo>
                    <a:pt x="20312" y="11481"/>
                    <a:pt x="17554" y="15038"/>
                    <a:pt x="14797" y="17325"/>
                  </a:cubicBezTo>
                  <a:cubicBezTo>
                    <a:pt x="12040" y="19612"/>
                    <a:pt x="9282" y="20629"/>
                    <a:pt x="6754" y="20883"/>
                  </a:cubicBezTo>
                  <a:cubicBezTo>
                    <a:pt x="4227" y="21137"/>
                    <a:pt x="1929" y="20629"/>
                    <a:pt x="2618" y="20502"/>
                  </a:cubicBezTo>
                  <a:cubicBezTo>
                    <a:pt x="3308" y="20375"/>
                    <a:pt x="6984" y="20629"/>
                    <a:pt x="10661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314905" y="1597794"/>
              <a:ext cx="10438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4" h="21513" fill="norm" stroke="1" extrusionOk="0">
                  <a:moveTo>
                    <a:pt x="16827" y="2215"/>
                  </a:moveTo>
                  <a:cubicBezTo>
                    <a:pt x="16827" y="1108"/>
                    <a:pt x="16827" y="0"/>
                    <a:pt x="17809" y="0"/>
                  </a:cubicBezTo>
                  <a:cubicBezTo>
                    <a:pt x="18790" y="0"/>
                    <a:pt x="20754" y="1108"/>
                    <a:pt x="17809" y="4431"/>
                  </a:cubicBezTo>
                  <a:cubicBezTo>
                    <a:pt x="14863" y="7754"/>
                    <a:pt x="7009" y="13292"/>
                    <a:pt x="3081" y="16708"/>
                  </a:cubicBezTo>
                  <a:cubicBezTo>
                    <a:pt x="-846" y="20123"/>
                    <a:pt x="-846" y="21415"/>
                    <a:pt x="2099" y="21508"/>
                  </a:cubicBezTo>
                  <a:cubicBezTo>
                    <a:pt x="5045" y="21600"/>
                    <a:pt x="10936" y="20492"/>
                    <a:pt x="16827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314450" y="158191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300"/>
                    <a:pt x="8047" y="9000"/>
                    <a:pt x="11647" y="5400"/>
                  </a:cubicBezTo>
                  <a:cubicBezTo>
                    <a:pt x="15247" y="1800"/>
                    <a:pt x="1842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314450" y="1642244"/>
              <a:ext cx="889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381125" y="1708919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143"/>
                    <a:pt x="12960" y="10286"/>
                    <a:pt x="9360" y="13886"/>
                  </a:cubicBezTo>
                  <a:cubicBezTo>
                    <a:pt x="5760" y="17486"/>
                    <a:pt x="288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592124" y="1610494"/>
              <a:ext cx="11252" cy="12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14" fill="norm" stroke="1" extrusionOk="0">
                  <a:moveTo>
                    <a:pt x="20874" y="0"/>
                  </a:moveTo>
                  <a:cubicBezTo>
                    <a:pt x="18910" y="4393"/>
                    <a:pt x="16947" y="8786"/>
                    <a:pt x="14001" y="12081"/>
                  </a:cubicBezTo>
                  <a:cubicBezTo>
                    <a:pt x="11056" y="15376"/>
                    <a:pt x="7129" y="17573"/>
                    <a:pt x="4183" y="19129"/>
                  </a:cubicBezTo>
                  <a:cubicBezTo>
                    <a:pt x="1238" y="20685"/>
                    <a:pt x="-726" y="21600"/>
                    <a:pt x="256" y="21234"/>
                  </a:cubicBezTo>
                  <a:cubicBezTo>
                    <a:pt x="1238" y="20868"/>
                    <a:pt x="5165" y="19220"/>
                    <a:pt x="9092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609725" y="1604144"/>
              <a:ext cx="107950" cy="10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482" y="3208"/>
                    <a:pt x="2965" y="6416"/>
                    <a:pt x="4024" y="8448"/>
                  </a:cubicBezTo>
                  <a:cubicBezTo>
                    <a:pt x="5082" y="10479"/>
                    <a:pt x="5718" y="11335"/>
                    <a:pt x="6565" y="11549"/>
                  </a:cubicBezTo>
                  <a:cubicBezTo>
                    <a:pt x="7412" y="11762"/>
                    <a:pt x="8471" y="11335"/>
                    <a:pt x="9741" y="10051"/>
                  </a:cubicBezTo>
                  <a:cubicBezTo>
                    <a:pt x="11012" y="8768"/>
                    <a:pt x="12494" y="6630"/>
                    <a:pt x="13553" y="5133"/>
                  </a:cubicBezTo>
                  <a:cubicBezTo>
                    <a:pt x="14612" y="3636"/>
                    <a:pt x="15247" y="2780"/>
                    <a:pt x="16094" y="2780"/>
                  </a:cubicBezTo>
                  <a:cubicBezTo>
                    <a:pt x="16941" y="2780"/>
                    <a:pt x="18000" y="3636"/>
                    <a:pt x="18529" y="5881"/>
                  </a:cubicBezTo>
                  <a:cubicBezTo>
                    <a:pt x="19059" y="8127"/>
                    <a:pt x="19059" y="11762"/>
                    <a:pt x="19059" y="14115"/>
                  </a:cubicBezTo>
                  <a:cubicBezTo>
                    <a:pt x="19059" y="16467"/>
                    <a:pt x="19059" y="17537"/>
                    <a:pt x="19271" y="18606"/>
                  </a:cubicBezTo>
                  <a:cubicBezTo>
                    <a:pt x="19482" y="19675"/>
                    <a:pt x="19906" y="20745"/>
                    <a:pt x="20329" y="21172"/>
                  </a:cubicBezTo>
                  <a:cubicBezTo>
                    <a:pt x="20753" y="21600"/>
                    <a:pt x="21176" y="21386"/>
                    <a:pt x="2160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778397" y="1607319"/>
              <a:ext cx="1547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0"/>
                    <a:pt x="6660" y="0"/>
                    <a:pt x="3060" y="500"/>
                  </a:cubicBezTo>
                  <a:cubicBezTo>
                    <a:pt x="-540" y="1000"/>
                    <a:pt x="-540" y="2000"/>
                    <a:pt x="900" y="5600"/>
                  </a:cubicBezTo>
                  <a:cubicBezTo>
                    <a:pt x="2340" y="9200"/>
                    <a:pt x="5220" y="1540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791758" y="1585094"/>
              <a:ext cx="47448" cy="14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378" fill="norm" stroke="1" extrusionOk="0">
                  <a:moveTo>
                    <a:pt x="2250" y="0"/>
                  </a:moveTo>
                  <a:cubicBezTo>
                    <a:pt x="9450" y="2560"/>
                    <a:pt x="16650" y="5120"/>
                    <a:pt x="19125" y="7760"/>
                  </a:cubicBezTo>
                  <a:cubicBezTo>
                    <a:pt x="21600" y="10400"/>
                    <a:pt x="19350" y="13120"/>
                    <a:pt x="15975" y="15280"/>
                  </a:cubicBezTo>
                  <a:cubicBezTo>
                    <a:pt x="12600" y="17440"/>
                    <a:pt x="8100" y="19040"/>
                    <a:pt x="4950" y="20080"/>
                  </a:cubicBezTo>
                  <a:cubicBezTo>
                    <a:pt x="1800" y="21120"/>
                    <a:pt x="0" y="21600"/>
                    <a:pt x="0" y="21280"/>
                  </a:cubicBezTo>
                  <a:cubicBezTo>
                    <a:pt x="0" y="20960"/>
                    <a:pt x="1800" y="19840"/>
                    <a:pt x="360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870075" y="1715269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00"/>
                    <a:pt x="10800" y="8400"/>
                    <a:pt x="7200" y="12000"/>
                  </a:cubicBezTo>
                  <a:cubicBezTo>
                    <a:pt x="3600" y="15600"/>
                    <a:pt x="18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981199" y="1581919"/>
              <a:ext cx="1047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018329" y="1591444"/>
              <a:ext cx="40704" cy="13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14" fill="norm" stroke="1" extrusionOk="0">
                  <a:moveTo>
                    <a:pt x="5355" y="0"/>
                  </a:moveTo>
                  <a:cubicBezTo>
                    <a:pt x="8595" y="1507"/>
                    <a:pt x="11835" y="3014"/>
                    <a:pt x="14805" y="5526"/>
                  </a:cubicBezTo>
                  <a:cubicBezTo>
                    <a:pt x="17775" y="8037"/>
                    <a:pt x="20475" y="11553"/>
                    <a:pt x="20745" y="14149"/>
                  </a:cubicBezTo>
                  <a:cubicBezTo>
                    <a:pt x="21015" y="16744"/>
                    <a:pt x="18855" y="18419"/>
                    <a:pt x="16425" y="19507"/>
                  </a:cubicBezTo>
                  <a:cubicBezTo>
                    <a:pt x="13995" y="20595"/>
                    <a:pt x="11295" y="21098"/>
                    <a:pt x="8595" y="21349"/>
                  </a:cubicBezTo>
                  <a:cubicBezTo>
                    <a:pt x="5895" y="21600"/>
                    <a:pt x="3195" y="21600"/>
                    <a:pt x="1575" y="21098"/>
                  </a:cubicBezTo>
                  <a:cubicBezTo>
                    <a:pt x="-45" y="20595"/>
                    <a:pt x="-585" y="19591"/>
                    <a:pt x="765" y="18670"/>
                  </a:cubicBezTo>
                  <a:cubicBezTo>
                    <a:pt x="2115" y="17749"/>
                    <a:pt x="5355" y="16912"/>
                    <a:pt x="8595" y="16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165350" y="1578744"/>
              <a:ext cx="10160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188047" y="1578744"/>
              <a:ext cx="63882" cy="14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31" fill="norm" stroke="1" extrusionOk="0">
                  <a:moveTo>
                    <a:pt x="9251" y="0"/>
                  </a:moveTo>
                  <a:cubicBezTo>
                    <a:pt x="11342" y="2598"/>
                    <a:pt x="13432" y="5197"/>
                    <a:pt x="15697" y="7877"/>
                  </a:cubicBezTo>
                  <a:cubicBezTo>
                    <a:pt x="17961" y="10556"/>
                    <a:pt x="20400" y="13317"/>
                    <a:pt x="20922" y="15510"/>
                  </a:cubicBezTo>
                  <a:cubicBezTo>
                    <a:pt x="21445" y="17702"/>
                    <a:pt x="20051" y="19326"/>
                    <a:pt x="16742" y="20301"/>
                  </a:cubicBezTo>
                  <a:cubicBezTo>
                    <a:pt x="13432" y="21275"/>
                    <a:pt x="8206" y="21600"/>
                    <a:pt x="4897" y="21519"/>
                  </a:cubicBezTo>
                  <a:cubicBezTo>
                    <a:pt x="1587" y="21438"/>
                    <a:pt x="193" y="20950"/>
                    <a:pt x="19" y="20382"/>
                  </a:cubicBezTo>
                  <a:cubicBezTo>
                    <a:pt x="-155" y="19814"/>
                    <a:pt x="890" y="19164"/>
                    <a:pt x="2806" y="18595"/>
                  </a:cubicBezTo>
                  <a:cubicBezTo>
                    <a:pt x="4722" y="18027"/>
                    <a:pt x="7510" y="17540"/>
                    <a:pt x="10297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333624" y="1523563"/>
              <a:ext cx="40218" cy="24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3411" y="952"/>
                  </a:moveTo>
                  <a:cubicBezTo>
                    <a:pt x="5116" y="576"/>
                    <a:pt x="6821" y="201"/>
                    <a:pt x="9095" y="60"/>
                  </a:cubicBezTo>
                  <a:cubicBezTo>
                    <a:pt x="11368" y="-81"/>
                    <a:pt x="14211" y="13"/>
                    <a:pt x="16768" y="482"/>
                  </a:cubicBezTo>
                  <a:cubicBezTo>
                    <a:pt x="19326" y="952"/>
                    <a:pt x="21600" y="1797"/>
                    <a:pt x="21600" y="2971"/>
                  </a:cubicBezTo>
                  <a:cubicBezTo>
                    <a:pt x="21600" y="4145"/>
                    <a:pt x="19326" y="5648"/>
                    <a:pt x="16484" y="6916"/>
                  </a:cubicBezTo>
                  <a:cubicBezTo>
                    <a:pt x="13642" y="8183"/>
                    <a:pt x="10232" y="9216"/>
                    <a:pt x="9663" y="9921"/>
                  </a:cubicBezTo>
                  <a:cubicBezTo>
                    <a:pt x="9095" y="10625"/>
                    <a:pt x="11368" y="11001"/>
                    <a:pt x="13358" y="12128"/>
                  </a:cubicBezTo>
                  <a:cubicBezTo>
                    <a:pt x="15347" y="13255"/>
                    <a:pt x="17053" y="15133"/>
                    <a:pt x="17337" y="16636"/>
                  </a:cubicBezTo>
                  <a:cubicBezTo>
                    <a:pt x="17621" y="18138"/>
                    <a:pt x="16484" y="19265"/>
                    <a:pt x="13358" y="20016"/>
                  </a:cubicBezTo>
                  <a:cubicBezTo>
                    <a:pt x="10232" y="20768"/>
                    <a:pt x="5116" y="21143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28806" y="1588025"/>
              <a:ext cx="279194" cy="20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4" fill="norm" stroke="1" extrusionOk="0">
                  <a:moveTo>
                    <a:pt x="1207" y="21514"/>
                  </a:moveTo>
                  <a:cubicBezTo>
                    <a:pt x="881" y="21178"/>
                    <a:pt x="555" y="20842"/>
                    <a:pt x="311" y="20395"/>
                  </a:cubicBezTo>
                  <a:cubicBezTo>
                    <a:pt x="66" y="19947"/>
                    <a:pt x="-97" y="19388"/>
                    <a:pt x="66" y="18996"/>
                  </a:cubicBezTo>
                  <a:cubicBezTo>
                    <a:pt x="229" y="18604"/>
                    <a:pt x="718" y="18380"/>
                    <a:pt x="1655" y="18156"/>
                  </a:cubicBezTo>
                  <a:cubicBezTo>
                    <a:pt x="2593" y="17933"/>
                    <a:pt x="3978" y="17709"/>
                    <a:pt x="4916" y="17765"/>
                  </a:cubicBezTo>
                  <a:cubicBezTo>
                    <a:pt x="5853" y="17821"/>
                    <a:pt x="6342" y="18156"/>
                    <a:pt x="6465" y="18101"/>
                  </a:cubicBezTo>
                  <a:cubicBezTo>
                    <a:pt x="6587" y="18045"/>
                    <a:pt x="6342" y="17597"/>
                    <a:pt x="5894" y="16030"/>
                  </a:cubicBezTo>
                  <a:cubicBezTo>
                    <a:pt x="5446" y="14463"/>
                    <a:pt x="4794" y="11777"/>
                    <a:pt x="4508" y="9595"/>
                  </a:cubicBezTo>
                  <a:cubicBezTo>
                    <a:pt x="4223" y="7412"/>
                    <a:pt x="4305" y="5734"/>
                    <a:pt x="4631" y="4391"/>
                  </a:cubicBezTo>
                  <a:cubicBezTo>
                    <a:pt x="4957" y="3048"/>
                    <a:pt x="5527" y="2040"/>
                    <a:pt x="6342" y="1313"/>
                  </a:cubicBezTo>
                  <a:cubicBezTo>
                    <a:pt x="7157" y="586"/>
                    <a:pt x="8217" y="138"/>
                    <a:pt x="9195" y="26"/>
                  </a:cubicBezTo>
                  <a:cubicBezTo>
                    <a:pt x="10173" y="-86"/>
                    <a:pt x="11070" y="138"/>
                    <a:pt x="11926" y="1257"/>
                  </a:cubicBezTo>
                  <a:cubicBezTo>
                    <a:pt x="12781" y="2376"/>
                    <a:pt x="13597" y="4391"/>
                    <a:pt x="13923" y="6405"/>
                  </a:cubicBezTo>
                  <a:cubicBezTo>
                    <a:pt x="14249" y="8420"/>
                    <a:pt x="14086" y="10434"/>
                    <a:pt x="13841" y="11721"/>
                  </a:cubicBezTo>
                  <a:cubicBezTo>
                    <a:pt x="13597" y="13008"/>
                    <a:pt x="13271" y="13568"/>
                    <a:pt x="12985" y="14239"/>
                  </a:cubicBezTo>
                  <a:cubicBezTo>
                    <a:pt x="12700" y="14911"/>
                    <a:pt x="12455" y="15694"/>
                    <a:pt x="12537" y="16142"/>
                  </a:cubicBezTo>
                  <a:cubicBezTo>
                    <a:pt x="12618" y="16590"/>
                    <a:pt x="13026" y="16702"/>
                    <a:pt x="14371" y="16813"/>
                  </a:cubicBezTo>
                  <a:cubicBezTo>
                    <a:pt x="15716" y="16925"/>
                    <a:pt x="17998" y="17037"/>
                    <a:pt x="19343" y="17037"/>
                  </a:cubicBezTo>
                  <a:cubicBezTo>
                    <a:pt x="20688" y="17037"/>
                    <a:pt x="21095" y="16925"/>
                    <a:pt x="21503" y="16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25475" y="1654944"/>
              <a:ext cx="793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09599" y="1715269"/>
              <a:ext cx="1047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8941" y="1869785"/>
              <a:ext cx="74734" cy="11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50" fill="norm" stroke="1" extrusionOk="0">
                  <a:moveTo>
                    <a:pt x="21184" y="202"/>
                  </a:moveTo>
                  <a:cubicBezTo>
                    <a:pt x="16684" y="0"/>
                    <a:pt x="12184" y="-202"/>
                    <a:pt x="8584" y="404"/>
                  </a:cubicBezTo>
                  <a:cubicBezTo>
                    <a:pt x="4984" y="1009"/>
                    <a:pt x="2284" y="2422"/>
                    <a:pt x="934" y="3634"/>
                  </a:cubicBezTo>
                  <a:cubicBezTo>
                    <a:pt x="-416" y="4845"/>
                    <a:pt x="-416" y="5854"/>
                    <a:pt x="1684" y="7570"/>
                  </a:cubicBezTo>
                  <a:cubicBezTo>
                    <a:pt x="3784" y="9286"/>
                    <a:pt x="7984" y="11708"/>
                    <a:pt x="10834" y="13222"/>
                  </a:cubicBezTo>
                  <a:cubicBezTo>
                    <a:pt x="13684" y="14736"/>
                    <a:pt x="15184" y="15342"/>
                    <a:pt x="16384" y="16048"/>
                  </a:cubicBezTo>
                  <a:cubicBezTo>
                    <a:pt x="17584" y="16755"/>
                    <a:pt x="18484" y="17562"/>
                    <a:pt x="18484" y="18370"/>
                  </a:cubicBezTo>
                  <a:cubicBezTo>
                    <a:pt x="18484" y="19177"/>
                    <a:pt x="17584" y="19985"/>
                    <a:pt x="16384" y="20490"/>
                  </a:cubicBezTo>
                  <a:cubicBezTo>
                    <a:pt x="15184" y="20994"/>
                    <a:pt x="13684" y="21196"/>
                    <a:pt x="12034" y="21297"/>
                  </a:cubicBezTo>
                  <a:cubicBezTo>
                    <a:pt x="10384" y="21398"/>
                    <a:pt x="8584" y="21398"/>
                    <a:pt x="7384" y="20893"/>
                  </a:cubicBezTo>
                  <a:cubicBezTo>
                    <a:pt x="6184" y="20389"/>
                    <a:pt x="5584" y="19379"/>
                    <a:pt x="6484" y="18370"/>
                  </a:cubicBezTo>
                  <a:cubicBezTo>
                    <a:pt x="7384" y="17361"/>
                    <a:pt x="9784" y="16351"/>
                    <a:pt x="12184" y="15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08235" y="1903765"/>
              <a:ext cx="42590" cy="6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01" fill="norm" stroke="1" extrusionOk="0">
                  <a:moveTo>
                    <a:pt x="13299" y="7161"/>
                  </a:moveTo>
                  <a:cubicBezTo>
                    <a:pt x="14352" y="5361"/>
                    <a:pt x="15406" y="3561"/>
                    <a:pt x="14879" y="2121"/>
                  </a:cubicBezTo>
                  <a:cubicBezTo>
                    <a:pt x="14352" y="681"/>
                    <a:pt x="12245" y="-399"/>
                    <a:pt x="10138" y="141"/>
                  </a:cubicBezTo>
                  <a:cubicBezTo>
                    <a:pt x="8030" y="681"/>
                    <a:pt x="5923" y="2841"/>
                    <a:pt x="4342" y="4821"/>
                  </a:cubicBezTo>
                  <a:cubicBezTo>
                    <a:pt x="2762" y="6801"/>
                    <a:pt x="1708" y="8601"/>
                    <a:pt x="918" y="10581"/>
                  </a:cubicBezTo>
                  <a:cubicBezTo>
                    <a:pt x="128" y="12561"/>
                    <a:pt x="-399" y="14721"/>
                    <a:pt x="391" y="16341"/>
                  </a:cubicBezTo>
                  <a:cubicBezTo>
                    <a:pt x="1181" y="17961"/>
                    <a:pt x="3289" y="19041"/>
                    <a:pt x="5396" y="18861"/>
                  </a:cubicBezTo>
                  <a:cubicBezTo>
                    <a:pt x="7503" y="18681"/>
                    <a:pt x="9611" y="17241"/>
                    <a:pt x="11455" y="15621"/>
                  </a:cubicBezTo>
                  <a:cubicBezTo>
                    <a:pt x="13299" y="14001"/>
                    <a:pt x="14879" y="12201"/>
                    <a:pt x="15933" y="12201"/>
                  </a:cubicBezTo>
                  <a:cubicBezTo>
                    <a:pt x="16986" y="12201"/>
                    <a:pt x="17513" y="14001"/>
                    <a:pt x="18303" y="15801"/>
                  </a:cubicBezTo>
                  <a:cubicBezTo>
                    <a:pt x="19094" y="17601"/>
                    <a:pt x="20147" y="19401"/>
                    <a:pt x="21201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9400" y="1910486"/>
              <a:ext cx="73025" cy="4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3620"/>
                  </a:moveTo>
                  <a:cubicBezTo>
                    <a:pt x="939" y="1700"/>
                    <a:pt x="1878" y="-220"/>
                    <a:pt x="2504" y="20"/>
                  </a:cubicBezTo>
                  <a:cubicBezTo>
                    <a:pt x="3130" y="260"/>
                    <a:pt x="3443" y="2660"/>
                    <a:pt x="3757" y="5060"/>
                  </a:cubicBezTo>
                  <a:cubicBezTo>
                    <a:pt x="4070" y="7460"/>
                    <a:pt x="4383" y="9860"/>
                    <a:pt x="4539" y="12980"/>
                  </a:cubicBezTo>
                  <a:cubicBezTo>
                    <a:pt x="4696" y="16100"/>
                    <a:pt x="4696" y="19940"/>
                    <a:pt x="4696" y="20660"/>
                  </a:cubicBezTo>
                  <a:cubicBezTo>
                    <a:pt x="4696" y="21380"/>
                    <a:pt x="4696" y="18980"/>
                    <a:pt x="4852" y="16580"/>
                  </a:cubicBezTo>
                  <a:cubicBezTo>
                    <a:pt x="5009" y="14180"/>
                    <a:pt x="5322" y="11780"/>
                    <a:pt x="5791" y="9380"/>
                  </a:cubicBezTo>
                  <a:cubicBezTo>
                    <a:pt x="6261" y="6980"/>
                    <a:pt x="6887" y="4580"/>
                    <a:pt x="7826" y="4100"/>
                  </a:cubicBezTo>
                  <a:cubicBezTo>
                    <a:pt x="8765" y="3620"/>
                    <a:pt x="10017" y="5060"/>
                    <a:pt x="11739" y="5060"/>
                  </a:cubicBezTo>
                  <a:cubicBezTo>
                    <a:pt x="13461" y="5060"/>
                    <a:pt x="15652" y="3620"/>
                    <a:pt x="17217" y="3860"/>
                  </a:cubicBezTo>
                  <a:cubicBezTo>
                    <a:pt x="18783" y="4100"/>
                    <a:pt x="19722" y="6020"/>
                    <a:pt x="20348" y="8660"/>
                  </a:cubicBezTo>
                  <a:cubicBezTo>
                    <a:pt x="20974" y="11300"/>
                    <a:pt x="21287" y="14660"/>
                    <a:pt x="21600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77825" y="1905769"/>
              <a:ext cx="40217" cy="12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16" y="3213"/>
                  </a:moveTo>
                  <a:cubicBezTo>
                    <a:pt x="3979" y="6426"/>
                    <a:pt x="2842" y="9640"/>
                    <a:pt x="2842" y="12407"/>
                  </a:cubicBezTo>
                  <a:cubicBezTo>
                    <a:pt x="2842" y="15174"/>
                    <a:pt x="3979" y="17494"/>
                    <a:pt x="4547" y="19101"/>
                  </a:cubicBezTo>
                  <a:cubicBezTo>
                    <a:pt x="5116" y="20707"/>
                    <a:pt x="5116" y="21600"/>
                    <a:pt x="4832" y="21600"/>
                  </a:cubicBezTo>
                  <a:cubicBezTo>
                    <a:pt x="4547" y="21600"/>
                    <a:pt x="3979" y="20707"/>
                    <a:pt x="4547" y="17851"/>
                  </a:cubicBezTo>
                  <a:cubicBezTo>
                    <a:pt x="5116" y="14995"/>
                    <a:pt x="6821" y="10175"/>
                    <a:pt x="7958" y="7051"/>
                  </a:cubicBezTo>
                  <a:cubicBezTo>
                    <a:pt x="9095" y="3927"/>
                    <a:pt x="9663" y="2499"/>
                    <a:pt x="11084" y="1517"/>
                  </a:cubicBezTo>
                  <a:cubicBezTo>
                    <a:pt x="12505" y="536"/>
                    <a:pt x="14779" y="0"/>
                    <a:pt x="17053" y="0"/>
                  </a:cubicBezTo>
                  <a:cubicBezTo>
                    <a:pt x="19326" y="0"/>
                    <a:pt x="21600" y="536"/>
                    <a:pt x="21600" y="2231"/>
                  </a:cubicBezTo>
                  <a:cubicBezTo>
                    <a:pt x="21600" y="3927"/>
                    <a:pt x="19326" y="6783"/>
                    <a:pt x="16768" y="8390"/>
                  </a:cubicBezTo>
                  <a:cubicBezTo>
                    <a:pt x="14211" y="9997"/>
                    <a:pt x="11368" y="10354"/>
                    <a:pt x="8526" y="10443"/>
                  </a:cubicBezTo>
                  <a:cubicBezTo>
                    <a:pt x="5684" y="10532"/>
                    <a:pt x="2842" y="10354"/>
                    <a:pt x="1421" y="9640"/>
                  </a:cubicBezTo>
                  <a:cubicBezTo>
                    <a:pt x="0" y="8926"/>
                    <a:pt x="0" y="7676"/>
                    <a:pt x="0" y="6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54025" y="1820044"/>
              <a:ext cx="15404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960" y="0"/>
                  </a:moveTo>
                  <a:cubicBezTo>
                    <a:pt x="17280" y="1756"/>
                    <a:pt x="21600" y="3512"/>
                    <a:pt x="20880" y="6498"/>
                  </a:cubicBezTo>
                  <a:cubicBezTo>
                    <a:pt x="20160" y="9483"/>
                    <a:pt x="14400" y="13698"/>
                    <a:pt x="10080" y="16420"/>
                  </a:cubicBezTo>
                  <a:cubicBezTo>
                    <a:pt x="5760" y="19141"/>
                    <a:pt x="2880" y="20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79425" y="1887887"/>
              <a:ext cx="66675" cy="4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4374"/>
                  </a:moveTo>
                  <a:cubicBezTo>
                    <a:pt x="0" y="7143"/>
                    <a:pt x="0" y="9912"/>
                    <a:pt x="343" y="12681"/>
                  </a:cubicBezTo>
                  <a:cubicBezTo>
                    <a:pt x="686" y="15451"/>
                    <a:pt x="1371" y="18220"/>
                    <a:pt x="2743" y="18774"/>
                  </a:cubicBezTo>
                  <a:cubicBezTo>
                    <a:pt x="4114" y="19327"/>
                    <a:pt x="6171" y="17666"/>
                    <a:pt x="7714" y="15451"/>
                  </a:cubicBezTo>
                  <a:cubicBezTo>
                    <a:pt x="9257" y="13235"/>
                    <a:pt x="10286" y="10466"/>
                    <a:pt x="11143" y="7420"/>
                  </a:cubicBezTo>
                  <a:cubicBezTo>
                    <a:pt x="12000" y="4374"/>
                    <a:pt x="12686" y="1051"/>
                    <a:pt x="12000" y="220"/>
                  </a:cubicBezTo>
                  <a:cubicBezTo>
                    <a:pt x="11314" y="-611"/>
                    <a:pt x="9257" y="1051"/>
                    <a:pt x="7714" y="2989"/>
                  </a:cubicBezTo>
                  <a:cubicBezTo>
                    <a:pt x="6171" y="4927"/>
                    <a:pt x="5143" y="7143"/>
                    <a:pt x="4629" y="9912"/>
                  </a:cubicBezTo>
                  <a:cubicBezTo>
                    <a:pt x="4114" y="12681"/>
                    <a:pt x="4114" y="16004"/>
                    <a:pt x="6171" y="17943"/>
                  </a:cubicBezTo>
                  <a:cubicBezTo>
                    <a:pt x="8229" y="19881"/>
                    <a:pt x="12343" y="20435"/>
                    <a:pt x="15257" y="20712"/>
                  </a:cubicBezTo>
                  <a:cubicBezTo>
                    <a:pt x="18171" y="20989"/>
                    <a:pt x="19886" y="20989"/>
                    <a:pt x="21600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62793" y="2077691"/>
              <a:ext cx="40408" cy="9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40" fill="norm" stroke="1" extrusionOk="0">
                  <a:moveTo>
                    <a:pt x="21145" y="2076"/>
                  </a:moveTo>
                  <a:cubicBezTo>
                    <a:pt x="19483" y="1105"/>
                    <a:pt x="17822" y="135"/>
                    <a:pt x="15607" y="13"/>
                  </a:cubicBezTo>
                  <a:cubicBezTo>
                    <a:pt x="13391" y="-108"/>
                    <a:pt x="10622" y="620"/>
                    <a:pt x="7853" y="2076"/>
                  </a:cubicBezTo>
                  <a:cubicBezTo>
                    <a:pt x="5083" y="3532"/>
                    <a:pt x="2314" y="5717"/>
                    <a:pt x="930" y="7416"/>
                  </a:cubicBezTo>
                  <a:cubicBezTo>
                    <a:pt x="-455" y="9114"/>
                    <a:pt x="-455" y="10328"/>
                    <a:pt x="2037" y="11905"/>
                  </a:cubicBezTo>
                  <a:cubicBezTo>
                    <a:pt x="4530" y="13483"/>
                    <a:pt x="9514" y="15425"/>
                    <a:pt x="12837" y="17002"/>
                  </a:cubicBezTo>
                  <a:cubicBezTo>
                    <a:pt x="16160" y="18580"/>
                    <a:pt x="17822" y="19793"/>
                    <a:pt x="16714" y="20521"/>
                  </a:cubicBezTo>
                  <a:cubicBezTo>
                    <a:pt x="15607" y="21249"/>
                    <a:pt x="11730" y="21492"/>
                    <a:pt x="8683" y="21249"/>
                  </a:cubicBezTo>
                  <a:cubicBezTo>
                    <a:pt x="5637" y="21007"/>
                    <a:pt x="3422" y="20279"/>
                    <a:pt x="2591" y="19308"/>
                  </a:cubicBezTo>
                  <a:cubicBezTo>
                    <a:pt x="1760" y="18337"/>
                    <a:pt x="2314" y="17123"/>
                    <a:pt x="2868" y="15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35539" y="2082578"/>
              <a:ext cx="58565" cy="16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16" fill="norm" stroke="1" extrusionOk="0">
                  <a:moveTo>
                    <a:pt x="4336" y="6320"/>
                  </a:moveTo>
                  <a:cubicBezTo>
                    <a:pt x="4715" y="10310"/>
                    <a:pt x="5094" y="14300"/>
                    <a:pt x="5094" y="16639"/>
                  </a:cubicBezTo>
                  <a:cubicBezTo>
                    <a:pt x="5094" y="18978"/>
                    <a:pt x="4715" y="19665"/>
                    <a:pt x="3768" y="20285"/>
                  </a:cubicBezTo>
                  <a:cubicBezTo>
                    <a:pt x="2821" y="20904"/>
                    <a:pt x="1305" y="21454"/>
                    <a:pt x="547" y="21110"/>
                  </a:cubicBezTo>
                  <a:cubicBezTo>
                    <a:pt x="-211" y="20766"/>
                    <a:pt x="-211" y="19528"/>
                    <a:pt x="736" y="16639"/>
                  </a:cubicBezTo>
                  <a:cubicBezTo>
                    <a:pt x="1684" y="13750"/>
                    <a:pt x="3578" y="9209"/>
                    <a:pt x="5852" y="6183"/>
                  </a:cubicBezTo>
                  <a:cubicBezTo>
                    <a:pt x="8126" y="3156"/>
                    <a:pt x="10778" y="1643"/>
                    <a:pt x="13052" y="817"/>
                  </a:cubicBezTo>
                  <a:cubicBezTo>
                    <a:pt x="15326" y="-8"/>
                    <a:pt x="17221" y="-146"/>
                    <a:pt x="18736" y="129"/>
                  </a:cubicBezTo>
                  <a:cubicBezTo>
                    <a:pt x="20252" y="404"/>
                    <a:pt x="21389" y="1092"/>
                    <a:pt x="20821" y="2468"/>
                  </a:cubicBezTo>
                  <a:cubicBezTo>
                    <a:pt x="20252" y="3844"/>
                    <a:pt x="17978" y="5908"/>
                    <a:pt x="15894" y="7215"/>
                  </a:cubicBezTo>
                  <a:cubicBezTo>
                    <a:pt x="13810" y="8522"/>
                    <a:pt x="11915" y="9072"/>
                    <a:pt x="10021" y="9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00471" y="2100502"/>
              <a:ext cx="55129" cy="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12671" y="9374"/>
                  </a:moveTo>
                  <a:cubicBezTo>
                    <a:pt x="12671" y="7336"/>
                    <a:pt x="12671" y="5298"/>
                    <a:pt x="12059" y="3464"/>
                  </a:cubicBezTo>
                  <a:cubicBezTo>
                    <a:pt x="11448" y="1630"/>
                    <a:pt x="10225" y="0"/>
                    <a:pt x="8799" y="0"/>
                  </a:cubicBezTo>
                  <a:cubicBezTo>
                    <a:pt x="7372" y="0"/>
                    <a:pt x="5742" y="1630"/>
                    <a:pt x="4316" y="3668"/>
                  </a:cubicBezTo>
                  <a:cubicBezTo>
                    <a:pt x="2889" y="5706"/>
                    <a:pt x="1667" y="8151"/>
                    <a:pt x="852" y="11004"/>
                  </a:cubicBezTo>
                  <a:cubicBezTo>
                    <a:pt x="37" y="13857"/>
                    <a:pt x="-371" y="17117"/>
                    <a:pt x="444" y="18340"/>
                  </a:cubicBezTo>
                  <a:cubicBezTo>
                    <a:pt x="1259" y="19562"/>
                    <a:pt x="3297" y="18747"/>
                    <a:pt x="5131" y="17321"/>
                  </a:cubicBezTo>
                  <a:cubicBezTo>
                    <a:pt x="6965" y="15894"/>
                    <a:pt x="8595" y="13857"/>
                    <a:pt x="10429" y="12634"/>
                  </a:cubicBezTo>
                  <a:cubicBezTo>
                    <a:pt x="12263" y="11411"/>
                    <a:pt x="14301" y="11004"/>
                    <a:pt x="15523" y="11819"/>
                  </a:cubicBezTo>
                  <a:cubicBezTo>
                    <a:pt x="16746" y="12634"/>
                    <a:pt x="17154" y="14672"/>
                    <a:pt x="17969" y="16506"/>
                  </a:cubicBezTo>
                  <a:cubicBezTo>
                    <a:pt x="18784" y="18340"/>
                    <a:pt x="20006" y="19970"/>
                    <a:pt x="212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70019" y="2103481"/>
              <a:ext cx="23682" cy="6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92" fill="norm" stroke="1" extrusionOk="0">
                  <a:moveTo>
                    <a:pt x="21013" y="4095"/>
                  </a:moveTo>
                  <a:cubicBezTo>
                    <a:pt x="20074" y="2265"/>
                    <a:pt x="19135" y="434"/>
                    <a:pt x="16787" y="68"/>
                  </a:cubicBezTo>
                  <a:cubicBezTo>
                    <a:pt x="14439" y="-298"/>
                    <a:pt x="10683" y="800"/>
                    <a:pt x="7396" y="3729"/>
                  </a:cubicBezTo>
                  <a:cubicBezTo>
                    <a:pt x="4109" y="6658"/>
                    <a:pt x="1291" y="11417"/>
                    <a:pt x="352" y="14712"/>
                  </a:cubicBezTo>
                  <a:cubicBezTo>
                    <a:pt x="-587" y="18007"/>
                    <a:pt x="352" y="19838"/>
                    <a:pt x="3170" y="20570"/>
                  </a:cubicBezTo>
                  <a:cubicBezTo>
                    <a:pt x="5987" y="21302"/>
                    <a:pt x="10683" y="20936"/>
                    <a:pt x="13970" y="20570"/>
                  </a:cubicBezTo>
                  <a:cubicBezTo>
                    <a:pt x="17256" y="20204"/>
                    <a:pt x="19135" y="19838"/>
                    <a:pt x="21013" y="19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25116" y="2087205"/>
              <a:ext cx="54309" cy="7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18" fill="norm" stroke="1" extrusionOk="0">
                  <a:moveTo>
                    <a:pt x="2573" y="7650"/>
                  </a:moveTo>
                  <a:cubicBezTo>
                    <a:pt x="4611" y="8226"/>
                    <a:pt x="6649" y="8802"/>
                    <a:pt x="8279" y="8370"/>
                  </a:cubicBezTo>
                  <a:cubicBezTo>
                    <a:pt x="9909" y="7938"/>
                    <a:pt x="11132" y="6498"/>
                    <a:pt x="11947" y="4770"/>
                  </a:cubicBezTo>
                  <a:cubicBezTo>
                    <a:pt x="12762" y="3042"/>
                    <a:pt x="13170" y="1026"/>
                    <a:pt x="12355" y="306"/>
                  </a:cubicBezTo>
                  <a:cubicBezTo>
                    <a:pt x="11539" y="-414"/>
                    <a:pt x="9502" y="162"/>
                    <a:pt x="7260" y="1746"/>
                  </a:cubicBezTo>
                  <a:cubicBezTo>
                    <a:pt x="5019" y="3330"/>
                    <a:pt x="2573" y="5922"/>
                    <a:pt x="1147" y="8946"/>
                  </a:cubicBezTo>
                  <a:cubicBezTo>
                    <a:pt x="-279" y="11970"/>
                    <a:pt x="-687" y="15426"/>
                    <a:pt x="1758" y="17586"/>
                  </a:cubicBezTo>
                  <a:cubicBezTo>
                    <a:pt x="4204" y="19746"/>
                    <a:pt x="9502" y="20610"/>
                    <a:pt x="13170" y="20898"/>
                  </a:cubicBezTo>
                  <a:cubicBezTo>
                    <a:pt x="16838" y="21186"/>
                    <a:pt x="18875" y="20898"/>
                    <a:pt x="20913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349085" y="1708314"/>
              <a:ext cx="56836" cy="8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0854" fill="norm" stroke="1" extrusionOk="0">
                  <a:moveTo>
                    <a:pt x="17554" y="1613"/>
                  </a:moveTo>
                  <a:cubicBezTo>
                    <a:pt x="16011" y="877"/>
                    <a:pt x="14468" y="140"/>
                    <a:pt x="12732" y="18"/>
                  </a:cubicBezTo>
                  <a:cubicBezTo>
                    <a:pt x="10996" y="-105"/>
                    <a:pt x="9068" y="386"/>
                    <a:pt x="6561" y="2595"/>
                  </a:cubicBezTo>
                  <a:cubicBezTo>
                    <a:pt x="4054" y="4804"/>
                    <a:pt x="968" y="8731"/>
                    <a:pt x="196" y="12290"/>
                  </a:cubicBezTo>
                  <a:cubicBezTo>
                    <a:pt x="-575" y="15850"/>
                    <a:pt x="968" y="19040"/>
                    <a:pt x="4054" y="20268"/>
                  </a:cubicBezTo>
                  <a:cubicBezTo>
                    <a:pt x="7139" y="21495"/>
                    <a:pt x="11768" y="20759"/>
                    <a:pt x="15046" y="18427"/>
                  </a:cubicBezTo>
                  <a:cubicBezTo>
                    <a:pt x="18325" y="16095"/>
                    <a:pt x="20254" y="12168"/>
                    <a:pt x="20639" y="8977"/>
                  </a:cubicBezTo>
                  <a:cubicBezTo>
                    <a:pt x="21025" y="5786"/>
                    <a:pt x="19868" y="3331"/>
                    <a:pt x="18132" y="2104"/>
                  </a:cubicBezTo>
                  <a:cubicBezTo>
                    <a:pt x="16396" y="877"/>
                    <a:pt x="14082" y="877"/>
                    <a:pt x="12346" y="1368"/>
                  </a:cubicBezTo>
                  <a:cubicBezTo>
                    <a:pt x="10611" y="1859"/>
                    <a:pt x="9454" y="2840"/>
                    <a:pt x="9261" y="3945"/>
                  </a:cubicBezTo>
                  <a:cubicBezTo>
                    <a:pt x="9068" y="5050"/>
                    <a:pt x="9839" y="6277"/>
                    <a:pt x="10611" y="7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444874" y="1616858"/>
              <a:ext cx="171451" cy="17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3580"/>
                  </a:moveTo>
                  <a:cubicBezTo>
                    <a:pt x="400" y="15002"/>
                    <a:pt x="800" y="16425"/>
                    <a:pt x="1000" y="17460"/>
                  </a:cubicBezTo>
                  <a:cubicBezTo>
                    <a:pt x="1200" y="18494"/>
                    <a:pt x="1200" y="19141"/>
                    <a:pt x="1267" y="19788"/>
                  </a:cubicBezTo>
                  <a:cubicBezTo>
                    <a:pt x="1333" y="20435"/>
                    <a:pt x="1467" y="21081"/>
                    <a:pt x="1867" y="21211"/>
                  </a:cubicBezTo>
                  <a:cubicBezTo>
                    <a:pt x="2267" y="21340"/>
                    <a:pt x="2933" y="20952"/>
                    <a:pt x="3467" y="20305"/>
                  </a:cubicBezTo>
                  <a:cubicBezTo>
                    <a:pt x="4000" y="19659"/>
                    <a:pt x="4400" y="18753"/>
                    <a:pt x="4733" y="17977"/>
                  </a:cubicBezTo>
                  <a:cubicBezTo>
                    <a:pt x="5067" y="17201"/>
                    <a:pt x="5333" y="16554"/>
                    <a:pt x="5800" y="16748"/>
                  </a:cubicBezTo>
                  <a:cubicBezTo>
                    <a:pt x="6267" y="16942"/>
                    <a:pt x="6933" y="17977"/>
                    <a:pt x="7667" y="18430"/>
                  </a:cubicBezTo>
                  <a:cubicBezTo>
                    <a:pt x="8400" y="18883"/>
                    <a:pt x="9200" y="18753"/>
                    <a:pt x="10133" y="17654"/>
                  </a:cubicBezTo>
                  <a:cubicBezTo>
                    <a:pt x="11067" y="16554"/>
                    <a:pt x="12133" y="14485"/>
                    <a:pt x="13067" y="11963"/>
                  </a:cubicBezTo>
                  <a:cubicBezTo>
                    <a:pt x="14000" y="9441"/>
                    <a:pt x="14800" y="6466"/>
                    <a:pt x="15400" y="4202"/>
                  </a:cubicBezTo>
                  <a:cubicBezTo>
                    <a:pt x="16000" y="1939"/>
                    <a:pt x="16400" y="387"/>
                    <a:pt x="16533" y="63"/>
                  </a:cubicBezTo>
                  <a:cubicBezTo>
                    <a:pt x="16667" y="-260"/>
                    <a:pt x="16533" y="645"/>
                    <a:pt x="16333" y="3168"/>
                  </a:cubicBezTo>
                  <a:cubicBezTo>
                    <a:pt x="16133" y="5690"/>
                    <a:pt x="15867" y="9829"/>
                    <a:pt x="15733" y="12674"/>
                  </a:cubicBezTo>
                  <a:cubicBezTo>
                    <a:pt x="15600" y="15520"/>
                    <a:pt x="15600" y="17072"/>
                    <a:pt x="15667" y="18171"/>
                  </a:cubicBezTo>
                  <a:cubicBezTo>
                    <a:pt x="15733" y="19271"/>
                    <a:pt x="15867" y="19917"/>
                    <a:pt x="16267" y="20305"/>
                  </a:cubicBezTo>
                  <a:cubicBezTo>
                    <a:pt x="16667" y="20693"/>
                    <a:pt x="17333" y="20823"/>
                    <a:pt x="18267" y="20047"/>
                  </a:cubicBezTo>
                  <a:cubicBezTo>
                    <a:pt x="19200" y="19271"/>
                    <a:pt x="20400" y="17589"/>
                    <a:pt x="21600" y="15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578224" y="1705744"/>
              <a:ext cx="476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638578" y="1689869"/>
              <a:ext cx="38072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2057"/>
                  </a:moveTo>
                  <a:cubicBezTo>
                    <a:pt x="18665" y="1029"/>
                    <a:pt x="16330" y="0"/>
                    <a:pt x="13995" y="0"/>
                  </a:cubicBezTo>
                  <a:cubicBezTo>
                    <a:pt x="11659" y="0"/>
                    <a:pt x="9324" y="1029"/>
                    <a:pt x="6697" y="3943"/>
                  </a:cubicBezTo>
                  <a:cubicBezTo>
                    <a:pt x="4070" y="6857"/>
                    <a:pt x="1151" y="11657"/>
                    <a:pt x="276" y="14914"/>
                  </a:cubicBezTo>
                  <a:cubicBezTo>
                    <a:pt x="-600" y="18171"/>
                    <a:pt x="568" y="19886"/>
                    <a:pt x="4362" y="20743"/>
                  </a:cubicBezTo>
                  <a:cubicBezTo>
                    <a:pt x="8157" y="21600"/>
                    <a:pt x="14578" y="21600"/>
                    <a:pt x="21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699652" y="1699394"/>
              <a:ext cx="46054" cy="4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989" fill="norm" stroke="1" extrusionOk="0">
                  <a:moveTo>
                    <a:pt x="16928" y="0"/>
                  </a:moveTo>
                  <a:cubicBezTo>
                    <a:pt x="14528" y="0"/>
                    <a:pt x="12128" y="0"/>
                    <a:pt x="9248" y="1758"/>
                  </a:cubicBezTo>
                  <a:cubicBezTo>
                    <a:pt x="6368" y="3516"/>
                    <a:pt x="3008" y="7033"/>
                    <a:pt x="1328" y="10298"/>
                  </a:cubicBezTo>
                  <a:cubicBezTo>
                    <a:pt x="-352" y="13563"/>
                    <a:pt x="-352" y="16577"/>
                    <a:pt x="848" y="18586"/>
                  </a:cubicBezTo>
                  <a:cubicBezTo>
                    <a:pt x="2048" y="20595"/>
                    <a:pt x="4448" y="21600"/>
                    <a:pt x="8048" y="20595"/>
                  </a:cubicBezTo>
                  <a:cubicBezTo>
                    <a:pt x="11648" y="19591"/>
                    <a:pt x="16448" y="16577"/>
                    <a:pt x="18848" y="13814"/>
                  </a:cubicBezTo>
                  <a:cubicBezTo>
                    <a:pt x="21248" y="11051"/>
                    <a:pt x="21248" y="8540"/>
                    <a:pt x="20288" y="6530"/>
                  </a:cubicBezTo>
                  <a:cubicBezTo>
                    <a:pt x="19328" y="4521"/>
                    <a:pt x="17408" y="3014"/>
                    <a:pt x="15488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772958" y="1687192"/>
              <a:ext cx="81492" cy="5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561" y="4789"/>
                  </a:moveTo>
                  <a:cubicBezTo>
                    <a:pt x="281" y="8942"/>
                    <a:pt x="0" y="13096"/>
                    <a:pt x="0" y="16212"/>
                  </a:cubicBezTo>
                  <a:cubicBezTo>
                    <a:pt x="0" y="19327"/>
                    <a:pt x="281" y="21404"/>
                    <a:pt x="421" y="21196"/>
                  </a:cubicBezTo>
                  <a:cubicBezTo>
                    <a:pt x="561" y="20989"/>
                    <a:pt x="561" y="18496"/>
                    <a:pt x="982" y="16004"/>
                  </a:cubicBezTo>
                  <a:cubicBezTo>
                    <a:pt x="1403" y="13512"/>
                    <a:pt x="2244" y="11019"/>
                    <a:pt x="3086" y="8942"/>
                  </a:cubicBezTo>
                  <a:cubicBezTo>
                    <a:pt x="3927" y="6866"/>
                    <a:pt x="4769" y="5204"/>
                    <a:pt x="5891" y="4373"/>
                  </a:cubicBezTo>
                  <a:cubicBezTo>
                    <a:pt x="7013" y="3542"/>
                    <a:pt x="8416" y="3542"/>
                    <a:pt x="9257" y="4581"/>
                  </a:cubicBezTo>
                  <a:cubicBezTo>
                    <a:pt x="10099" y="5619"/>
                    <a:pt x="10379" y="7696"/>
                    <a:pt x="11081" y="8112"/>
                  </a:cubicBezTo>
                  <a:cubicBezTo>
                    <a:pt x="11782" y="8527"/>
                    <a:pt x="12904" y="7281"/>
                    <a:pt x="14306" y="5204"/>
                  </a:cubicBezTo>
                  <a:cubicBezTo>
                    <a:pt x="15709" y="3127"/>
                    <a:pt x="17392" y="219"/>
                    <a:pt x="18655" y="12"/>
                  </a:cubicBezTo>
                  <a:cubicBezTo>
                    <a:pt x="19917" y="-196"/>
                    <a:pt x="20758" y="2296"/>
                    <a:pt x="21179" y="6242"/>
                  </a:cubicBezTo>
                  <a:cubicBezTo>
                    <a:pt x="21600" y="10189"/>
                    <a:pt x="21600" y="15589"/>
                    <a:pt x="21600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882181" y="1682890"/>
              <a:ext cx="64344" cy="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02" fill="norm" stroke="1" extrusionOk="0">
                  <a:moveTo>
                    <a:pt x="4458" y="4459"/>
                  </a:moveTo>
                  <a:cubicBezTo>
                    <a:pt x="6549" y="5168"/>
                    <a:pt x="8639" y="5876"/>
                    <a:pt x="10729" y="4991"/>
                  </a:cubicBezTo>
                  <a:cubicBezTo>
                    <a:pt x="12820" y="4105"/>
                    <a:pt x="14910" y="1627"/>
                    <a:pt x="14910" y="564"/>
                  </a:cubicBezTo>
                  <a:cubicBezTo>
                    <a:pt x="14910" y="-498"/>
                    <a:pt x="12820" y="-144"/>
                    <a:pt x="10033" y="2335"/>
                  </a:cubicBezTo>
                  <a:cubicBezTo>
                    <a:pt x="7246" y="4813"/>
                    <a:pt x="3762" y="9417"/>
                    <a:pt x="1846" y="12781"/>
                  </a:cubicBezTo>
                  <a:cubicBezTo>
                    <a:pt x="-71" y="16145"/>
                    <a:pt x="-419" y="18269"/>
                    <a:pt x="452" y="19509"/>
                  </a:cubicBezTo>
                  <a:cubicBezTo>
                    <a:pt x="1323" y="20748"/>
                    <a:pt x="3413" y="21102"/>
                    <a:pt x="7071" y="21102"/>
                  </a:cubicBezTo>
                  <a:cubicBezTo>
                    <a:pt x="10729" y="21102"/>
                    <a:pt x="15955" y="20748"/>
                    <a:pt x="21181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419475" y="1823219"/>
              <a:ext cx="466725" cy="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9059"/>
                  </a:moveTo>
                  <a:cubicBezTo>
                    <a:pt x="1763" y="20329"/>
                    <a:pt x="3527" y="21600"/>
                    <a:pt x="5290" y="20965"/>
                  </a:cubicBezTo>
                  <a:cubicBezTo>
                    <a:pt x="7053" y="20329"/>
                    <a:pt x="8816" y="17788"/>
                    <a:pt x="10702" y="14612"/>
                  </a:cubicBezTo>
                  <a:cubicBezTo>
                    <a:pt x="12588" y="11435"/>
                    <a:pt x="14596" y="7624"/>
                    <a:pt x="16433" y="5082"/>
                  </a:cubicBezTo>
                  <a:cubicBezTo>
                    <a:pt x="18269" y="2541"/>
                    <a:pt x="19935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482975" y="1861319"/>
              <a:ext cx="3683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8400"/>
                    <a:pt x="4469" y="15200"/>
                    <a:pt x="6703" y="12000"/>
                  </a:cubicBezTo>
                  <a:cubicBezTo>
                    <a:pt x="8938" y="8800"/>
                    <a:pt x="11172" y="5600"/>
                    <a:pt x="13655" y="3600"/>
                  </a:cubicBezTo>
                  <a:cubicBezTo>
                    <a:pt x="16138" y="1600"/>
                    <a:pt x="1886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038600" y="1699394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037964" y="1791469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267435" y="1666604"/>
              <a:ext cx="164866" cy="13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85" fill="norm" stroke="1" extrusionOk="0">
                  <a:moveTo>
                    <a:pt x="384" y="3154"/>
                  </a:moveTo>
                  <a:cubicBezTo>
                    <a:pt x="246" y="7806"/>
                    <a:pt x="107" y="12459"/>
                    <a:pt x="38" y="15200"/>
                  </a:cubicBezTo>
                  <a:cubicBezTo>
                    <a:pt x="-31" y="17942"/>
                    <a:pt x="-31" y="18773"/>
                    <a:pt x="246" y="19437"/>
                  </a:cubicBezTo>
                  <a:cubicBezTo>
                    <a:pt x="523" y="20102"/>
                    <a:pt x="1077" y="20600"/>
                    <a:pt x="1561" y="20351"/>
                  </a:cubicBezTo>
                  <a:cubicBezTo>
                    <a:pt x="2046" y="20102"/>
                    <a:pt x="2461" y="19105"/>
                    <a:pt x="2807" y="17443"/>
                  </a:cubicBezTo>
                  <a:cubicBezTo>
                    <a:pt x="3154" y="15782"/>
                    <a:pt x="3431" y="13456"/>
                    <a:pt x="3638" y="12708"/>
                  </a:cubicBezTo>
                  <a:cubicBezTo>
                    <a:pt x="3846" y="11960"/>
                    <a:pt x="3984" y="12791"/>
                    <a:pt x="4192" y="14203"/>
                  </a:cubicBezTo>
                  <a:cubicBezTo>
                    <a:pt x="4400" y="15616"/>
                    <a:pt x="4677" y="17609"/>
                    <a:pt x="5023" y="18939"/>
                  </a:cubicBezTo>
                  <a:cubicBezTo>
                    <a:pt x="5369" y="20268"/>
                    <a:pt x="5784" y="20933"/>
                    <a:pt x="6338" y="21182"/>
                  </a:cubicBezTo>
                  <a:cubicBezTo>
                    <a:pt x="6892" y="21431"/>
                    <a:pt x="7584" y="21265"/>
                    <a:pt x="8415" y="20268"/>
                  </a:cubicBezTo>
                  <a:cubicBezTo>
                    <a:pt x="9246" y="19271"/>
                    <a:pt x="10215" y="17443"/>
                    <a:pt x="11115" y="14785"/>
                  </a:cubicBezTo>
                  <a:cubicBezTo>
                    <a:pt x="12015" y="12126"/>
                    <a:pt x="12846" y="8637"/>
                    <a:pt x="13400" y="6394"/>
                  </a:cubicBezTo>
                  <a:cubicBezTo>
                    <a:pt x="13954" y="4151"/>
                    <a:pt x="14231" y="3154"/>
                    <a:pt x="14369" y="2240"/>
                  </a:cubicBezTo>
                  <a:cubicBezTo>
                    <a:pt x="14507" y="1326"/>
                    <a:pt x="14507" y="496"/>
                    <a:pt x="14161" y="163"/>
                  </a:cubicBezTo>
                  <a:cubicBezTo>
                    <a:pt x="13815" y="-169"/>
                    <a:pt x="13123" y="-3"/>
                    <a:pt x="12431" y="745"/>
                  </a:cubicBezTo>
                  <a:cubicBezTo>
                    <a:pt x="11738" y="1493"/>
                    <a:pt x="11046" y="2822"/>
                    <a:pt x="10700" y="4068"/>
                  </a:cubicBezTo>
                  <a:cubicBezTo>
                    <a:pt x="10354" y="5314"/>
                    <a:pt x="10354" y="6477"/>
                    <a:pt x="10700" y="7225"/>
                  </a:cubicBezTo>
                  <a:cubicBezTo>
                    <a:pt x="11046" y="7973"/>
                    <a:pt x="11738" y="8305"/>
                    <a:pt x="13607" y="8139"/>
                  </a:cubicBezTo>
                  <a:cubicBezTo>
                    <a:pt x="15477" y="7973"/>
                    <a:pt x="18523" y="7308"/>
                    <a:pt x="21569" y="6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895850" y="1664968"/>
              <a:ext cx="20535" cy="1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28" fill="norm" stroke="1" extrusionOk="0">
                  <a:moveTo>
                    <a:pt x="0" y="2226"/>
                  </a:moveTo>
                  <a:cubicBezTo>
                    <a:pt x="4320" y="1154"/>
                    <a:pt x="8640" y="81"/>
                    <a:pt x="11880" y="5"/>
                  </a:cubicBezTo>
                  <a:cubicBezTo>
                    <a:pt x="15120" y="-72"/>
                    <a:pt x="17280" y="847"/>
                    <a:pt x="18900" y="3222"/>
                  </a:cubicBezTo>
                  <a:cubicBezTo>
                    <a:pt x="20520" y="5596"/>
                    <a:pt x="21600" y="9426"/>
                    <a:pt x="20520" y="12719"/>
                  </a:cubicBezTo>
                  <a:cubicBezTo>
                    <a:pt x="19440" y="16013"/>
                    <a:pt x="16200" y="18771"/>
                    <a:pt x="1296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903878" y="1636754"/>
              <a:ext cx="81438" cy="13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7" fill="norm" stroke="1" extrusionOk="0">
                  <a:moveTo>
                    <a:pt x="392" y="21467"/>
                  </a:moveTo>
                  <a:cubicBezTo>
                    <a:pt x="115" y="16394"/>
                    <a:pt x="-162" y="11322"/>
                    <a:pt x="115" y="7885"/>
                  </a:cubicBezTo>
                  <a:cubicBezTo>
                    <a:pt x="392" y="4449"/>
                    <a:pt x="1223" y="2649"/>
                    <a:pt x="2192" y="1503"/>
                  </a:cubicBezTo>
                  <a:cubicBezTo>
                    <a:pt x="3161" y="358"/>
                    <a:pt x="4269" y="-133"/>
                    <a:pt x="7038" y="31"/>
                  </a:cubicBezTo>
                  <a:cubicBezTo>
                    <a:pt x="9807" y="194"/>
                    <a:pt x="14238" y="1012"/>
                    <a:pt x="17146" y="2158"/>
                  </a:cubicBezTo>
                  <a:cubicBezTo>
                    <a:pt x="20053" y="3303"/>
                    <a:pt x="21438" y="4776"/>
                    <a:pt x="21300" y="6249"/>
                  </a:cubicBezTo>
                  <a:cubicBezTo>
                    <a:pt x="21161" y="7722"/>
                    <a:pt x="19500" y="9194"/>
                    <a:pt x="16592" y="10503"/>
                  </a:cubicBezTo>
                  <a:cubicBezTo>
                    <a:pt x="13684" y="11812"/>
                    <a:pt x="9530" y="12958"/>
                    <a:pt x="5376" y="14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026025" y="1664469"/>
              <a:ext cx="211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400"/>
                    <a:pt x="21600" y="12800"/>
                    <a:pt x="21600" y="16400"/>
                  </a:cubicBezTo>
                  <a:cubicBezTo>
                    <a:pt x="21600" y="20000"/>
                    <a:pt x="1080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032375" y="1620019"/>
              <a:ext cx="793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100"/>
                    <a:pt x="1152" y="12600"/>
                    <a:pt x="4752" y="9000"/>
                  </a:cubicBezTo>
                  <a:cubicBezTo>
                    <a:pt x="8352" y="5400"/>
                    <a:pt x="1497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032375" y="1686694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911724" y="1972444"/>
              <a:ext cx="7848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6227"/>
                    <a:pt x="21600" y="12454"/>
                    <a:pt x="18900" y="16054"/>
                  </a:cubicBezTo>
                  <a:cubicBezTo>
                    <a:pt x="16200" y="19654"/>
                    <a:pt x="810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927600" y="1956029"/>
              <a:ext cx="117475" cy="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937"/>
                  </a:moveTo>
                  <a:cubicBezTo>
                    <a:pt x="195" y="1763"/>
                    <a:pt x="389" y="589"/>
                    <a:pt x="681" y="589"/>
                  </a:cubicBezTo>
                  <a:cubicBezTo>
                    <a:pt x="973" y="589"/>
                    <a:pt x="1362" y="1763"/>
                    <a:pt x="2238" y="3876"/>
                  </a:cubicBezTo>
                  <a:cubicBezTo>
                    <a:pt x="3114" y="5989"/>
                    <a:pt x="4476" y="9041"/>
                    <a:pt x="5546" y="10920"/>
                  </a:cubicBezTo>
                  <a:cubicBezTo>
                    <a:pt x="6616" y="12798"/>
                    <a:pt x="7395" y="13502"/>
                    <a:pt x="8173" y="13150"/>
                  </a:cubicBezTo>
                  <a:cubicBezTo>
                    <a:pt x="8951" y="12798"/>
                    <a:pt x="9730" y="11389"/>
                    <a:pt x="10703" y="9276"/>
                  </a:cubicBezTo>
                  <a:cubicBezTo>
                    <a:pt x="11676" y="7163"/>
                    <a:pt x="12843" y="4346"/>
                    <a:pt x="13914" y="2467"/>
                  </a:cubicBezTo>
                  <a:cubicBezTo>
                    <a:pt x="14984" y="589"/>
                    <a:pt x="15957" y="-350"/>
                    <a:pt x="16832" y="120"/>
                  </a:cubicBezTo>
                  <a:cubicBezTo>
                    <a:pt x="17708" y="589"/>
                    <a:pt x="18486" y="2467"/>
                    <a:pt x="19265" y="6224"/>
                  </a:cubicBezTo>
                  <a:cubicBezTo>
                    <a:pt x="20043" y="9980"/>
                    <a:pt x="20822" y="15615"/>
                    <a:pt x="21600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095875" y="1950219"/>
              <a:ext cx="12700" cy="12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8000" y="6386"/>
                    <a:pt x="14400" y="12772"/>
                    <a:pt x="12600" y="16435"/>
                  </a:cubicBezTo>
                  <a:cubicBezTo>
                    <a:pt x="10800" y="20097"/>
                    <a:pt x="10800" y="21037"/>
                    <a:pt x="9000" y="21318"/>
                  </a:cubicBezTo>
                  <a:cubicBezTo>
                    <a:pt x="7200" y="21600"/>
                    <a:pt x="3600" y="21224"/>
                    <a:pt x="0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099050" y="1943340"/>
              <a:ext cx="57546" cy="13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86" fill="norm" stroke="1" extrusionOk="0">
                  <a:moveTo>
                    <a:pt x="2314" y="2498"/>
                  </a:moveTo>
                  <a:cubicBezTo>
                    <a:pt x="3086" y="1692"/>
                    <a:pt x="3857" y="886"/>
                    <a:pt x="5207" y="403"/>
                  </a:cubicBezTo>
                  <a:cubicBezTo>
                    <a:pt x="6557" y="-81"/>
                    <a:pt x="8486" y="-242"/>
                    <a:pt x="11186" y="564"/>
                  </a:cubicBezTo>
                  <a:cubicBezTo>
                    <a:pt x="13886" y="1370"/>
                    <a:pt x="17357" y="3143"/>
                    <a:pt x="19286" y="5480"/>
                  </a:cubicBezTo>
                  <a:cubicBezTo>
                    <a:pt x="21214" y="7818"/>
                    <a:pt x="21600" y="10719"/>
                    <a:pt x="19864" y="13298"/>
                  </a:cubicBezTo>
                  <a:cubicBezTo>
                    <a:pt x="18129" y="15877"/>
                    <a:pt x="14271" y="18134"/>
                    <a:pt x="11186" y="19504"/>
                  </a:cubicBezTo>
                  <a:cubicBezTo>
                    <a:pt x="8100" y="20874"/>
                    <a:pt x="5786" y="21358"/>
                    <a:pt x="4050" y="21277"/>
                  </a:cubicBezTo>
                  <a:cubicBezTo>
                    <a:pt x="2314" y="21197"/>
                    <a:pt x="1157" y="20552"/>
                    <a:pt x="0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845050" y="2264544"/>
              <a:ext cx="1174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887778" y="2264544"/>
              <a:ext cx="48927" cy="12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68" fill="norm" stroke="1" extrusionOk="0">
                  <a:moveTo>
                    <a:pt x="12619" y="0"/>
                  </a:moveTo>
                  <a:cubicBezTo>
                    <a:pt x="15705" y="3688"/>
                    <a:pt x="18791" y="7376"/>
                    <a:pt x="19893" y="10624"/>
                  </a:cubicBezTo>
                  <a:cubicBezTo>
                    <a:pt x="20995" y="13873"/>
                    <a:pt x="20113" y="16683"/>
                    <a:pt x="18350" y="18439"/>
                  </a:cubicBezTo>
                  <a:cubicBezTo>
                    <a:pt x="16587" y="20195"/>
                    <a:pt x="13942" y="20898"/>
                    <a:pt x="11077" y="21249"/>
                  </a:cubicBezTo>
                  <a:cubicBezTo>
                    <a:pt x="8211" y="21600"/>
                    <a:pt x="5126" y="21600"/>
                    <a:pt x="2922" y="20722"/>
                  </a:cubicBezTo>
                  <a:cubicBezTo>
                    <a:pt x="717" y="19844"/>
                    <a:pt x="-605" y="18088"/>
                    <a:pt x="277" y="16595"/>
                  </a:cubicBezTo>
                  <a:cubicBezTo>
                    <a:pt x="1158" y="15102"/>
                    <a:pt x="4244" y="13873"/>
                    <a:pt x="7330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032375" y="2274069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030050" y="2274069"/>
              <a:ext cx="65354" cy="13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83" fill="norm" stroke="1" extrusionOk="0">
                  <a:moveTo>
                    <a:pt x="19267" y="0"/>
                  </a:moveTo>
                  <a:cubicBezTo>
                    <a:pt x="20295" y="4320"/>
                    <a:pt x="21324" y="8640"/>
                    <a:pt x="21153" y="11664"/>
                  </a:cubicBezTo>
                  <a:cubicBezTo>
                    <a:pt x="20981" y="14688"/>
                    <a:pt x="19610" y="16416"/>
                    <a:pt x="16524" y="17885"/>
                  </a:cubicBezTo>
                  <a:cubicBezTo>
                    <a:pt x="13438" y="19354"/>
                    <a:pt x="8638" y="20563"/>
                    <a:pt x="5381" y="21082"/>
                  </a:cubicBezTo>
                  <a:cubicBezTo>
                    <a:pt x="2124" y="21600"/>
                    <a:pt x="410" y="21427"/>
                    <a:pt x="67" y="20736"/>
                  </a:cubicBezTo>
                  <a:cubicBezTo>
                    <a:pt x="-276" y="20045"/>
                    <a:pt x="753" y="18835"/>
                    <a:pt x="1781" y="17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25872" y="2604814"/>
              <a:ext cx="101204" cy="18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6" fill="norm" stroke="1" extrusionOk="0">
                  <a:moveTo>
                    <a:pt x="21516" y="1024"/>
                  </a:moveTo>
                  <a:cubicBezTo>
                    <a:pt x="18141" y="662"/>
                    <a:pt x="14766" y="300"/>
                    <a:pt x="12516" y="119"/>
                  </a:cubicBezTo>
                  <a:cubicBezTo>
                    <a:pt x="10266" y="-62"/>
                    <a:pt x="9141" y="-62"/>
                    <a:pt x="8016" y="300"/>
                  </a:cubicBezTo>
                  <a:cubicBezTo>
                    <a:pt x="6891" y="662"/>
                    <a:pt x="5766" y="1386"/>
                    <a:pt x="4978" y="2894"/>
                  </a:cubicBezTo>
                  <a:cubicBezTo>
                    <a:pt x="4191" y="4403"/>
                    <a:pt x="3741" y="6696"/>
                    <a:pt x="2953" y="9230"/>
                  </a:cubicBezTo>
                  <a:cubicBezTo>
                    <a:pt x="2166" y="11764"/>
                    <a:pt x="1041" y="14539"/>
                    <a:pt x="478" y="16289"/>
                  </a:cubicBezTo>
                  <a:cubicBezTo>
                    <a:pt x="-84" y="18039"/>
                    <a:pt x="-84" y="18763"/>
                    <a:pt x="141" y="19487"/>
                  </a:cubicBezTo>
                  <a:cubicBezTo>
                    <a:pt x="366" y="20211"/>
                    <a:pt x="816" y="20935"/>
                    <a:pt x="3291" y="21236"/>
                  </a:cubicBezTo>
                  <a:cubicBezTo>
                    <a:pt x="5766" y="21538"/>
                    <a:pt x="10266" y="21417"/>
                    <a:pt x="13528" y="21297"/>
                  </a:cubicBezTo>
                  <a:cubicBezTo>
                    <a:pt x="16791" y="21176"/>
                    <a:pt x="18816" y="21055"/>
                    <a:pt x="20841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47700" y="2702694"/>
              <a:ext cx="5397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71525" y="2693169"/>
              <a:ext cx="66675" cy="6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012"/>
                  </a:moveTo>
                  <a:cubicBezTo>
                    <a:pt x="2400" y="6750"/>
                    <a:pt x="4800" y="12487"/>
                    <a:pt x="6514" y="16200"/>
                  </a:cubicBezTo>
                  <a:cubicBezTo>
                    <a:pt x="8229" y="19912"/>
                    <a:pt x="9257" y="21600"/>
                    <a:pt x="10114" y="21094"/>
                  </a:cubicBezTo>
                  <a:cubicBezTo>
                    <a:pt x="10971" y="20588"/>
                    <a:pt x="11657" y="17887"/>
                    <a:pt x="12686" y="14175"/>
                  </a:cubicBezTo>
                  <a:cubicBezTo>
                    <a:pt x="13714" y="10462"/>
                    <a:pt x="15086" y="5737"/>
                    <a:pt x="16629" y="3206"/>
                  </a:cubicBezTo>
                  <a:cubicBezTo>
                    <a:pt x="18171" y="675"/>
                    <a:pt x="19886" y="3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57250" y="2672664"/>
              <a:ext cx="53975" cy="7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10607"/>
                  </a:moveTo>
                  <a:cubicBezTo>
                    <a:pt x="2118" y="10607"/>
                    <a:pt x="4235" y="10607"/>
                    <a:pt x="6565" y="9681"/>
                  </a:cubicBezTo>
                  <a:cubicBezTo>
                    <a:pt x="8894" y="8756"/>
                    <a:pt x="11435" y="6904"/>
                    <a:pt x="12706" y="5207"/>
                  </a:cubicBezTo>
                  <a:cubicBezTo>
                    <a:pt x="13976" y="3510"/>
                    <a:pt x="13976" y="1967"/>
                    <a:pt x="12918" y="1041"/>
                  </a:cubicBezTo>
                  <a:cubicBezTo>
                    <a:pt x="11859" y="116"/>
                    <a:pt x="9741" y="-193"/>
                    <a:pt x="7835" y="116"/>
                  </a:cubicBezTo>
                  <a:cubicBezTo>
                    <a:pt x="5929" y="424"/>
                    <a:pt x="4235" y="1350"/>
                    <a:pt x="2753" y="4590"/>
                  </a:cubicBezTo>
                  <a:cubicBezTo>
                    <a:pt x="1271" y="7830"/>
                    <a:pt x="0" y="13384"/>
                    <a:pt x="424" y="16778"/>
                  </a:cubicBezTo>
                  <a:cubicBezTo>
                    <a:pt x="847" y="20173"/>
                    <a:pt x="2965" y="21407"/>
                    <a:pt x="6776" y="20944"/>
                  </a:cubicBezTo>
                  <a:cubicBezTo>
                    <a:pt x="10588" y="20481"/>
                    <a:pt x="16094" y="18321"/>
                    <a:pt x="21600" y="16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30638" y="2673381"/>
              <a:ext cx="61047" cy="6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875" fill="norm" stroke="1" extrusionOk="0">
                  <a:moveTo>
                    <a:pt x="3169" y="1247"/>
                  </a:moveTo>
                  <a:cubicBezTo>
                    <a:pt x="2803" y="6648"/>
                    <a:pt x="2437" y="12048"/>
                    <a:pt x="1888" y="15591"/>
                  </a:cubicBezTo>
                  <a:cubicBezTo>
                    <a:pt x="1338" y="19135"/>
                    <a:pt x="606" y="20823"/>
                    <a:pt x="240" y="20823"/>
                  </a:cubicBezTo>
                  <a:cubicBezTo>
                    <a:pt x="-126" y="20823"/>
                    <a:pt x="-126" y="19135"/>
                    <a:pt x="606" y="16266"/>
                  </a:cubicBezTo>
                  <a:cubicBezTo>
                    <a:pt x="1338" y="13398"/>
                    <a:pt x="2803" y="9348"/>
                    <a:pt x="4084" y="6310"/>
                  </a:cubicBezTo>
                  <a:cubicBezTo>
                    <a:pt x="5366" y="3272"/>
                    <a:pt x="6464" y="1247"/>
                    <a:pt x="7928" y="404"/>
                  </a:cubicBezTo>
                  <a:cubicBezTo>
                    <a:pt x="9393" y="-440"/>
                    <a:pt x="11223" y="-103"/>
                    <a:pt x="13603" y="2766"/>
                  </a:cubicBezTo>
                  <a:cubicBezTo>
                    <a:pt x="15982" y="5635"/>
                    <a:pt x="18911" y="11035"/>
                    <a:pt x="20193" y="14579"/>
                  </a:cubicBezTo>
                  <a:cubicBezTo>
                    <a:pt x="21474" y="18123"/>
                    <a:pt x="21108" y="19810"/>
                    <a:pt x="20925" y="20485"/>
                  </a:cubicBezTo>
                  <a:cubicBezTo>
                    <a:pt x="20742" y="21160"/>
                    <a:pt x="20742" y="20823"/>
                    <a:pt x="20742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41849" y="2569344"/>
              <a:ext cx="37651" cy="19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2" fill="norm" stroke="1" extrusionOk="0">
                  <a:moveTo>
                    <a:pt x="12345" y="0"/>
                  </a:moveTo>
                  <a:cubicBezTo>
                    <a:pt x="8145" y="2611"/>
                    <a:pt x="3945" y="5222"/>
                    <a:pt x="1845" y="8308"/>
                  </a:cubicBezTo>
                  <a:cubicBezTo>
                    <a:pt x="-255" y="11393"/>
                    <a:pt x="-255" y="14954"/>
                    <a:pt x="345" y="17209"/>
                  </a:cubicBezTo>
                  <a:cubicBezTo>
                    <a:pt x="945" y="19464"/>
                    <a:pt x="2145" y="20413"/>
                    <a:pt x="4245" y="20947"/>
                  </a:cubicBezTo>
                  <a:cubicBezTo>
                    <a:pt x="6345" y="21481"/>
                    <a:pt x="9345" y="21600"/>
                    <a:pt x="12345" y="21007"/>
                  </a:cubicBezTo>
                  <a:cubicBezTo>
                    <a:pt x="15345" y="20413"/>
                    <a:pt x="18345" y="19108"/>
                    <a:pt x="21345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25525" y="2678972"/>
              <a:ext cx="85725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99509" y="2804294"/>
              <a:ext cx="403791" cy="2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027" fill="norm" stroke="1" extrusionOk="0">
                  <a:moveTo>
                    <a:pt x="1388" y="6171"/>
                  </a:moveTo>
                  <a:cubicBezTo>
                    <a:pt x="1105" y="7200"/>
                    <a:pt x="822" y="8229"/>
                    <a:pt x="539" y="10800"/>
                  </a:cubicBezTo>
                  <a:cubicBezTo>
                    <a:pt x="257" y="13371"/>
                    <a:pt x="-26" y="17486"/>
                    <a:pt x="2" y="19543"/>
                  </a:cubicBezTo>
                  <a:cubicBezTo>
                    <a:pt x="31" y="21600"/>
                    <a:pt x="370" y="21600"/>
                    <a:pt x="1614" y="19029"/>
                  </a:cubicBezTo>
                  <a:cubicBezTo>
                    <a:pt x="2858" y="16457"/>
                    <a:pt x="5006" y="11314"/>
                    <a:pt x="7099" y="7714"/>
                  </a:cubicBezTo>
                  <a:cubicBezTo>
                    <a:pt x="9191" y="4114"/>
                    <a:pt x="11226" y="2057"/>
                    <a:pt x="13629" y="1029"/>
                  </a:cubicBezTo>
                  <a:cubicBezTo>
                    <a:pt x="16033" y="0"/>
                    <a:pt x="18803" y="0"/>
                    <a:pt x="21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98591" y="2801119"/>
              <a:ext cx="345985" cy="3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2" fill="norm" stroke="1" extrusionOk="0">
                  <a:moveTo>
                    <a:pt x="1756" y="18225"/>
                  </a:moveTo>
                  <a:cubicBezTo>
                    <a:pt x="1299" y="18900"/>
                    <a:pt x="842" y="19575"/>
                    <a:pt x="451" y="20250"/>
                  </a:cubicBezTo>
                  <a:cubicBezTo>
                    <a:pt x="59" y="20925"/>
                    <a:pt x="-267" y="21600"/>
                    <a:pt x="320" y="21262"/>
                  </a:cubicBezTo>
                  <a:cubicBezTo>
                    <a:pt x="908" y="20925"/>
                    <a:pt x="2409" y="19575"/>
                    <a:pt x="4334" y="17887"/>
                  </a:cubicBezTo>
                  <a:cubicBezTo>
                    <a:pt x="6259" y="16200"/>
                    <a:pt x="8608" y="14175"/>
                    <a:pt x="11153" y="11812"/>
                  </a:cubicBezTo>
                  <a:cubicBezTo>
                    <a:pt x="13698" y="9450"/>
                    <a:pt x="16439" y="6750"/>
                    <a:pt x="18168" y="4725"/>
                  </a:cubicBezTo>
                  <a:cubicBezTo>
                    <a:pt x="19897" y="2700"/>
                    <a:pt x="20615" y="1350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87450" y="268681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96975" y="2731269"/>
              <a:ext cx="9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552827" y="2560827"/>
              <a:ext cx="101348" cy="16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09" fill="norm" stroke="1" extrusionOk="0">
                  <a:moveTo>
                    <a:pt x="21546" y="1945"/>
                  </a:moveTo>
                  <a:cubicBezTo>
                    <a:pt x="20421" y="1253"/>
                    <a:pt x="19296" y="560"/>
                    <a:pt x="18059" y="214"/>
                  </a:cubicBezTo>
                  <a:cubicBezTo>
                    <a:pt x="16821" y="-132"/>
                    <a:pt x="15471" y="-132"/>
                    <a:pt x="13334" y="768"/>
                  </a:cubicBezTo>
                  <a:cubicBezTo>
                    <a:pt x="11196" y="1668"/>
                    <a:pt x="8271" y="3468"/>
                    <a:pt x="6021" y="6237"/>
                  </a:cubicBezTo>
                  <a:cubicBezTo>
                    <a:pt x="3771" y="9006"/>
                    <a:pt x="2196" y="12745"/>
                    <a:pt x="1296" y="14960"/>
                  </a:cubicBezTo>
                  <a:cubicBezTo>
                    <a:pt x="396" y="17176"/>
                    <a:pt x="171" y="17868"/>
                    <a:pt x="59" y="18699"/>
                  </a:cubicBezTo>
                  <a:cubicBezTo>
                    <a:pt x="-54" y="19530"/>
                    <a:pt x="-54" y="20499"/>
                    <a:pt x="509" y="20983"/>
                  </a:cubicBezTo>
                  <a:cubicBezTo>
                    <a:pt x="1071" y="21468"/>
                    <a:pt x="2196" y="21468"/>
                    <a:pt x="4671" y="21330"/>
                  </a:cubicBezTo>
                  <a:cubicBezTo>
                    <a:pt x="7146" y="21191"/>
                    <a:pt x="10971" y="20914"/>
                    <a:pt x="13558" y="20568"/>
                  </a:cubicBezTo>
                  <a:cubicBezTo>
                    <a:pt x="16146" y="20222"/>
                    <a:pt x="17496" y="19806"/>
                    <a:pt x="18846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558925" y="2632844"/>
              <a:ext cx="857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7673"/>
                    <a:pt x="4267" y="13745"/>
                    <a:pt x="7867" y="10145"/>
                  </a:cubicBezTo>
                  <a:cubicBezTo>
                    <a:pt x="11467" y="6545"/>
                    <a:pt x="16533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868688" y="2575131"/>
              <a:ext cx="90287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76" fill="norm" stroke="1" extrusionOk="0">
                  <a:moveTo>
                    <a:pt x="16711" y="4084"/>
                  </a:moveTo>
                  <a:cubicBezTo>
                    <a:pt x="17456" y="3203"/>
                    <a:pt x="18201" y="2321"/>
                    <a:pt x="18201" y="1439"/>
                  </a:cubicBezTo>
                  <a:cubicBezTo>
                    <a:pt x="18201" y="558"/>
                    <a:pt x="17456" y="-324"/>
                    <a:pt x="15097" y="117"/>
                  </a:cubicBezTo>
                  <a:cubicBezTo>
                    <a:pt x="12739" y="558"/>
                    <a:pt x="8766" y="2321"/>
                    <a:pt x="5787" y="4525"/>
                  </a:cubicBezTo>
                  <a:cubicBezTo>
                    <a:pt x="2808" y="6729"/>
                    <a:pt x="821" y="9374"/>
                    <a:pt x="201" y="11688"/>
                  </a:cubicBezTo>
                  <a:cubicBezTo>
                    <a:pt x="-420" y="14003"/>
                    <a:pt x="325" y="15986"/>
                    <a:pt x="3428" y="17309"/>
                  </a:cubicBezTo>
                  <a:cubicBezTo>
                    <a:pt x="6532" y="18631"/>
                    <a:pt x="11994" y="19292"/>
                    <a:pt x="15346" y="19843"/>
                  </a:cubicBezTo>
                  <a:cubicBezTo>
                    <a:pt x="18697" y="20394"/>
                    <a:pt x="19939" y="20835"/>
                    <a:pt x="2118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851025" y="2696344"/>
              <a:ext cx="1301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4400"/>
                    <a:pt x="11941" y="7200"/>
                    <a:pt x="15541" y="3600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105025" y="2512194"/>
              <a:ext cx="361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1" y="21185"/>
                    <a:pt x="4042" y="20769"/>
                    <a:pt x="5432" y="20562"/>
                  </a:cubicBezTo>
                  <a:cubicBezTo>
                    <a:pt x="6821" y="20354"/>
                    <a:pt x="7579" y="20354"/>
                    <a:pt x="8116" y="20423"/>
                  </a:cubicBezTo>
                  <a:cubicBezTo>
                    <a:pt x="8653" y="20492"/>
                    <a:pt x="8968" y="20631"/>
                    <a:pt x="9032" y="20354"/>
                  </a:cubicBezTo>
                  <a:cubicBezTo>
                    <a:pt x="9095" y="20077"/>
                    <a:pt x="8905" y="19385"/>
                    <a:pt x="8621" y="17585"/>
                  </a:cubicBezTo>
                  <a:cubicBezTo>
                    <a:pt x="8337" y="15785"/>
                    <a:pt x="7958" y="12877"/>
                    <a:pt x="7705" y="10592"/>
                  </a:cubicBezTo>
                  <a:cubicBezTo>
                    <a:pt x="7453" y="8308"/>
                    <a:pt x="7326" y="6646"/>
                    <a:pt x="7263" y="5400"/>
                  </a:cubicBezTo>
                  <a:cubicBezTo>
                    <a:pt x="7200" y="4154"/>
                    <a:pt x="7200" y="3323"/>
                    <a:pt x="7326" y="2631"/>
                  </a:cubicBezTo>
                  <a:cubicBezTo>
                    <a:pt x="7453" y="1938"/>
                    <a:pt x="7705" y="1385"/>
                    <a:pt x="8432" y="900"/>
                  </a:cubicBezTo>
                  <a:cubicBezTo>
                    <a:pt x="9158" y="415"/>
                    <a:pt x="10358" y="0"/>
                    <a:pt x="11274" y="0"/>
                  </a:cubicBezTo>
                  <a:cubicBezTo>
                    <a:pt x="12189" y="0"/>
                    <a:pt x="12821" y="415"/>
                    <a:pt x="13326" y="1246"/>
                  </a:cubicBezTo>
                  <a:cubicBezTo>
                    <a:pt x="13832" y="2077"/>
                    <a:pt x="14211" y="3323"/>
                    <a:pt x="14305" y="5262"/>
                  </a:cubicBezTo>
                  <a:cubicBezTo>
                    <a:pt x="14400" y="7200"/>
                    <a:pt x="14211" y="9831"/>
                    <a:pt x="14021" y="11423"/>
                  </a:cubicBezTo>
                  <a:cubicBezTo>
                    <a:pt x="13832" y="13015"/>
                    <a:pt x="13642" y="13569"/>
                    <a:pt x="13453" y="14262"/>
                  </a:cubicBezTo>
                  <a:cubicBezTo>
                    <a:pt x="13263" y="14954"/>
                    <a:pt x="13074" y="15785"/>
                    <a:pt x="13105" y="16408"/>
                  </a:cubicBezTo>
                  <a:cubicBezTo>
                    <a:pt x="13137" y="17031"/>
                    <a:pt x="13389" y="17446"/>
                    <a:pt x="14368" y="17585"/>
                  </a:cubicBezTo>
                  <a:cubicBezTo>
                    <a:pt x="15347" y="17723"/>
                    <a:pt x="17053" y="17585"/>
                    <a:pt x="18379" y="17654"/>
                  </a:cubicBezTo>
                  <a:cubicBezTo>
                    <a:pt x="19705" y="17723"/>
                    <a:pt x="20653" y="18000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597150" y="265506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060554" y="2559819"/>
              <a:ext cx="83064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64" fill="norm" stroke="1" extrusionOk="0">
                  <a:moveTo>
                    <a:pt x="1616" y="0"/>
                  </a:moveTo>
                  <a:cubicBezTo>
                    <a:pt x="5831" y="484"/>
                    <a:pt x="10046" y="967"/>
                    <a:pt x="13602" y="1209"/>
                  </a:cubicBezTo>
                  <a:cubicBezTo>
                    <a:pt x="17158" y="1451"/>
                    <a:pt x="20055" y="1451"/>
                    <a:pt x="20582" y="1693"/>
                  </a:cubicBezTo>
                  <a:cubicBezTo>
                    <a:pt x="21109" y="1934"/>
                    <a:pt x="19265" y="2418"/>
                    <a:pt x="17553" y="2821"/>
                  </a:cubicBezTo>
                  <a:cubicBezTo>
                    <a:pt x="15841" y="3224"/>
                    <a:pt x="14260" y="3546"/>
                    <a:pt x="13075" y="4030"/>
                  </a:cubicBezTo>
                  <a:cubicBezTo>
                    <a:pt x="11889" y="4513"/>
                    <a:pt x="11099" y="5158"/>
                    <a:pt x="11363" y="5642"/>
                  </a:cubicBezTo>
                  <a:cubicBezTo>
                    <a:pt x="11626" y="6125"/>
                    <a:pt x="12943" y="6448"/>
                    <a:pt x="13997" y="6931"/>
                  </a:cubicBezTo>
                  <a:cubicBezTo>
                    <a:pt x="15050" y="7415"/>
                    <a:pt x="15841" y="8060"/>
                    <a:pt x="15577" y="8704"/>
                  </a:cubicBezTo>
                  <a:cubicBezTo>
                    <a:pt x="15314" y="9349"/>
                    <a:pt x="13997" y="9994"/>
                    <a:pt x="11231" y="11122"/>
                  </a:cubicBezTo>
                  <a:cubicBezTo>
                    <a:pt x="8465" y="12251"/>
                    <a:pt x="4250" y="13863"/>
                    <a:pt x="2011" y="15313"/>
                  </a:cubicBezTo>
                  <a:cubicBezTo>
                    <a:pt x="-228" y="16764"/>
                    <a:pt x="-491" y="18054"/>
                    <a:pt x="694" y="19101"/>
                  </a:cubicBezTo>
                  <a:cubicBezTo>
                    <a:pt x="1880" y="20149"/>
                    <a:pt x="4514" y="20955"/>
                    <a:pt x="7938" y="21278"/>
                  </a:cubicBezTo>
                  <a:cubicBezTo>
                    <a:pt x="11363" y="21600"/>
                    <a:pt x="15577" y="21439"/>
                    <a:pt x="19792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184524" y="2629669"/>
              <a:ext cx="130176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37"/>
                  </a:moveTo>
                  <a:cubicBezTo>
                    <a:pt x="878" y="3712"/>
                    <a:pt x="1756" y="4387"/>
                    <a:pt x="2459" y="6919"/>
                  </a:cubicBezTo>
                  <a:cubicBezTo>
                    <a:pt x="3161" y="9450"/>
                    <a:pt x="3688" y="13838"/>
                    <a:pt x="3249" y="16875"/>
                  </a:cubicBezTo>
                  <a:cubicBezTo>
                    <a:pt x="2810" y="19912"/>
                    <a:pt x="1405" y="21600"/>
                    <a:pt x="878" y="21600"/>
                  </a:cubicBezTo>
                  <a:cubicBezTo>
                    <a:pt x="351" y="21600"/>
                    <a:pt x="702" y="19912"/>
                    <a:pt x="2459" y="16369"/>
                  </a:cubicBezTo>
                  <a:cubicBezTo>
                    <a:pt x="4215" y="12825"/>
                    <a:pt x="7376" y="7425"/>
                    <a:pt x="9395" y="4219"/>
                  </a:cubicBezTo>
                  <a:cubicBezTo>
                    <a:pt x="11415" y="1012"/>
                    <a:pt x="12293" y="0"/>
                    <a:pt x="12293" y="0"/>
                  </a:cubicBezTo>
                  <a:cubicBezTo>
                    <a:pt x="12293" y="0"/>
                    <a:pt x="11415" y="1012"/>
                    <a:pt x="10712" y="2362"/>
                  </a:cubicBezTo>
                  <a:cubicBezTo>
                    <a:pt x="10010" y="3712"/>
                    <a:pt x="9483" y="5400"/>
                    <a:pt x="9220" y="7256"/>
                  </a:cubicBezTo>
                  <a:cubicBezTo>
                    <a:pt x="8956" y="9112"/>
                    <a:pt x="8956" y="11137"/>
                    <a:pt x="9746" y="12825"/>
                  </a:cubicBezTo>
                  <a:cubicBezTo>
                    <a:pt x="10537" y="14512"/>
                    <a:pt x="12117" y="15862"/>
                    <a:pt x="14224" y="16875"/>
                  </a:cubicBezTo>
                  <a:cubicBezTo>
                    <a:pt x="16332" y="17887"/>
                    <a:pt x="18966" y="18563"/>
                    <a:pt x="21600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082924" y="2702694"/>
              <a:ext cx="1524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20160"/>
                    <a:pt x="6900" y="18720"/>
                    <a:pt x="10500" y="15120"/>
                  </a:cubicBezTo>
                  <a:cubicBezTo>
                    <a:pt x="14100" y="11520"/>
                    <a:pt x="1785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146425" y="2712219"/>
              <a:ext cx="1111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362325" y="2601094"/>
              <a:ext cx="317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397250" y="266459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611906" y="2536335"/>
              <a:ext cx="77444" cy="2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1" fill="norm" stroke="1" extrusionOk="0">
                  <a:moveTo>
                    <a:pt x="21359" y="1106"/>
                  </a:moveTo>
                  <a:cubicBezTo>
                    <a:pt x="18732" y="672"/>
                    <a:pt x="16105" y="238"/>
                    <a:pt x="13916" y="75"/>
                  </a:cubicBezTo>
                  <a:cubicBezTo>
                    <a:pt x="11727" y="-88"/>
                    <a:pt x="9975" y="21"/>
                    <a:pt x="8954" y="346"/>
                  </a:cubicBezTo>
                  <a:cubicBezTo>
                    <a:pt x="7932" y="672"/>
                    <a:pt x="7640" y="1215"/>
                    <a:pt x="8078" y="2626"/>
                  </a:cubicBezTo>
                  <a:cubicBezTo>
                    <a:pt x="8516" y="4037"/>
                    <a:pt x="9683" y="6316"/>
                    <a:pt x="10413" y="8107"/>
                  </a:cubicBezTo>
                  <a:cubicBezTo>
                    <a:pt x="11143" y="9898"/>
                    <a:pt x="11435" y="11200"/>
                    <a:pt x="10559" y="12232"/>
                  </a:cubicBezTo>
                  <a:cubicBezTo>
                    <a:pt x="9683" y="13263"/>
                    <a:pt x="7640" y="14023"/>
                    <a:pt x="5743" y="14457"/>
                  </a:cubicBezTo>
                  <a:cubicBezTo>
                    <a:pt x="3845" y="14891"/>
                    <a:pt x="2094" y="14999"/>
                    <a:pt x="1073" y="14782"/>
                  </a:cubicBezTo>
                  <a:cubicBezTo>
                    <a:pt x="51" y="14565"/>
                    <a:pt x="-241" y="14023"/>
                    <a:pt x="197" y="13588"/>
                  </a:cubicBezTo>
                  <a:cubicBezTo>
                    <a:pt x="635" y="13154"/>
                    <a:pt x="1802" y="12829"/>
                    <a:pt x="3116" y="12666"/>
                  </a:cubicBezTo>
                  <a:cubicBezTo>
                    <a:pt x="4429" y="12503"/>
                    <a:pt x="5889" y="12503"/>
                    <a:pt x="7056" y="12720"/>
                  </a:cubicBezTo>
                  <a:cubicBezTo>
                    <a:pt x="8224" y="12937"/>
                    <a:pt x="9100" y="13371"/>
                    <a:pt x="9100" y="14294"/>
                  </a:cubicBezTo>
                  <a:cubicBezTo>
                    <a:pt x="9100" y="15217"/>
                    <a:pt x="8224" y="16628"/>
                    <a:pt x="7786" y="17604"/>
                  </a:cubicBezTo>
                  <a:cubicBezTo>
                    <a:pt x="7348" y="18581"/>
                    <a:pt x="7348" y="19124"/>
                    <a:pt x="7348" y="19667"/>
                  </a:cubicBezTo>
                  <a:cubicBezTo>
                    <a:pt x="7348" y="20209"/>
                    <a:pt x="7348" y="20752"/>
                    <a:pt x="8078" y="21078"/>
                  </a:cubicBezTo>
                  <a:cubicBezTo>
                    <a:pt x="8808" y="21403"/>
                    <a:pt x="10267" y="21512"/>
                    <a:pt x="11727" y="21458"/>
                  </a:cubicBezTo>
                  <a:cubicBezTo>
                    <a:pt x="13186" y="21403"/>
                    <a:pt x="14645" y="21186"/>
                    <a:pt x="16105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735607" y="2547592"/>
              <a:ext cx="55102" cy="15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64" fill="norm" stroke="1" extrusionOk="0">
                  <a:moveTo>
                    <a:pt x="2917" y="8424"/>
                  </a:moveTo>
                  <a:cubicBezTo>
                    <a:pt x="2117" y="12297"/>
                    <a:pt x="1317" y="16170"/>
                    <a:pt x="917" y="18479"/>
                  </a:cubicBezTo>
                  <a:cubicBezTo>
                    <a:pt x="517" y="20788"/>
                    <a:pt x="517" y="21533"/>
                    <a:pt x="317" y="21459"/>
                  </a:cubicBezTo>
                  <a:cubicBezTo>
                    <a:pt x="117" y="21384"/>
                    <a:pt x="-283" y="20490"/>
                    <a:pt x="317" y="17883"/>
                  </a:cubicBezTo>
                  <a:cubicBezTo>
                    <a:pt x="917" y="15276"/>
                    <a:pt x="2517" y="10956"/>
                    <a:pt x="4117" y="7903"/>
                  </a:cubicBezTo>
                  <a:cubicBezTo>
                    <a:pt x="5717" y="4849"/>
                    <a:pt x="7317" y="3061"/>
                    <a:pt x="8717" y="1870"/>
                  </a:cubicBezTo>
                  <a:cubicBezTo>
                    <a:pt x="10117" y="678"/>
                    <a:pt x="11317" y="82"/>
                    <a:pt x="12717" y="7"/>
                  </a:cubicBezTo>
                  <a:cubicBezTo>
                    <a:pt x="14117" y="-67"/>
                    <a:pt x="15717" y="380"/>
                    <a:pt x="17517" y="1497"/>
                  </a:cubicBezTo>
                  <a:cubicBezTo>
                    <a:pt x="19317" y="2614"/>
                    <a:pt x="21317" y="4402"/>
                    <a:pt x="20717" y="6487"/>
                  </a:cubicBezTo>
                  <a:cubicBezTo>
                    <a:pt x="20117" y="8573"/>
                    <a:pt x="16917" y="10956"/>
                    <a:pt x="14317" y="12223"/>
                  </a:cubicBezTo>
                  <a:cubicBezTo>
                    <a:pt x="11717" y="13489"/>
                    <a:pt x="9717" y="13638"/>
                    <a:pt x="8117" y="13414"/>
                  </a:cubicBezTo>
                  <a:cubicBezTo>
                    <a:pt x="6517" y="13191"/>
                    <a:pt x="5317" y="12595"/>
                    <a:pt x="5517" y="11850"/>
                  </a:cubicBezTo>
                  <a:cubicBezTo>
                    <a:pt x="5717" y="11105"/>
                    <a:pt x="7317" y="10212"/>
                    <a:pt x="8917" y="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832225" y="2566169"/>
              <a:ext cx="15875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93"/>
                    <a:pt x="15840" y="10185"/>
                    <a:pt x="12240" y="13785"/>
                  </a:cubicBezTo>
                  <a:cubicBezTo>
                    <a:pt x="8640" y="17385"/>
                    <a:pt x="432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844924" y="2558101"/>
              <a:ext cx="85726" cy="1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800" y="4603"/>
                  </a:cubicBezTo>
                  <a:cubicBezTo>
                    <a:pt x="1600" y="792"/>
                    <a:pt x="3200" y="-479"/>
                    <a:pt x="6800" y="156"/>
                  </a:cubicBezTo>
                  <a:cubicBezTo>
                    <a:pt x="10400" y="792"/>
                    <a:pt x="16000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841750" y="260426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938952" y="2527462"/>
              <a:ext cx="59609" cy="20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512" fill="norm" stroke="1" extrusionOk="0">
                  <a:moveTo>
                    <a:pt x="3718" y="717"/>
                  </a:moveTo>
                  <a:cubicBezTo>
                    <a:pt x="5183" y="389"/>
                    <a:pt x="6647" y="62"/>
                    <a:pt x="9210" y="8"/>
                  </a:cubicBezTo>
                  <a:cubicBezTo>
                    <a:pt x="11772" y="-47"/>
                    <a:pt x="15433" y="171"/>
                    <a:pt x="17813" y="826"/>
                  </a:cubicBezTo>
                  <a:cubicBezTo>
                    <a:pt x="20193" y="1480"/>
                    <a:pt x="21291" y="2571"/>
                    <a:pt x="20193" y="3880"/>
                  </a:cubicBezTo>
                  <a:cubicBezTo>
                    <a:pt x="19094" y="5189"/>
                    <a:pt x="15799" y="6717"/>
                    <a:pt x="13603" y="7698"/>
                  </a:cubicBezTo>
                  <a:cubicBezTo>
                    <a:pt x="11406" y="8680"/>
                    <a:pt x="10308" y="9117"/>
                    <a:pt x="9576" y="9608"/>
                  </a:cubicBezTo>
                  <a:cubicBezTo>
                    <a:pt x="8844" y="10098"/>
                    <a:pt x="8477" y="10644"/>
                    <a:pt x="9210" y="11189"/>
                  </a:cubicBezTo>
                  <a:cubicBezTo>
                    <a:pt x="9942" y="11735"/>
                    <a:pt x="11772" y="12280"/>
                    <a:pt x="12688" y="13371"/>
                  </a:cubicBezTo>
                  <a:cubicBezTo>
                    <a:pt x="13603" y="14462"/>
                    <a:pt x="13603" y="16098"/>
                    <a:pt x="13603" y="17189"/>
                  </a:cubicBezTo>
                  <a:cubicBezTo>
                    <a:pt x="13603" y="18280"/>
                    <a:pt x="13603" y="18826"/>
                    <a:pt x="13420" y="19426"/>
                  </a:cubicBezTo>
                  <a:cubicBezTo>
                    <a:pt x="13237" y="20026"/>
                    <a:pt x="12871" y="20680"/>
                    <a:pt x="11406" y="21062"/>
                  </a:cubicBezTo>
                  <a:cubicBezTo>
                    <a:pt x="9942" y="21444"/>
                    <a:pt x="7379" y="21553"/>
                    <a:pt x="5183" y="21498"/>
                  </a:cubicBezTo>
                  <a:cubicBezTo>
                    <a:pt x="2986" y="21444"/>
                    <a:pt x="1155" y="21226"/>
                    <a:pt x="423" y="20844"/>
                  </a:cubicBezTo>
                  <a:cubicBezTo>
                    <a:pt x="-309" y="20462"/>
                    <a:pt x="57" y="19917"/>
                    <a:pt x="423" y="1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010025" y="2775719"/>
              <a:ext cx="5080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300405" y="2553469"/>
              <a:ext cx="52520" cy="1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3" fill="norm" stroke="1" extrusionOk="0">
                  <a:moveTo>
                    <a:pt x="18846" y="741"/>
                  </a:moveTo>
                  <a:cubicBezTo>
                    <a:pt x="16686" y="370"/>
                    <a:pt x="14526" y="0"/>
                    <a:pt x="12366" y="0"/>
                  </a:cubicBezTo>
                  <a:cubicBezTo>
                    <a:pt x="10206" y="0"/>
                    <a:pt x="8046" y="370"/>
                    <a:pt x="6534" y="2160"/>
                  </a:cubicBezTo>
                  <a:cubicBezTo>
                    <a:pt x="5022" y="3950"/>
                    <a:pt x="4158" y="7159"/>
                    <a:pt x="3942" y="9072"/>
                  </a:cubicBezTo>
                  <a:cubicBezTo>
                    <a:pt x="3726" y="10985"/>
                    <a:pt x="4158" y="11602"/>
                    <a:pt x="3294" y="11973"/>
                  </a:cubicBezTo>
                  <a:cubicBezTo>
                    <a:pt x="2430" y="12343"/>
                    <a:pt x="270" y="12466"/>
                    <a:pt x="54" y="12219"/>
                  </a:cubicBezTo>
                  <a:cubicBezTo>
                    <a:pt x="-162" y="11973"/>
                    <a:pt x="1566" y="11355"/>
                    <a:pt x="2862" y="11355"/>
                  </a:cubicBezTo>
                  <a:cubicBezTo>
                    <a:pt x="4158" y="11355"/>
                    <a:pt x="5022" y="11973"/>
                    <a:pt x="4590" y="13269"/>
                  </a:cubicBezTo>
                  <a:cubicBezTo>
                    <a:pt x="4158" y="14565"/>
                    <a:pt x="2430" y="16539"/>
                    <a:pt x="1350" y="17835"/>
                  </a:cubicBezTo>
                  <a:cubicBezTo>
                    <a:pt x="270" y="19131"/>
                    <a:pt x="-162" y="19749"/>
                    <a:pt x="54" y="20366"/>
                  </a:cubicBezTo>
                  <a:cubicBezTo>
                    <a:pt x="270" y="20983"/>
                    <a:pt x="1134" y="21600"/>
                    <a:pt x="4806" y="21538"/>
                  </a:cubicBezTo>
                  <a:cubicBezTo>
                    <a:pt x="8478" y="21477"/>
                    <a:pt x="14958" y="20736"/>
                    <a:pt x="21438" y="19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407297" y="2578303"/>
              <a:ext cx="109050" cy="1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6" fill="norm" stroke="1" extrusionOk="0">
                  <a:moveTo>
                    <a:pt x="1168" y="6024"/>
                  </a:moveTo>
                  <a:cubicBezTo>
                    <a:pt x="1376" y="9816"/>
                    <a:pt x="1584" y="13608"/>
                    <a:pt x="1584" y="15917"/>
                  </a:cubicBezTo>
                  <a:cubicBezTo>
                    <a:pt x="1584" y="18225"/>
                    <a:pt x="1376" y="19050"/>
                    <a:pt x="1064" y="19874"/>
                  </a:cubicBezTo>
                  <a:cubicBezTo>
                    <a:pt x="753" y="20699"/>
                    <a:pt x="337" y="21523"/>
                    <a:pt x="130" y="21441"/>
                  </a:cubicBezTo>
                  <a:cubicBezTo>
                    <a:pt x="-78" y="21358"/>
                    <a:pt x="-78" y="20369"/>
                    <a:pt x="441" y="16989"/>
                  </a:cubicBezTo>
                  <a:cubicBezTo>
                    <a:pt x="960" y="13608"/>
                    <a:pt x="1999" y="7838"/>
                    <a:pt x="2726" y="4457"/>
                  </a:cubicBezTo>
                  <a:cubicBezTo>
                    <a:pt x="3453" y="1077"/>
                    <a:pt x="3868" y="88"/>
                    <a:pt x="4387" y="5"/>
                  </a:cubicBezTo>
                  <a:cubicBezTo>
                    <a:pt x="4907" y="-77"/>
                    <a:pt x="5530" y="747"/>
                    <a:pt x="6464" y="2149"/>
                  </a:cubicBezTo>
                  <a:cubicBezTo>
                    <a:pt x="7399" y="3550"/>
                    <a:pt x="8645" y="5529"/>
                    <a:pt x="9787" y="6683"/>
                  </a:cubicBezTo>
                  <a:cubicBezTo>
                    <a:pt x="10930" y="7838"/>
                    <a:pt x="11968" y="8167"/>
                    <a:pt x="13318" y="7178"/>
                  </a:cubicBezTo>
                  <a:cubicBezTo>
                    <a:pt x="14668" y="6189"/>
                    <a:pt x="16330" y="3880"/>
                    <a:pt x="17472" y="2314"/>
                  </a:cubicBezTo>
                  <a:cubicBezTo>
                    <a:pt x="18614" y="747"/>
                    <a:pt x="19237" y="-77"/>
                    <a:pt x="19860" y="335"/>
                  </a:cubicBezTo>
                  <a:cubicBezTo>
                    <a:pt x="20484" y="747"/>
                    <a:pt x="21107" y="2396"/>
                    <a:pt x="21314" y="5612"/>
                  </a:cubicBezTo>
                  <a:cubicBezTo>
                    <a:pt x="21522" y="8827"/>
                    <a:pt x="21314" y="13608"/>
                    <a:pt x="21107" y="18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562475" y="2594744"/>
              <a:ext cx="15875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562475" y="2562994"/>
              <a:ext cx="72301" cy="1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62" fill="norm" stroke="1" extrusionOk="0">
                  <a:moveTo>
                    <a:pt x="0" y="13886"/>
                  </a:moveTo>
                  <a:cubicBezTo>
                    <a:pt x="1217" y="9600"/>
                    <a:pt x="2434" y="5314"/>
                    <a:pt x="3651" y="2914"/>
                  </a:cubicBezTo>
                  <a:cubicBezTo>
                    <a:pt x="4868" y="514"/>
                    <a:pt x="6085" y="0"/>
                    <a:pt x="7301" y="0"/>
                  </a:cubicBezTo>
                  <a:cubicBezTo>
                    <a:pt x="8518" y="0"/>
                    <a:pt x="9735" y="514"/>
                    <a:pt x="12321" y="2914"/>
                  </a:cubicBezTo>
                  <a:cubicBezTo>
                    <a:pt x="14907" y="5314"/>
                    <a:pt x="18862" y="9600"/>
                    <a:pt x="20231" y="12686"/>
                  </a:cubicBezTo>
                  <a:cubicBezTo>
                    <a:pt x="21600" y="15771"/>
                    <a:pt x="20383" y="17657"/>
                    <a:pt x="17037" y="19029"/>
                  </a:cubicBezTo>
                  <a:cubicBezTo>
                    <a:pt x="13690" y="20400"/>
                    <a:pt x="8214" y="21257"/>
                    <a:pt x="4868" y="21429"/>
                  </a:cubicBezTo>
                  <a:cubicBezTo>
                    <a:pt x="1521" y="21600"/>
                    <a:pt x="304" y="21086"/>
                    <a:pt x="761" y="20571"/>
                  </a:cubicBezTo>
                  <a:cubicBezTo>
                    <a:pt x="1217" y="20057"/>
                    <a:pt x="3346" y="19543"/>
                    <a:pt x="5476" y="1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629150" y="2734444"/>
              <a:ext cx="571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737100" y="2594744"/>
              <a:ext cx="1111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744438" y="2613794"/>
              <a:ext cx="54010" cy="10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51" fill="norm" stroke="1" extrusionOk="0">
                  <a:moveTo>
                    <a:pt x="15513" y="0"/>
                  </a:moveTo>
                  <a:cubicBezTo>
                    <a:pt x="17551" y="2836"/>
                    <a:pt x="19589" y="5673"/>
                    <a:pt x="20404" y="8727"/>
                  </a:cubicBezTo>
                  <a:cubicBezTo>
                    <a:pt x="21219" y="11782"/>
                    <a:pt x="20811" y="15055"/>
                    <a:pt x="18774" y="17236"/>
                  </a:cubicBezTo>
                  <a:cubicBezTo>
                    <a:pt x="16736" y="19418"/>
                    <a:pt x="13068" y="20509"/>
                    <a:pt x="9604" y="21055"/>
                  </a:cubicBezTo>
                  <a:cubicBezTo>
                    <a:pt x="6140" y="21600"/>
                    <a:pt x="2879" y="21600"/>
                    <a:pt x="1249" y="20945"/>
                  </a:cubicBezTo>
                  <a:cubicBezTo>
                    <a:pt x="-381" y="20291"/>
                    <a:pt x="-381" y="18982"/>
                    <a:pt x="1045" y="17564"/>
                  </a:cubicBezTo>
                  <a:cubicBezTo>
                    <a:pt x="2472" y="16145"/>
                    <a:pt x="5325" y="14618"/>
                    <a:pt x="8177" y="1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876800" y="2594462"/>
              <a:ext cx="79375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873627" y="2591569"/>
              <a:ext cx="53736" cy="13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553" fill="norm" stroke="1" extrusionOk="0">
                  <a:moveTo>
                    <a:pt x="14671" y="0"/>
                  </a:moveTo>
                  <a:cubicBezTo>
                    <a:pt x="13449" y="655"/>
                    <a:pt x="12226" y="1309"/>
                    <a:pt x="13041" y="2700"/>
                  </a:cubicBezTo>
                  <a:cubicBezTo>
                    <a:pt x="13856" y="4091"/>
                    <a:pt x="16709" y="6218"/>
                    <a:pt x="18543" y="8673"/>
                  </a:cubicBezTo>
                  <a:cubicBezTo>
                    <a:pt x="20377" y="11127"/>
                    <a:pt x="21192" y="13909"/>
                    <a:pt x="20377" y="16036"/>
                  </a:cubicBezTo>
                  <a:cubicBezTo>
                    <a:pt x="19562" y="18164"/>
                    <a:pt x="17117" y="19636"/>
                    <a:pt x="14875" y="20455"/>
                  </a:cubicBezTo>
                  <a:cubicBezTo>
                    <a:pt x="12634" y="21273"/>
                    <a:pt x="10596" y="21436"/>
                    <a:pt x="8354" y="21518"/>
                  </a:cubicBezTo>
                  <a:cubicBezTo>
                    <a:pt x="6113" y="21600"/>
                    <a:pt x="3667" y="21600"/>
                    <a:pt x="2037" y="20782"/>
                  </a:cubicBezTo>
                  <a:cubicBezTo>
                    <a:pt x="407" y="19964"/>
                    <a:pt x="-408" y="18327"/>
                    <a:pt x="203" y="17018"/>
                  </a:cubicBezTo>
                  <a:cubicBezTo>
                    <a:pt x="815" y="15709"/>
                    <a:pt x="2852" y="14727"/>
                    <a:pt x="4890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984750" y="2556644"/>
              <a:ext cx="57693" cy="19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79" fill="norm" stroke="1" extrusionOk="0">
                  <a:moveTo>
                    <a:pt x="5786" y="0"/>
                  </a:moveTo>
                  <a:cubicBezTo>
                    <a:pt x="10029" y="574"/>
                    <a:pt x="14271" y="1149"/>
                    <a:pt x="17164" y="2183"/>
                  </a:cubicBezTo>
                  <a:cubicBezTo>
                    <a:pt x="20057" y="3217"/>
                    <a:pt x="21600" y="4711"/>
                    <a:pt x="20829" y="5974"/>
                  </a:cubicBezTo>
                  <a:cubicBezTo>
                    <a:pt x="20057" y="7238"/>
                    <a:pt x="16971" y="8272"/>
                    <a:pt x="14464" y="8962"/>
                  </a:cubicBezTo>
                  <a:cubicBezTo>
                    <a:pt x="11957" y="9651"/>
                    <a:pt x="10029" y="9996"/>
                    <a:pt x="8871" y="10455"/>
                  </a:cubicBezTo>
                  <a:cubicBezTo>
                    <a:pt x="7714" y="10915"/>
                    <a:pt x="7329" y="11489"/>
                    <a:pt x="7907" y="12006"/>
                  </a:cubicBezTo>
                  <a:cubicBezTo>
                    <a:pt x="8486" y="12523"/>
                    <a:pt x="10029" y="12983"/>
                    <a:pt x="11764" y="14017"/>
                  </a:cubicBezTo>
                  <a:cubicBezTo>
                    <a:pt x="13500" y="15051"/>
                    <a:pt x="15429" y="16660"/>
                    <a:pt x="16393" y="17751"/>
                  </a:cubicBezTo>
                  <a:cubicBezTo>
                    <a:pt x="17357" y="18843"/>
                    <a:pt x="17357" y="19417"/>
                    <a:pt x="16779" y="19934"/>
                  </a:cubicBezTo>
                  <a:cubicBezTo>
                    <a:pt x="16200" y="20451"/>
                    <a:pt x="15043" y="20911"/>
                    <a:pt x="13500" y="21198"/>
                  </a:cubicBezTo>
                  <a:cubicBezTo>
                    <a:pt x="11957" y="21485"/>
                    <a:pt x="10029" y="21600"/>
                    <a:pt x="7714" y="21313"/>
                  </a:cubicBezTo>
                  <a:cubicBezTo>
                    <a:pt x="5400" y="21026"/>
                    <a:pt x="2700" y="20336"/>
                    <a:pt x="0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032375" y="2778894"/>
              <a:ext cx="444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307028" y="2628824"/>
              <a:ext cx="105353" cy="12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558" fill="norm" stroke="1" extrusionOk="0">
                  <a:moveTo>
                    <a:pt x="9844" y="5453"/>
                  </a:moveTo>
                  <a:cubicBezTo>
                    <a:pt x="9844" y="4567"/>
                    <a:pt x="9844" y="3682"/>
                    <a:pt x="9844" y="2620"/>
                  </a:cubicBezTo>
                  <a:cubicBezTo>
                    <a:pt x="9844" y="1557"/>
                    <a:pt x="9844" y="318"/>
                    <a:pt x="9208" y="53"/>
                  </a:cubicBezTo>
                  <a:cubicBezTo>
                    <a:pt x="8573" y="-213"/>
                    <a:pt x="7303" y="495"/>
                    <a:pt x="5608" y="2797"/>
                  </a:cubicBezTo>
                  <a:cubicBezTo>
                    <a:pt x="3914" y="5098"/>
                    <a:pt x="1797" y="8994"/>
                    <a:pt x="738" y="12003"/>
                  </a:cubicBezTo>
                  <a:cubicBezTo>
                    <a:pt x="-321" y="15013"/>
                    <a:pt x="-321" y="17138"/>
                    <a:pt x="1267" y="18731"/>
                  </a:cubicBezTo>
                  <a:cubicBezTo>
                    <a:pt x="2855" y="20325"/>
                    <a:pt x="6032" y="21387"/>
                    <a:pt x="9632" y="19705"/>
                  </a:cubicBezTo>
                  <a:cubicBezTo>
                    <a:pt x="13232" y="18023"/>
                    <a:pt x="17255" y="13597"/>
                    <a:pt x="19267" y="10233"/>
                  </a:cubicBezTo>
                  <a:cubicBezTo>
                    <a:pt x="21279" y="6869"/>
                    <a:pt x="21279" y="4567"/>
                    <a:pt x="20855" y="3151"/>
                  </a:cubicBezTo>
                  <a:cubicBezTo>
                    <a:pt x="20432" y="1735"/>
                    <a:pt x="19585" y="1203"/>
                    <a:pt x="18314" y="938"/>
                  </a:cubicBezTo>
                  <a:cubicBezTo>
                    <a:pt x="17044" y="672"/>
                    <a:pt x="15350" y="672"/>
                    <a:pt x="13655" y="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283200" y="2553469"/>
              <a:ext cx="158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516"/>
                    <a:pt x="18144" y="3032"/>
                    <a:pt x="16344" y="5258"/>
                  </a:cubicBezTo>
                  <a:cubicBezTo>
                    <a:pt x="14544" y="7484"/>
                    <a:pt x="12672" y="10421"/>
                    <a:pt x="9936" y="13263"/>
                  </a:cubicBezTo>
                  <a:cubicBezTo>
                    <a:pt x="7200" y="16105"/>
                    <a:pt x="3600" y="188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0" y="3039244"/>
              <a:ext cx="603567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71"/>
                  </a:moveTo>
                  <a:cubicBezTo>
                    <a:pt x="61" y="11435"/>
                    <a:pt x="121" y="10800"/>
                    <a:pt x="222" y="10271"/>
                  </a:cubicBezTo>
                  <a:cubicBezTo>
                    <a:pt x="322" y="9741"/>
                    <a:pt x="462" y="9318"/>
                    <a:pt x="598" y="8682"/>
                  </a:cubicBezTo>
                  <a:cubicBezTo>
                    <a:pt x="735" y="8047"/>
                    <a:pt x="867" y="7200"/>
                    <a:pt x="1000" y="6671"/>
                  </a:cubicBezTo>
                  <a:cubicBezTo>
                    <a:pt x="1132" y="6141"/>
                    <a:pt x="1265" y="5929"/>
                    <a:pt x="1405" y="5718"/>
                  </a:cubicBezTo>
                  <a:cubicBezTo>
                    <a:pt x="1545" y="5506"/>
                    <a:pt x="1693" y="5294"/>
                    <a:pt x="1848" y="5082"/>
                  </a:cubicBezTo>
                  <a:cubicBezTo>
                    <a:pt x="2004" y="4871"/>
                    <a:pt x="2166" y="4659"/>
                    <a:pt x="2320" y="4447"/>
                  </a:cubicBezTo>
                  <a:cubicBezTo>
                    <a:pt x="2473" y="4235"/>
                    <a:pt x="2617" y="4024"/>
                    <a:pt x="2763" y="3812"/>
                  </a:cubicBezTo>
                  <a:cubicBezTo>
                    <a:pt x="2909" y="3600"/>
                    <a:pt x="3056" y="3388"/>
                    <a:pt x="3208" y="3176"/>
                  </a:cubicBezTo>
                  <a:cubicBezTo>
                    <a:pt x="3359" y="2965"/>
                    <a:pt x="3515" y="2753"/>
                    <a:pt x="3655" y="2541"/>
                  </a:cubicBezTo>
                  <a:cubicBezTo>
                    <a:pt x="3795" y="2329"/>
                    <a:pt x="3920" y="2118"/>
                    <a:pt x="4049" y="1800"/>
                  </a:cubicBezTo>
                  <a:cubicBezTo>
                    <a:pt x="4178" y="1482"/>
                    <a:pt x="4310" y="1059"/>
                    <a:pt x="4445" y="741"/>
                  </a:cubicBezTo>
                  <a:cubicBezTo>
                    <a:pt x="4579" y="424"/>
                    <a:pt x="4715" y="212"/>
                    <a:pt x="4856" y="106"/>
                  </a:cubicBezTo>
                  <a:cubicBezTo>
                    <a:pt x="4996" y="0"/>
                    <a:pt x="5140" y="0"/>
                    <a:pt x="5284" y="0"/>
                  </a:cubicBezTo>
                  <a:cubicBezTo>
                    <a:pt x="5427" y="0"/>
                    <a:pt x="5571" y="0"/>
                    <a:pt x="5713" y="0"/>
                  </a:cubicBezTo>
                  <a:cubicBezTo>
                    <a:pt x="5855" y="0"/>
                    <a:pt x="5996" y="0"/>
                    <a:pt x="6136" y="0"/>
                  </a:cubicBezTo>
                  <a:cubicBezTo>
                    <a:pt x="6276" y="0"/>
                    <a:pt x="6416" y="0"/>
                    <a:pt x="6556" y="106"/>
                  </a:cubicBezTo>
                  <a:cubicBezTo>
                    <a:pt x="6696" y="212"/>
                    <a:pt x="6836" y="424"/>
                    <a:pt x="6978" y="529"/>
                  </a:cubicBezTo>
                  <a:cubicBezTo>
                    <a:pt x="7120" y="635"/>
                    <a:pt x="7264" y="635"/>
                    <a:pt x="7405" y="741"/>
                  </a:cubicBezTo>
                  <a:cubicBezTo>
                    <a:pt x="7545" y="847"/>
                    <a:pt x="7681" y="1059"/>
                    <a:pt x="7819" y="1165"/>
                  </a:cubicBezTo>
                  <a:cubicBezTo>
                    <a:pt x="7957" y="1271"/>
                    <a:pt x="8098" y="1271"/>
                    <a:pt x="8242" y="1271"/>
                  </a:cubicBezTo>
                  <a:cubicBezTo>
                    <a:pt x="8385" y="1271"/>
                    <a:pt x="8533" y="1271"/>
                    <a:pt x="8683" y="1271"/>
                  </a:cubicBezTo>
                  <a:cubicBezTo>
                    <a:pt x="8832" y="1271"/>
                    <a:pt x="8984" y="1271"/>
                    <a:pt x="9135" y="1165"/>
                  </a:cubicBezTo>
                  <a:cubicBezTo>
                    <a:pt x="9287" y="1059"/>
                    <a:pt x="9438" y="847"/>
                    <a:pt x="9586" y="741"/>
                  </a:cubicBezTo>
                  <a:cubicBezTo>
                    <a:pt x="9734" y="635"/>
                    <a:pt x="9878" y="635"/>
                    <a:pt x="10024" y="529"/>
                  </a:cubicBezTo>
                  <a:cubicBezTo>
                    <a:pt x="10169" y="424"/>
                    <a:pt x="10317" y="212"/>
                    <a:pt x="10467" y="106"/>
                  </a:cubicBezTo>
                  <a:cubicBezTo>
                    <a:pt x="10616" y="0"/>
                    <a:pt x="10768" y="0"/>
                    <a:pt x="10914" y="0"/>
                  </a:cubicBezTo>
                  <a:cubicBezTo>
                    <a:pt x="11059" y="0"/>
                    <a:pt x="11200" y="0"/>
                    <a:pt x="11370" y="106"/>
                  </a:cubicBezTo>
                  <a:cubicBezTo>
                    <a:pt x="11540" y="212"/>
                    <a:pt x="11741" y="424"/>
                    <a:pt x="11915" y="529"/>
                  </a:cubicBezTo>
                  <a:cubicBezTo>
                    <a:pt x="12090" y="635"/>
                    <a:pt x="12237" y="635"/>
                    <a:pt x="12389" y="635"/>
                  </a:cubicBezTo>
                  <a:cubicBezTo>
                    <a:pt x="12540" y="635"/>
                    <a:pt x="12696" y="635"/>
                    <a:pt x="12849" y="741"/>
                  </a:cubicBezTo>
                  <a:cubicBezTo>
                    <a:pt x="13002" y="847"/>
                    <a:pt x="13154" y="1059"/>
                    <a:pt x="13307" y="1271"/>
                  </a:cubicBezTo>
                  <a:cubicBezTo>
                    <a:pt x="13461" y="1482"/>
                    <a:pt x="13616" y="1694"/>
                    <a:pt x="13769" y="1800"/>
                  </a:cubicBezTo>
                  <a:cubicBezTo>
                    <a:pt x="13923" y="1906"/>
                    <a:pt x="14074" y="1906"/>
                    <a:pt x="14228" y="1906"/>
                  </a:cubicBezTo>
                  <a:cubicBezTo>
                    <a:pt x="14381" y="1906"/>
                    <a:pt x="14536" y="1906"/>
                    <a:pt x="14688" y="1906"/>
                  </a:cubicBezTo>
                  <a:cubicBezTo>
                    <a:pt x="14839" y="1906"/>
                    <a:pt x="14987" y="1906"/>
                    <a:pt x="15137" y="2012"/>
                  </a:cubicBezTo>
                  <a:cubicBezTo>
                    <a:pt x="15286" y="2118"/>
                    <a:pt x="15438" y="2329"/>
                    <a:pt x="15595" y="2647"/>
                  </a:cubicBezTo>
                  <a:cubicBezTo>
                    <a:pt x="15752" y="2965"/>
                    <a:pt x="15915" y="3388"/>
                    <a:pt x="16080" y="3918"/>
                  </a:cubicBezTo>
                  <a:cubicBezTo>
                    <a:pt x="16245" y="4447"/>
                    <a:pt x="16411" y="5082"/>
                    <a:pt x="16551" y="5612"/>
                  </a:cubicBezTo>
                  <a:cubicBezTo>
                    <a:pt x="16691" y="6141"/>
                    <a:pt x="16805" y="6565"/>
                    <a:pt x="16947" y="7200"/>
                  </a:cubicBezTo>
                  <a:cubicBezTo>
                    <a:pt x="17089" y="7835"/>
                    <a:pt x="17260" y="8682"/>
                    <a:pt x="17405" y="9318"/>
                  </a:cubicBezTo>
                  <a:cubicBezTo>
                    <a:pt x="17551" y="9953"/>
                    <a:pt x="17672" y="10376"/>
                    <a:pt x="17820" y="10906"/>
                  </a:cubicBezTo>
                  <a:cubicBezTo>
                    <a:pt x="17968" y="11435"/>
                    <a:pt x="18142" y="12071"/>
                    <a:pt x="18288" y="12494"/>
                  </a:cubicBezTo>
                  <a:cubicBezTo>
                    <a:pt x="18434" y="12918"/>
                    <a:pt x="18551" y="13129"/>
                    <a:pt x="18668" y="13341"/>
                  </a:cubicBezTo>
                  <a:cubicBezTo>
                    <a:pt x="18786" y="13553"/>
                    <a:pt x="18903" y="13765"/>
                    <a:pt x="19023" y="13976"/>
                  </a:cubicBezTo>
                  <a:cubicBezTo>
                    <a:pt x="19142" y="14188"/>
                    <a:pt x="19263" y="14400"/>
                    <a:pt x="19386" y="14612"/>
                  </a:cubicBezTo>
                  <a:cubicBezTo>
                    <a:pt x="19509" y="14824"/>
                    <a:pt x="19634" y="15035"/>
                    <a:pt x="19782" y="15141"/>
                  </a:cubicBezTo>
                  <a:cubicBezTo>
                    <a:pt x="19930" y="15247"/>
                    <a:pt x="20100" y="15247"/>
                    <a:pt x="20290" y="15459"/>
                  </a:cubicBezTo>
                  <a:cubicBezTo>
                    <a:pt x="20479" y="15671"/>
                    <a:pt x="20687" y="16094"/>
                    <a:pt x="20865" y="16729"/>
                  </a:cubicBezTo>
                  <a:cubicBezTo>
                    <a:pt x="21043" y="17365"/>
                    <a:pt x="21191" y="18212"/>
                    <a:pt x="21308" y="19059"/>
                  </a:cubicBezTo>
                  <a:cubicBezTo>
                    <a:pt x="21426" y="19906"/>
                    <a:pt x="21513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53846" y="3132789"/>
              <a:ext cx="74754" cy="19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4" fill="norm" stroke="1" extrusionOk="0">
                  <a:moveTo>
                    <a:pt x="2322" y="2585"/>
                  </a:moveTo>
                  <a:cubicBezTo>
                    <a:pt x="2018" y="6813"/>
                    <a:pt x="1713" y="11042"/>
                    <a:pt x="1409" y="13785"/>
                  </a:cubicBezTo>
                  <a:cubicBezTo>
                    <a:pt x="1105" y="16527"/>
                    <a:pt x="801" y="17785"/>
                    <a:pt x="496" y="18927"/>
                  </a:cubicBezTo>
                  <a:cubicBezTo>
                    <a:pt x="192" y="20070"/>
                    <a:pt x="-112" y="21099"/>
                    <a:pt x="40" y="21327"/>
                  </a:cubicBezTo>
                  <a:cubicBezTo>
                    <a:pt x="192" y="21556"/>
                    <a:pt x="801" y="20985"/>
                    <a:pt x="1105" y="18756"/>
                  </a:cubicBezTo>
                  <a:cubicBezTo>
                    <a:pt x="1409" y="16527"/>
                    <a:pt x="1409" y="12642"/>
                    <a:pt x="2170" y="9613"/>
                  </a:cubicBezTo>
                  <a:cubicBezTo>
                    <a:pt x="2930" y="6585"/>
                    <a:pt x="4451" y="4413"/>
                    <a:pt x="5516" y="3042"/>
                  </a:cubicBezTo>
                  <a:cubicBezTo>
                    <a:pt x="6581" y="1670"/>
                    <a:pt x="7189" y="1099"/>
                    <a:pt x="8254" y="699"/>
                  </a:cubicBezTo>
                  <a:cubicBezTo>
                    <a:pt x="9319" y="299"/>
                    <a:pt x="10840" y="70"/>
                    <a:pt x="12818" y="13"/>
                  </a:cubicBezTo>
                  <a:cubicBezTo>
                    <a:pt x="14795" y="-44"/>
                    <a:pt x="17229" y="70"/>
                    <a:pt x="18902" y="813"/>
                  </a:cubicBezTo>
                  <a:cubicBezTo>
                    <a:pt x="20575" y="1556"/>
                    <a:pt x="21488" y="2927"/>
                    <a:pt x="21488" y="4185"/>
                  </a:cubicBezTo>
                  <a:cubicBezTo>
                    <a:pt x="21488" y="5442"/>
                    <a:pt x="20575" y="6585"/>
                    <a:pt x="18446" y="7442"/>
                  </a:cubicBezTo>
                  <a:cubicBezTo>
                    <a:pt x="16316" y="8299"/>
                    <a:pt x="12970" y="8870"/>
                    <a:pt x="10232" y="9156"/>
                  </a:cubicBezTo>
                  <a:cubicBezTo>
                    <a:pt x="7494" y="9442"/>
                    <a:pt x="5364" y="9442"/>
                    <a:pt x="3691" y="9213"/>
                  </a:cubicBezTo>
                  <a:cubicBezTo>
                    <a:pt x="2018" y="8985"/>
                    <a:pt x="801" y="8527"/>
                    <a:pt x="1561" y="8413"/>
                  </a:cubicBezTo>
                  <a:cubicBezTo>
                    <a:pt x="2322" y="8299"/>
                    <a:pt x="5060" y="8527"/>
                    <a:pt x="7798" y="8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31775" y="3194819"/>
              <a:ext cx="76200" cy="10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8509"/>
                  </a:moveTo>
                  <a:cubicBezTo>
                    <a:pt x="300" y="7418"/>
                    <a:pt x="600" y="6327"/>
                    <a:pt x="1650" y="5782"/>
                  </a:cubicBezTo>
                  <a:cubicBezTo>
                    <a:pt x="2700" y="5236"/>
                    <a:pt x="4500" y="5236"/>
                    <a:pt x="5850" y="5782"/>
                  </a:cubicBezTo>
                  <a:cubicBezTo>
                    <a:pt x="7200" y="6327"/>
                    <a:pt x="8100" y="7418"/>
                    <a:pt x="8850" y="9600"/>
                  </a:cubicBezTo>
                  <a:cubicBezTo>
                    <a:pt x="9600" y="11782"/>
                    <a:pt x="10200" y="15055"/>
                    <a:pt x="10200" y="17345"/>
                  </a:cubicBezTo>
                  <a:cubicBezTo>
                    <a:pt x="10200" y="19636"/>
                    <a:pt x="9600" y="20945"/>
                    <a:pt x="8550" y="21273"/>
                  </a:cubicBezTo>
                  <a:cubicBezTo>
                    <a:pt x="7500" y="21600"/>
                    <a:pt x="6000" y="20945"/>
                    <a:pt x="5400" y="19200"/>
                  </a:cubicBezTo>
                  <a:cubicBezTo>
                    <a:pt x="4800" y="17455"/>
                    <a:pt x="5100" y="14618"/>
                    <a:pt x="7950" y="11236"/>
                  </a:cubicBezTo>
                  <a:cubicBezTo>
                    <a:pt x="10800" y="7855"/>
                    <a:pt x="1620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32095" y="3136824"/>
              <a:ext cx="69087" cy="1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453" fill="norm" stroke="1" extrusionOk="0">
                  <a:moveTo>
                    <a:pt x="20100" y="1939"/>
                  </a:moveTo>
                  <a:cubicBezTo>
                    <a:pt x="20413" y="1080"/>
                    <a:pt x="20726" y="221"/>
                    <a:pt x="19943" y="37"/>
                  </a:cubicBezTo>
                  <a:cubicBezTo>
                    <a:pt x="19161" y="-147"/>
                    <a:pt x="17283" y="344"/>
                    <a:pt x="13839" y="1939"/>
                  </a:cubicBezTo>
                  <a:cubicBezTo>
                    <a:pt x="10396" y="3535"/>
                    <a:pt x="5387" y="6235"/>
                    <a:pt x="2569" y="8996"/>
                  </a:cubicBezTo>
                  <a:cubicBezTo>
                    <a:pt x="-248" y="11758"/>
                    <a:pt x="-874" y="14580"/>
                    <a:pt x="1317" y="16667"/>
                  </a:cubicBezTo>
                  <a:cubicBezTo>
                    <a:pt x="3509" y="18753"/>
                    <a:pt x="8517" y="20103"/>
                    <a:pt x="13526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88950" y="3147194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880"/>
                    <a:pt x="6240" y="5760"/>
                    <a:pt x="9360" y="9000"/>
                  </a:cubicBezTo>
                  <a:cubicBezTo>
                    <a:pt x="12480" y="12240"/>
                    <a:pt x="15600" y="15840"/>
                    <a:pt x="17640" y="18000"/>
                  </a:cubicBezTo>
                  <a:cubicBezTo>
                    <a:pt x="19680" y="20160"/>
                    <a:pt x="2064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98721" y="3128387"/>
              <a:ext cx="95005" cy="1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50" fill="norm" stroke="1" extrusionOk="0">
                  <a:moveTo>
                    <a:pt x="21307" y="1231"/>
                  </a:moveTo>
                  <a:cubicBezTo>
                    <a:pt x="21070" y="529"/>
                    <a:pt x="20832" y="-172"/>
                    <a:pt x="20476" y="38"/>
                  </a:cubicBezTo>
                  <a:cubicBezTo>
                    <a:pt x="20120" y="249"/>
                    <a:pt x="19645" y="1371"/>
                    <a:pt x="17628" y="3755"/>
                  </a:cubicBezTo>
                  <a:cubicBezTo>
                    <a:pt x="15610" y="6140"/>
                    <a:pt x="12050" y="9786"/>
                    <a:pt x="9202" y="12451"/>
                  </a:cubicBezTo>
                  <a:cubicBezTo>
                    <a:pt x="6353" y="15116"/>
                    <a:pt x="4217" y="16799"/>
                    <a:pt x="2555" y="18272"/>
                  </a:cubicBezTo>
                  <a:cubicBezTo>
                    <a:pt x="894" y="19745"/>
                    <a:pt x="-293" y="21007"/>
                    <a:pt x="63" y="21218"/>
                  </a:cubicBezTo>
                  <a:cubicBezTo>
                    <a:pt x="419" y="21428"/>
                    <a:pt x="2318" y="20586"/>
                    <a:pt x="4217" y="19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73100" y="3182119"/>
              <a:ext cx="539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60400" y="3236094"/>
              <a:ext cx="571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30456" y="3121076"/>
              <a:ext cx="62324" cy="15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02" fill="norm" stroke="1" extrusionOk="0">
                  <a:moveTo>
                    <a:pt x="4188" y="2352"/>
                  </a:moveTo>
                  <a:cubicBezTo>
                    <a:pt x="3480" y="6102"/>
                    <a:pt x="2772" y="9852"/>
                    <a:pt x="2418" y="12777"/>
                  </a:cubicBezTo>
                  <a:cubicBezTo>
                    <a:pt x="2064" y="15702"/>
                    <a:pt x="2064" y="17802"/>
                    <a:pt x="1709" y="19227"/>
                  </a:cubicBezTo>
                  <a:cubicBezTo>
                    <a:pt x="1355" y="20652"/>
                    <a:pt x="647" y="21402"/>
                    <a:pt x="293" y="21402"/>
                  </a:cubicBezTo>
                  <a:cubicBezTo>
                    <a:pt x="-61" y="21402"/>
                    <a:pt x="-61" y="20652"/>
                    <a:pt x="116" y="17877"/>
                  </a:cubicBezTo>
                  <a:cubicBezTo>
                    <a:pt x="293" y="15102"/>
                    <a:pt x="647" y="10302"/>
                    <a:pt x="824" y="7452"/>
                  </a:cubicBezTo>
                  <a:cubicBezTo>
                    <a:pt x="1001" y="4602"/>
                    <a:pt x="1001" y="3702"/>
                    <a:pt x="1355" y="2802"/>
                  </a:cubicBezTo>
                  <a:cubicBezTo>
                    <a:pt x="1709" y="1902"/>
                    <a:pt x="2418" y="1002"/>
                    <a:pt x="3657" y="477"/>
                  </a:cubicBezTo>
                  <a:cubicBezTo>
                    <a:pt x="4896" y="-48"/>
                    <a:pt x="6667" y="-198"/>
                    <a:pt x="9500" y="327"/>
                  </a:cubicBezTo>
                  <a:cubicBezTo>
                    <a:pt x="12332" y="852"/>
                    <a:pt x="16228" y="2052"/>
                    <a:pt x="18529" y="3402"/>
                  </a:cubicBezTo>
                  <a:cubicBezTo>
                    <a:pt x="20831" y="4752"/>
                    <a:pt x="21539" y="6252"/>
                    <a:pt x="20123" y="7677"/>
                  </a:cubicBezTo>
                  <a:cubicBezTo>
                    <a:pt x="18706" y="9102"/>
                    <a:pt x="15165" y="10452"/>
                    <a:pt x="12509" y="11127"/>
                  </a:cubicBezTo>
                  <a:cubicBezTo>
                    <a:pt x="9854" y="11802"/>
                    <a:pt x="8083" y="11802"/>
                    <a:pt x="6313" y="11727"/>
                  </a:cubicBezTo>
                  <a:cubicBezTo>
                    <a:pt x="4542" y="11652"/>
                    <a:pt x="2772" y="11502"/>
                    <a:pt x="1709" y="11052"/>
                  </a:cubicBezTo>
                  <a:cubicBezTo>
                    <a:pt x="647" y="10602"/>
                    <a:pt x="293" y="9852"/>
                    <a:pt x="1001" y="9252"/>
                  </a:cubicBezTo>
                  <a:cubicBezTo>
                    <a:pt x="1709" y="8652"/>
                    <a:pt x="3480" y="8202"/>
                    <a:pt x="5605" y="7752"/>
                  </a:cubicBezTo>
                  <a:cubicBezTo>
                    <a:pt x="7729" y="7302"/>
                    <a:pt x="10208" y="6852"/>
                    <a:pt x="12687" y="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03620" y="3156719"/>
              <a:ext cx="12380" cy="1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99" fill="norm" stroke="1" extrusionOk="0">
                  <a:moveTo>
                    <a:pt x="21054" y="0"/>
                  </a:moveTo>
                  <a:cubicBezTo>
                    <a:pt x="19254" y="4243"/>
                    <a:pt x="17454" y="8486"/>
                    <a:pt x="13854" y="11764"/>
                  </a:cubicBezTo>
                  <a:cubicBezTo>
                    <a:pt x="10254" y="15043"/>
                    <a:pt x="4854" y="17357"/>
                    <a:pt x="2154" y="18996"/>
                  </a:cubicBezTo>
                  <a:cubicBezTo>
                    <a:pt x="-546" y="20636"/>
                    <a:pt x="-546" y="21600"/>
                    <a:pt x="1254" y="21214"/>
                  </a:cubicBezTo>
                  <a:cubicBezTo>
                    <a:pt x="3054" y="20829"/>
                    <a:pt x="6654" y="19093"/>
                    <a:pt x="10254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19174" y="3137669"/>
              <a:ext cx="666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06475" y="3172594"/>
              <a:ext cx="857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6800"/>
                    <a:pt x="12267" y="12000"/>
                    <a:pt x="15867" y="8400"/>
                  </a:cubicBezTo>
                  <a:cubicBezTo>
                    <a:pt x="19467" y="4800"/>
                    <a:pt x="2053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98550" y="3109094"/>
              <a:ext cx="6176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5311" y="0"/>
                  </a:moveTo>
                  <a:cubicBezTo>
                    <a:pt x="10977" y="1867"/>
                    <a:pt x="16643" y="3733"/>
                    <a:pt x="19121" y="6133"/>
                  </a:cubicBezTo>
                  <a:cubicBezTo>
                    <a:pt x="21600" y="8533"/>
                    <a:pt x="20892" y="11467"/>
                    <a:pt x="18413" y="13933"/>
                  </a:cubicBezTo>
                  <a:cubicBezTo>
                    <a:pt x="15934" y="16400"/>
                    <a:pt x="11685" y="18400"/>
                    <a:pt x="8321" y="19600"/>
                  </a:cubicBezTo>
                  <a:cubicBezTo>
                    <a:pt x="4957" y="20800"/>
                    <a:pt x="2479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270000" y="3175769"/>
              <a:ext cx="793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276349" y="3223394"/>
              <a:ext cx="762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398098" y="3147665"/>
              <a:ext cx="73467" cy="9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00" fill="norm" stroke="1" extrusionOk="0">
                  <a:moveTo>
                    <a:pt x="12289" y="1277"/>
                  </a:moveTo>
                  <a:cubicBezTo>
                    <a:pt x="11089" y="587"/>
                    <a:pt x="9889" y="-102"/>
                    <a:pt x="8839" y="13"/>
                  </a:cubicBezTo>
                  <a:cubicBezTo>
                    <a:pt x="7789" y="128"/>
                    <a:pt x="6889" y="1047"/>
                    <a:pt x="5389" y="3460"/>
                  </a:cubicBezTo>
                  <a:cubicBezTo>
                    <a:pt x="3889" y="5872"/>
                    <a:pt x="1789" y="9779"/>
                    <a:pt x="739" y="12881"/>
                  </a:cubicBezTo>
                  <a:cubicBezTo>
                    <a:pt x="-311" y="15983"/>
                    <a:pt x="-311" y="18281"/>
                    <a:pt x="1189" y="19660"/>
                  </a:cubicBezTo>
                  <a:cubicBezTo>
                    <a:pt x="2689" y="21038"/>
                    <a:pt x="5689" y="21498"/>
                    <a:pt x="9289" y="20349"/>
                  </a:cubicBezTo>
                  <a:cubicBezTo>
                    <a:pt x="12889" y="19200"/>
                    <a:pt x="17089" y="16443"/>
                    <a:pt x="19189" y="12996"/>
                  </a:cubicBezTo>
                  <a:cubicBezTo>
                    <a:pt x="21289" y="9549"/>
                    <a:pt x="21289" y="5413"/>
                    <a:pt x="19639" y="3000"/>
                  </a:cubicBezTo>
                  <a:cubicBezTo>
                    <a:pt x="17989" y="587"/>
                    <a:pt x="14689" y="-102"/>
                    <a:pt x="12589" y="13"/>
                  </a:cubicBezTo>
                  <a:cubicBezTo>
                    <a:pt x="10489" y="128"/>
                    <a:pt x="9589" y="1047"/>
                    <a:pt x="8689" y="1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533525" y="319164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578564" y="3105894"/>
              <a:ext cx="91486" cy="1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4" fill="norm" stroke="1" extrusionOk="0">
                  <a:moveTo>
                    <a:pt x="21462" y="463"/>
                  </a:moveTo>
                  <a:cubicBezTo>
                    <a:pt x="20221" y="156"/>
                    <a:pt x="18979" y="-150"/>
                    <a:pt x="17738" y="80"/>
                  </a:cubicBezTo>
                  <a:cubicBezTo>
                    <a:pt x="16496" y="310"/>
                    <a:pt x="15255" y="1076"/>
                    <a:pt x="12772" y="3297"/>
                  </a:cubicBezTo>
                  <a:cubicBezTo>
                    <a:pt x="10290" y="5518"/>
                    <a:pt x="6565" y="9195"/>
                    <a:pt x="4207" y="11952"/>
                  </a:cubicBezTo>
                  <a:cubicBezTo>
                    <a:pt x="1848" y="14710"/>
                    <a:pt x="855" y="16548"/>
                    <a:pt x="359" y="17927"/>
                  </a:cubicBezTo>
                  <a:cubicBezTo>
                    <a:pt x="-138" y="19305"/>
                    <a:pt x="-138" y="20224"/>
                    <a:pt x="483" y="20761"/>
                  </a:cubicBezTo>
                  <a:cubicBezTo>
                    <a:pt x="1103" y="21297"/>
                    <a:pt x="2345" y="21450"/>
                    <a:pt x="4455" y="20837"/>
                  </a:cubicBezTo>
                  <a:cubicBezTo>
                    <a:pt x="6565" y="20224"/>
                    <a:pt x="9545" y="18846"/>
                    <a:pt x="11283" y="17773"/>
                  </a:cubicBezTo>
                  <a:cubicBezTo>
                    <a:pt x="13021" y="16701"/>
                    <a:pt x="13517" y="15935"/>
                    <a:pt x="13765" y="15169"/>
                  </a:cubicBezTo>
                  <a:cubicBezTo>
                    <a:pt x="14014" y="14403"/>
                    <a:pt x="14014" y="13637"/>
                    <a:pt x="11903" y="13178"/>
                  </a:cubicBezTo>
                  <a:cubicBezTo>
                    <a:pt x="9793" y="12718"/>
                    <a:pt x="5572" y="12565"/>
                    <a:pt x="1352" y="12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587889" y="3091764"/>
              <a:ext cx="69586" cy="17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1" fill="norm" stroke="1" extrusionOk="0">
                  <a:moveTo>
                    <a:pt x="5809" y="4083"/>
                  </a:moveTo>
                  <a:cubicBezTo>
                    <a:pt x="4500" y="5644"/>
                    <a:pt x="3191" y="7206"/>
                    <a:pt x="2536" y="9678"/>
                  </a:cubicBezTo>
                  <a:cubicBezTo>
                    <a:pt x="1882" y="12150"/>
                    <a:pt x="1882" y="15533"/>
                    <a:pt x="1554" y="17811"/>
                  </a:cubicBezTo>
                  <a:cubicBezTo>
                    <a:pt x="1227" y="20088"/>
                    <a:pt x="573" y="21259"/>
                    <a:pt x="245" y="21389"/>
                  </a:cubicBezTo>
                  <a:cubicBezTo>
                    <a:pt x="-82" y="21519"/>
                    <a:pt x="-82" y="20608"/>
                    <a:pt x="245" y="17941"/>
                  </a:cubicBezTo>
                  <a:cubicBezTo>
                    <a:pt x="573" y="15273"/>
                    <a:pt x="1227" y="10849"/>
                    <a:pt x="1882" y="7921"/>
                  </a:cubicBezTo>
                  <a:cubicBezTo>
                    <a:pt x="2536" y="4994"/>
                    <a:pt x="3191" y="3562"/>
                    <a:pt x="4173" y="2521"/>
                  </a:cubicBezTo>
                  <a:cubicBezTo>
                    <a:pt x="5154" y="1480"/>
                    <a:pt x="6463" y="830"/>
                    <a:pt x="8427" y="439"/>
                  </a:cubicBezTo>
                  <a:cubicBezTo>
                    <a:pt x="10391" y="49"/>
                    <a:pt x="13009" y="-81"/>
                    <a:pt x="14973" y="49"/>
                  </a:cubicBezTo>
                  <a:cubicBezTo>
                    <a:pt x="16936" y="179"/>
                    <a:pt x="18245" y="570"/>
                    <a:pt x="19391" y="1480"/>
                  </a:cubicBezTo>
                  <a:cubicBezTo>
                    <a:pt x="20536" y="2391"/>
                    <a:pt x="21518" y="3823"/>
                    <a:pt x="21518" y="4799"/>
                  </a:cubicBezTo>
                  <a:cubicBezTo>
                    <a:pt x="21518" y="5774"/>
                    <a:pt x="20536" y="6295"/>
                    <a:pt x="17754" y="6620"/>
                  </a:cubicBezTo>
                  <a:cubicBezTo>
                    <a:pt x="14973" y="6946"/>
                    <a:pt x="10391" y="7076"/>
                    <a:pt x="7282" y="7206"/>
                  </a:cubicBezTo>
                  <a:cubicBezTo>
                    <a:pt x="4173" y="7336"/>
                    <a:pt x="2536" y="7466"/>
                    <a:pt x="2209" y="7791"/>
                  </a:cubicBezTo>
                  <a:cubicBezTo>
                    <a:pt x="1882" y="8117"/>
                    <a:pt x="2863" y="8637"/>
                    <a:pt x="4173" y="9092"/>
                  </a:cubicBezTo>
                  <a:cubicBezTo>
                    <a:pt x="5482" y="9548"/>
                    <a:pt x="7118" y="9938"/>
                    <a:pt x="8754" y="1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651125" y="3166244"/>
              <a:ext cx="82550" cy="8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7477"/>
                  </a:moveTo>
                  <a:cubicBezTo>
                    <a:pt x="0" y="6092"/>
                    <a:pt x="0" y="4708"/>
                    <a:pt x="277" y="3323"/>
                  </a:cubicBezTo>
                  <a:cubicBezTo>
                    <a:pt x="554" y="1938"/>
                    <a:pt x="1108" y="554"/>
                    <a:pt x="2077" y="138"/>
                  </a:cubicBezTo>
                  <a:cubicBezTo>
                    <a:pt x="3046" y="-277"/>
                    <a:pt x="4431" y="277"/>
                    <a:pt x="5954" y="2077"/>
                  </a:cubicBezTo>
                  <a:cubicBezTo>
                    <a:pt x="7477" y="3877"/>
                    <a:pt x="9138" y="6923"/>
                    <a:pt x="9692" y="10246"/>
                  </a:cubicBezTo>
                  <a:cubicBezTo>
                    <a:pt x="10246" y="13569"/>
                    <a:pt x="9692" y="17169"/>
                    <a:pt x="8723" y="19108"/>
                  </a:cubicBezTo>
                  <a:cubicBezTo>
                    <a:pt x="7754" y="21046"/>
                    <a:pt x="6369" y="21323"/>
                    <a:pt x="5677" y="20492"/>
                  </a:cubicBezTo>
                  <a:cubicBezTo>
                    <a:pt x="4985" y="19661"/>
                    <a:pt x="4985" y="17723"/>
                    <a:pt x="5677" y="14677"/>
                  </a:cubicBezTo>
                  <a:cubicBezTo>
                    <a:pt x="6369" y="11631"/>
                    <a:pt x="7754" y="7477"/>
                    <a:pt x="10523" y="4846"/>
                  </a:cubicBezTo>
                  <a:cubicBezTo>
                    <a:pt x="13292" y="2215"/>
                    <a:pt x="17446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790756" y="3091250"/>
              <a:ext cx="44520" cy="16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45" fill="norm" stroke="1" extrusionOk="0">
                  <a:moveTo>
                    <a:pt x="20650" y="1883"/>
                  </a:moveTo>
                  <a:cubicBezTo>
                    <a:pt x="20159" y="1068"/>
                    <a:pt x="19668" y="253"/>
                    <a:pt x="18195" y="49"/>
                  </a:cubicBezTo>
                  <a:cubicBezTo>
                    <a:pt x="16723" y="-155"/>
                    <a:pt x="14268" y="253"/>
                    <a:pt x="11077" y="1747"/>
                  </a:cubicBezTo>
                  <a:cubicBezTo>
                    <a:pt x="7886" y="3241"/>
                    <a:pt x="3959" y="5822"/>
                    <a:pt x="1750" y="8471"/>
                  </a:cubicBezTo>
                  <a:cubicBezTo>
                    <a:pt x="-459" y="11120"/>
                    <a:pt x="-950" y="13837"/>
                    <a:pt x="2486" y="16011"/>
                  </a:cubicBezTo>
                  <a:cubicBezTo>
                    <a:pt x="5923" y="18185"/>
                    <a:pt x="13286" y="19815"/>
                    <a:pt x="2065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908300" y="3115444"/>
              <a:ext cx="9207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046"/>
                    <a:pt x="7945" y="6092"/>
                    <a:pt x="11545" y="9692"/>
                  </a:cubicBezTo>
                  <a:cubicBezTo>
                    <a:pt x="15145" y="13292"/>
                    <a:pt x="18372" y="174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932641" y="3121794"/>
              <a:ext cx="83610" cy="13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0"/>
                  </a:moveTo>
                  <a:cubicBezTo>
                    <a:pt x="18046" y="3600"/>
                    <a:pt x="14491" y="7200"/>
                    <a:pt x="11347" y="10200"/>
                  </a:cubicBezTo>
                  <a:cubicBezTo>
                    <a:pt x="8203" y="13200"/>
                    <a:pt x="5468" y="15600"/>
                    <a:pt x="3418" y="17486"/>
                  </a:cubicBezTo>
                  <a:cubicBezTo>
                    <a:pt x="1367" y="19371"/>
                    <a:pt x="0" y="20743"/>
                    <a:pt x="0" y="21171"/>
                  </a:cubicBezTo>
                  <a:cubicBezTo>
                    <a:pt x="0" y="21600"/>
                    <a:pt x="1367" y="21086"/>
                    <a:pt x="2734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063875" y="3175769"/>
              <a:ext cx="6032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067049" y="3223394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239949" y="3087274"/>
              <a:ext cx="116026" cy="14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5" fill="norm" stroke="1" extrusionOk="0">
                  <a:moveTo>
                    <a:pt x="909" y="1805"/>
                  </a:moveTo>
                  <a:cubicBezTo>
                    <a:pt x="1302" y="6778"/>
                    <a:pt x="1694" y="11750"/>
                    <a:pt x="1694" y="14703"/>
                  </a:cubicBezTo>
                  <a:cubicBezTo>
                    <a:pt x="1694" y="17656"/>
                    <a:pt x="1302" y="18588"/>
                    <a:pt x="909" y="19520"/>
                  </a:cubicBezTo>
                  <a:cubicBezTo>
                    <a:pt x="516" y="20453"/>
                    <a:pt x="123" y="21385"/>
                    <a:pt x="25" y="21385"/>
                  </a:cubicBezTo>
                  <a:cubicBezTo>
                    <a:pt x="-73" y="21385"/>
                    <a:pt x="123" y="20453"/>
                    <a:pt x="418" y="17578"/>
                  </a:cubicBezTo>
                  <a:cubicBezTo>
                    <a:pt x="712" y="14703"/>
                    <a:pt x="1105" y="9886"/>
                    <a:pt x="1302" y="7089"/>
                  </a:cubicBezTo>
                  <a:cubicBezTo>
                    <a:pt x="1498" y="4291"/>
                    <a:pt x="1498" y="3514"/>
                    <a:pt x="1596" y="2738"/>
                  </a:cubicBezTo>
                  <a:cubicBezTo>
                    <a:pt x="1694" y="1961"/>
                    <a:pt x="1891" y="1184"/>
                    <a:pt x="2480" y="640"/>
                  </a:cubicBezTo>
                  <a:cubicBezTo>
                    <a:pt x="3069" y="96"/>
                    <a:pt x="4051" y="-215"/>
                    <a:pt x="4836" y="173"/>
                  </a:cubicBezTo>
                  <a:cubicBezTo>
                    <a:pt x="5622" y="562"/>
                    <a:pt x="6211" y="1650"/>
                    <a:pt x="6702" y="3204"/>
                  </a:cubicBezTo>
                  <a:cubicBezTo>
                    <a:pt x="7192" y="4758"/>
                    <a:pt x="7585" y="6778"/>
                    <a:pt x="8076" y="8176"/>
                  </a:cubicBezTo>
                  <a:cubicBezTo>
                    <a:pt x="8567" y="9575"/>
                    <a:pt x="9156" y="10352"/>
                    <a:pt x="9942" y="10740"/>
                  </a:cubicBezTo>
                  <a:cubicBezTo>
                    <a:pt x="10727" y="11129"/>
                    <a:pt x="11709" y="11129"/>
                    <a:pt x="12789" y="10430"/>
                  </a:cubicBezTo>
                  <a:cubicBezTo>
                    <a:pt x="13869" y="9730"/>
                    <a:pt x="15047" y="8332"/>
                    <a:pt x="16127" y="6856"/>
                  </a:cubicBezTo>
                  <a:cubicBezTo>
                    <a:pt x="17207" y="5379"/>
                    <a:pt x="18189" y="3825"/>
                    <a:pt x="18974" y="3592"/>
                  </a:cubicBezTo>
                  <a:cubicBezTo>
                    <a:pt x="19760" y="3359"/>
                    <a:pt x="20349" y="4447"/>
                    <a:pt x="20643" y="7322"/>
                  </a:cubicBezTo>
                  <a:cubicBezTo>
                    <a:pt x="20938" y="10197"/>
                    <a:pt x="20938" y="14858"/>
                    <a:pt x="20938" y="17656"/>
                  </a:cubicBezTo>
                  <a:cubicBezTo>
                    <a:pt x="20938" y="20453"/>
                    <a:pt x="20938" y="21385"/>
                    <a:pt x="21036" y="21385"/>
                  </a:cubicBezTo>
                  <a:cubicBezTo>
                    <a:pt x="21134" y="21385"/>
                    <a:pt x="21331" y="20453"/>
                    <a:pt x="21527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384549" y="3121794"/>
              <a:ext cx="635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85"/>
                    <a:pt x="21600" y="9969"/>
                    <a:pt x="19800" y="13477"/>
                  </a:cubicBezTo>
                  <a:cubicBezTo>
                    <a:pt x="18000" y="16985"/>
                    <a:pt x="14400" y="19015"/>
                    <a:pt x="10800" y="20123"/>
                  </a:cubicBezTo>
                  <a:cubicBezTo>
                    <a:pt x="7200" y="21231"/>
                    <a:pt x="3600" y="21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385398" y="3096452"/>
              <a:ext cx="68434" cy="14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267" fill="norm" stroke="1" extrusionOk="0">
                  <a:moveTo>
                    <a:pt x="2604" y="4099"/>
                  </a:moveTo>
                  <a:cubicBezTo>
                    <a:pt x="2286" y="3339"/>
                    <a:pt x="1969" y="2578"/>
                    <a:pt x="1333" y="1817"/>
                  </a:cubicBezTo>
                  <a:cubicBezTo>
                    <a:pt x="698" y="1057"/>
                    <a:pt x="-255" y="296"/>
                    <a:pt x="63" y="68"/>
                  </a:cubicBezTo>
                  <a:cubicBezTo>
                    <a:pt x="380" y="-160"/>
                    <a:pt x="1969" y="144"/>
                    <a:pt x="5621" y="1665"/>
                  </a:cubicBezTo>
                  <a:cubicBezTo>
                    <a:pt x="9274" y="3186"/>
                    <a:pt x="14992" y="5925"/>
                    <a:pt x="18010" y="8130"/>
                  </a:cubicBezTo>
                  <a:cubicBezTo>
                    <a:pt x="21027" y="10336"/>
                    <a:pt x="21345" y="12009"/>
                    <a:pt x="18963" y="13986"/>
                  </a:cubicBezTo>
                  <a:cubicBezTo>
                    <a:pt x="16580" y="15964"/>
                    <a:pt x="11498" y="18246"/>
                    <a:pt x="8004" y="19615"/>
                  </a:cubicBezTo>
                  <a:cubicBezTo>
                    <a:pt x="4510" y="20984"/>
                    <a:pt x="2604" y="21440"/>
                    <a:pt x="1969" y="21212"/>
                  </a:cubicBezTo>
                  <a:cubicBezTo>
                    <a:pt x="1333" y="20984"/>
                    <a:pt x="1969" y="20071"/>
                    <a:pt x="2763" y="19158"/>
                  </a:cubicBezTo>
                  <a:cubicBezTo>
                    <a:pt x="3557" y="18246"/>
                    <a:pt x="4510" y="17333"/>
                    <a:pt x="5463" y="16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460750" y="3096394"/>
              <a:ext cx="57176" cy="19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437" fill="norm" stroke="1" extrusionOk="0">
                  <a:moveTo>
                    <a:pt x="2274" y="0"/>
                  </a:moveTo>
                  <a:cubicBezTo>
                    <a:pt x="7200" y="1187"/>
                    <a:pt x="12126" y="2374"/>
                    <a:pt x="15726" y="4629"/>
                  </a:cubicBezTo>
                  <a:cubicBezTo>
                    <a:pt x="19326" y="6884"/>
                    <a:pt x="21600" y="10207"/>
                    <a:pt x="19895" y="13174"/>
                  </a:cubicBezTo>
                  <a:cubicBezTo>
                    <a:pt x="18189" y="16141"/>
                    <a:pt x="12505" y="18752"/>
                    <a:pt x="8526" y="20116"/>
                  </a:cubicBezTo>
                  <a:cubicBezTo>
                    <a:pt x="4547" y="21481"/>
                    <a:pt x="2274" y="21600"/>
                    <a:pt x="1137" y="21303"/>
                  </a:cubicBezTo>
                  <a:cubicBezTo>
                    <a:pt x="0" y="21007"/>
                    <a:pt x="0" y="20295"/>
                    <a:pt x="0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648075" y="3150369"/>
              <a:ext cx="635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638550" y="3217044"/>
              <a:ext cx="698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10800"/>
                    <a:pt x="11127" y="21600"/>
                    <a:pt x="14727" y="21600"/>
                  </a:cubicBezTo>
                  <a:cubicBezTo>
                    <a:pt x="18327" y="21600"/>
                    <a:pt x="19964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799868" y="3120367"/>
              <a:ext cx="65366" cy="11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803" fill="norm" stroke="1" extrusionOk="0">
                  <a:moveTo>
                    <a:pt x="14597" y="3602"/>
                  </a:moveTo>
                  <a:cubicBezTo>
                    <a:pt x="15283" y="2113"/>
                    <a:pt x="15968" y="623"/>
                    <a:pt x="15625" y="158"/>
                  </a:cubicBezTo>
                  <a:cubicBezTo>
                    <a:pt x="15283" y="-308"/>
                    <a:pt x="13911" y="251"/>
                    <a:pt x="11340" y="2485"/>
                  </a:cubicBezTo>
                  <a:cubicBezTo>
                    <a:pt x="8768" y="4720"/>
                    <a:pt x="4997" y="8630"/>
                    <a:pt x="2768" y="11795"/>
                  </a:cubicBezTo>
                  <a:cubicBezTo>
                    <a:pt x="540" y="14961"/>
                    <a:pt x="-146" y="17382"/>
                    <a:pt x="25" y="18964"/>
                  </a:cubicBezTo>
                  <a:cubicBezTo>
                    <a:pt x="197" y="20547"/>
                    <a:pt x="1225" y="21292"/>
                    <a:pt x="4311" y="20454"/>
                  </a:cubicBezTo>
                  <a:cubicBezTo>
                    <a:pt x="7397" y="19616"/>
                    <a:pt x="12540" y="17195"/>
                    <a:pt x="15797" y="14402"/>
                  </a:cubicBezTo>
                  <a:cubicBezTo>
                    <a:pt x="19054" y="11609"/>
                    <a:pt x="20425" y="8444"/>
                    <a:pt x="20940" y="6023"/>
                  </a:cubicBezTo>
                  <a:cubicBezTo>
                    <a:pt x="21454" y="3602"/>
                    <a:pt x="21111" y="1926"/>
                    <a:pt x="20083" y="995"/>
                  </a:cubicBezTo>
                  <a:cubicBezTo>
                    <a:pt x="19054" y="64"/>
                    <a:pt x="17340" y="-122"/>
                    <a:pt x="15797" y="64"/>
                  </a:cubicBezTo>
                  <a:cubicBezTo>
                    <a:pt x="14254" y="251"/>
                    <a:pt x="12883" y="809"/>
                    <a:pt x="12883" y="2020"/>
                  </a:cubicBezTo>
                  <a:cubicBezTo>
                    <a:pt x="12883" y="3230"/>
                    <a:pt x="14254" y="5092"/>
                    <a:pt x="15625" y="6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917950" y="318529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949700" y="3103217"/>
              <a:ext cx="84889" cy="14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4" fill="norm" stroke="1" extrusionOk="0">
                  <a:moveTo>
                    <a:pt x="4000" y="1320"/>
                  </a:moveTo>
                  <a:cubicBezTo>
                    <a:pt x="7733" y="702"/>
                    <a:pt x="11467" y="85"/>
                    <a:pt x="14000" y="8"/>
                  </a:cubicBezTo>
                  <a:cubicBezTo>
                    <a:pt x="16533" y="-69"/>
                    <a:pt x="17867" y="394"/>
                    <a:pt x="17867" y="1551"/>
                  </a:cubicBezTo>
                  <a:cubicBezTo>
                    <a:pt x="17867" y="2708"/>
                    <a:pt x="16533" y="4560"/>
                    <a:pt x="15333" y="5717"/>
                  </a:cubicBezTo>
                  <a:cubicBezTo>
                    <a:pt x="14133" y="6874"/>
                    <a:pt x="13067" y="7337"/>
                    <a:pt x="12000" y="7800"/>
                  </a:cubicBezTo>
                  <a:cubicBezTo>
                    <a:pt x="10933" y="8262"/>
                    <a:pt x="9867" y="8725"/>
                    <a:pt x="10000" y="9265"/>
                  </a:cubicBezTo>
                  <a:cubicBezTo>
                    <a:pt x="10133" y="9805"/>
                    <a:pt x="11467" y="10422"/>
                    <a:pt x="13200" y="11040"/>
                  </a:cubicBezTo>
                  <a:cubicBezTo>
                    <a:pt x="14933" y="11657"/>
                    <a:pt x="17067" y="12274"/>
                    <a:pt x="18533" y="12891"/>
                  </a:cubicBezTo>
                  <a:cubicBezTo>
                    <a:pt x="20000" y="13508"/>
                    <a:pt x="20800" y="14125"/>
                    <a:pt x="21200" y="14820"/>
                  </a:cubicBezTo>
                  <a:cubicBezTo>
                    <a:pt x="21600" y="15514"/>
                    <a:pt x="21600" y="16285"/>
                    <a:pt x="18800" y="17442"/>
                  </a:cubicBezTo>
                  <a:cubicBezTo>
                    <a:pt x="16000" y="18600"/>
                    <a:pt x="10400" y="20142"/>
                    <a:pt x="6800" y="20837"/>
                  </a:cubicBezTo>
                  <a:cubicBezTo>
                    <a:pt x="3200" y="21531"/>
                    <a:pt x="1600" y="21377"/>
                    <a:pt x="0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711881" y="3128870"/>
              <a:ext cx="75000" cy="19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20" fill="norm" stroke="1" extrusionOk="0">
                  <a:moveTo>
                    <a:pt x="5275" y="5119"/>
                  </a:moveTo>
                  <a:cubicBezTo>
                    <a:pt x="4387" y="5581"/>
                    <a:pt x="3500" y="6043"/>
                    <a:pt x="3056" y="7602"/>
                  </a:cubicBezTo>
                  <a:cubicBezTo>
                    <a:pt x="2612" y="9162"/>
                    <a:pt x="2612" y="11818"/>
                    <a:pt x="2316" y="14128"/>
                  </a:cubicBezTo>
                  <a:cubicBezTo>
                    <a:pt x="2020" y="16439"/>
                    <a:pt x="1428" y="18402"/>
                    <a:pt x="985" y="19673"/>
                  </a:cubicBezTo>
                  <a:cubicBezTo>
                    <a:pt x="541" y="20943"/>
                    <a:pt x="245" y="21521"/>
                    <a:pt x="97" y="21405"/>
                  </a:cubicBezTo>
                  <a:cubicBezTo>
                    <a:pt x="-51" y="21290"/>
                    <a:pt x="-51" y="20481"/>
                    <a:pt x="245" y="18633"/>
                  </a:cubicBezTo>
                  <a:cubicBezTo>
                    <a:pt x="541" y="16785"/>
                    <a:pt x="1133" y="13897"/>
                    <a:pt x="2316" y="10837"/>
                  </a:cubicBezTo>
                  <a:cubicBezTo>
                    <a:pt x="3500" y="7776"/>
                    <a:pt x="5275" y="4541"/>
                    <a:pt x="6607" y="2693"/>
                  </a:cubicBezTo>
                  <a:cubicBezTo>
                    <a:pt x="7938" y="845"/>
                    <a:pt x="8826" y="383"/>
                    <a:pt x="10009" y="152"/>
                  </a:cubicBezTo>
                  <a:cubicBezTo>
                    <a:pt x="11193" y="-79"/>
                    <a:pt x="12672" y="-79"/>
                    <a:pt x="14448" y="383"/>
                  </a:cubicBezTo>
                  <a:cubicBezTo>
                    <a:pt x="16223" y="845"/>
                    <a:pt x="18294" y="1769"/>
                    <a:pt x="19626" y="2866"/>
                  </a:cubicBezTo>
                  <a:cubicBezTo>
                    <a:pt x="20957" y="3964"/>
                    <a:pt x="21549" y="5234"/>
                    <a:pt x="20217" y="6563"/>
                  </a:cubicBezTo>
                  <a:cubicBezTo>
                    <a:pt x="18886" y="7891"/>
                    <a:pt x="15631" y="9277"/>
                    <a:pt x="13116" y="9855"/>
                  </a:cubicBezTo>
                  <a:cubicBezTo>
                    <a:pt x="10601" y="10432"/>
                    <a:pt x="8826" y="10201"/>
                    <a:pt x="705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775200" y="3210694"/>
              <a:ext cx="69850" cy="9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469"/>
                  </a:moveTo>
                  <a:cubicBezTo>
                    <a:pt x="1636" y="3972"/>
                    <a:pt x="3273" y="3476"/>
                    <a:pt x="4745" y="3724"/>
                  </a:cubicBezTo>
                  <a:cubicBezTo>
                    <a:pt x="6218" y="3972"/>
                    <a:pt x="7527" y="4966"/>
                    <a:pt x="8673" y="7200"/>
                  </a:cubicBezTo>
                  <a:cubicBezTo>
                    <a:pt x="9818" y="9434"/>
                    <a:pt x="10800" y="12910"/>
                    <a:pt x="10964" y="15269"/>
                  </a:cubicBezTo>
                  <a:cubicBezTo>
                    <a:pt x="11127" y="17628"/>
                    <a:pt x="10473" y="18869"/>
                    <a:pt x="9327" y="19862"/>
                  </a:cubicBezTo>
                  <a:cubicBezTo>
                    <a:pt x="8182" y="20855"/>
                    <a:pt x="6545" y="21600"/>
                    <a:pt x="5236" y="21352"/>
                  </a:cubicBezTo>
                  <a:cubicBezTo>
                    <a:pt x="3927" y="21103"/>
                    <a:pt x="2945" y="19862"/>
                    <a:pt x="3273" y="17131"/>
                  </a:cubicBezTo>
                  <a:cubicBezTo>
                    <a:pt x="3600" y="14400"/>
                    <a:pt x="5236" y="10179"/>
                    <a:pt x="8509" y="7076"/>
                  </a:cubicBezTo>
                  <a:cubicBezTo>
                    <a:pt x="11782" y="3972"/>
                    <a:pt x="16691" y="19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863094" y="3156218"/>
              <a:ext cx="42282" cy="17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99" fill="norm" stroke="1" extrusionOk="0">
                  <a:moveTo>
                    <a:pt x="21047" y="2433"/>
                  </a:moveTo>
                  <a:cubicBezTo>
                    <a:pt x="21047" y="1379"/>
                    <a:pt x="21047" y="326"/>
                    <a:pt x="20257" y="62"/>
                  </a:cubicBezTo>
                  <a:cubicBezTo>
                    <a:pt x="19467" y="-201"/>
                    <a:pt x="17886" y="326"/>
                    <a:pt x="14462" y="2499"/>
                  </a:cubicBezTo>
                  <a:cubicBezTo>
                    <a:pt x="11037" y="4672"/>
                    <a:pt x="5769" y="8492"/>
                    <a:pt x="2871" y="11719"/>
                  </a:cubicBezTo>
                  <a:cubicBezTo>
                    <a:pt x="-26" y="14945"/>
                    <a:pt x="-553" y="17579"/>
                    <a:pt x="501" y="19094"/>
                  </a:cubicBezTo>
                  <a:cubicBezTo>
                    <a:pt x="1554" y="20609"/>
                    <a:pt x="4188" y="21004"/>
                    <a:pt x="6823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933950" y="3194819"/>
              <a:ext cx="6985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3497"/>
                    <a:pt x="11127" y="6994"/>
                    <a:pt x="14400" y="9977"/>
                  </a:cubicBezTo>
                  <a:cubicBezTo>
                    <a:pt x="17673" y="12960"/>
                    <a:pt x="18655" y="15429"/>
                    <a:pt x="19309" y="17280"/>
                  </a:cubicBezTo>
                  <a:cubicBezTo>
                    <a:pt x="19964" y="19131"/>
                    <a:pt x="20291" y="20366"/>
                    <a:pt x="20618" y="20983"/>
                  </a:cubicBezTo>
                  <a:cubicBezTo>
                    <a:pt x="20945" y="21600"/>
                    <a:pt x="212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946650" y="3201350"/>
              <a:ext cx="79375" cy="12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505"/>
                  </a:moveTo>
                  <a:cubicBezTo>
                    <a:pt x="20160" y="148"/>
                    <a:pt x="18720" y="-209"/>
                    <a:pt x="17568" y="148"/>
                  </a:cubicBezTo>
                  <a:cubicBezTo>
                    <a:pt x="16416" y="505"/>
                    <a:pt x="15552" y="1576"/>
                    <a:pt x="13104" y="4254"/>
                  </a:cubicBezTo>
                  <a:cubicBezTo>
                    <a:pt x="10656" y="6931"/>
                    <a:pt x="6624" y="11216"/>
                    <a:pt x="4176" y="14340"/>
                  </a:cubicBezTo>
                  <a:cubicBezTo>
                    <a:pt x="1728" y="17464"/>
                    <a:pt x="864" y="19427"/>
                    <a:pt x="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048250" y="3231422"/>
              <a:ext cx="53975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051425" y="3258319"/>
              <a:ext cx="762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175250" y="3190422"/>
              <a:ext cx="10477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91" y="12582"/>
                    <a:pt x="11782" y="4867"/>
                    <a:pt x="15382" y="1782"/>
                  </a:cubicBezTo>
                  <a:cubicBezTo>
                    <a:pt x="18982" y="-1304"/>
                    <a:pt x="2029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201475" y="3188469"/>
              <a:ext cx="36217" cy="12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74" fill="norm" stroke="1" extrusionOk="0">
                  <a:moveTo>
                    <a:pt x="16182" y="0"/>
                  </a:moveTo>
                  <a:cubicBezTo>
                    <a:pt x="17416" y="2400"/>
                    <a:pt x="18650" y="4800"/>
                    <a:pt x="19576" y="7385"/>
                  </a:cubicBezTo>
                  <a:cubicBezTo>
                    <a:pt x="20502" y="9969"/>
                    <a:pt x="21119" y="12738"/>
                    <a:pt x="21119" y="14585"/>
                  </a:cubicBezTo>
                  <a:cubicBezTo>
                    <a:pt x="21119" y="16431"/>
                    <a:pt x="20502" y="17354"/>
                    <a:pt x="18342" y="18369"/>
                  </a:cubicBezTo>
                  <a:cubicBezTo>
                    <a:pt x="16182" y="19385"/>
                    <a:pt x="12479" y="20492"/>
                    <a:pt x="9085" y="21046"/>
                  </a:cubicBezTo>
                  <a:cubicBezTo>
                    <a:pt x="5690" y="21600"/>
                    <a:pt x="2605" y="21600"/>
                    <a:pt x="1062" y="21138"/>
                  </a:cubicBezTo>
                  <a:cubicBezTo>
                    <a:pt x="-481" y="20677"/>
                    <a:pt x="-481" y="19754"/>
                    <a:pt x="1988" y="18554"/>
                  </a:cubicBezTo>
                  <a:cubicBezTo>
                    <a:pt x="4456" y="17354"/>
                    <a:pt x="9393" y="15877"/>
                    <a:pt x="1433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295900" y="3191644"/>
              <a:ext cx="857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313727" y="3197994"/>
              <a:ext cx="43226" cy="10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89" fill="norm" stroke="1" extrusionOk="0">
                  <a:moveTo>
                    <a:pt x="11128" y="0"/>
                  </a:moveTo>
                  <a:cubicBezTo>
                    <a:pt x="14645" y="3527"/>
                    <a:pt x="18161" y="7053"/>
                    <a:pt x="19668" y="10139"/>
                  </a:cubicBezTo>
                  <a:cubicBezTo>
                    <a:pt x="21175" y="13224"/>
                    <a:pt x="20673" y="15869"/>
                    <a:pt x="18161" y="17743"/>
                  </a:cubicBezTo>
                  <a:cubicBezTo>
                    <a:pt x="15649" y="19616"/>
                    <a:pt x="11128" y="20718"/>
                    <a:pt x="7612" y="21159"/>
                  </a:cubicBezTo>
                  <a:cubicBezTo>
                    <a:pt x="4096" y="21600"/>
                    <a:pt x="1584" y="21380"/>
                    <a:pt x="580" y="20718"/>
                  </a:cubicBezTo>
                  <a:cubicBezTo>
                    <a:pt x="-425" y="20057"/>
                    <a:pt x="77" y="18955"/>
                    <a:pt x="580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372099" y="3140844"/>
              <a:ext cx="59878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1172" y="0"/>
                  </a:moveTo>
                  <a:cubicBezTo>
                    <a:pt x="14152" y="1298"/>
                    <a:pt x="17131" y="2597"/>
                    <a:pt x="18993" y="4603"/>
                  </a:cubicBezTo>
                  <a:cubicBezTo>
                    <a:pt x="20855" y="6610"/>
                    <a:pt x="21600" y="9325"/>
                    <a:pt x="20669" y="11921"/>
                  </a:cubicBezTo>
                  <a:cubicBezTo>
                    <a:pt x="19738" y="14518"/>
                    <a:pt x="17131" y="16997"/>
                    <a:pt x="13407" y="18590"/>
                  </a:cubicBezTo>
                  <a:cubicBezTo>
                    <a:pt x="9683" y="20184"/>
                    <a:pt x="4841" y="20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492750" y="3232919"/>
              <a:ext cx="9842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508625" y="3277369"/>
              <a:ext cx="793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761381" y="3192841"/>
              <a:ext cx="48506" cy="9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19" fill="norm" stroke="1" extrusionOk="0">
                  <a:moveTo>
                    <a:pt x="15706" y="3443"/>
                  </a:moveTo>
                  <a:cubicBezTo>
                    <a:pt x="15706" y="1953"/>
                    <a:pt x="15706" y="464"/>
                    <a:pt x="14557" y="91"/>
                  </a:cubicBezTo>
                  <a:cubicBezTo>
                    <a:pt x="13408" y="-281"/>
                    <a:pt x="11110" y="464"/>
                    <a:pt x="8583" y="2698"/>
                  </a:cubicBezTo>
                  <a:cubicBezTo>
                    <a:pt x="6055" y="4933"/>
                    <a:pt x="3298" y="8657"/>
                    <a:pt x="1689" y="11760"/>
                  </a:cubicBezTo>
                  <a:cubicBezTo>
                    <a:pt x="81" y="14864"/>
                    <a:pt x="-379" y="17347"/>
                    <a:pt x="310" y="18960"/>
                  </a:cubicBezTo>
                  <a:cubicBezTo>
                    <a:pt x="1000" y="20574"/>
                    <a:pt x="2838" y="21319"/>
                    <a:pt x="6055" y="21319"/>
                  </a:cubicBezTo>
                  <a:cubicBezTo>
                    <a:pt x="9272" y="21319"/>
                    <a:pt x="13868" y="20574"/>
                    <a:pt x="16625" y="18836"/>
                  </a:cubicBezTo>
                  <a:cubicBezTo>
                    <a:pt x="19383" y="17098"/>
                    <a:pt x="20302" y="14367"/>
                    <a:pt x="20761" y="12257"/>
                  </a:cubicBezTo>
                  <a:cubicBezTo>
                    <a:pt x="21221" y="10147"/>
                    <a:pt x="21221" y="8657"/>
                    <a:pt x="20302" y="7043"/>
                  </a:cubicBezTo>
                  <a:cubicBezTo>
                    <a:pt x="19383" y="5429"/>
                    <a:pt x="17544" y="3691"/>
                    <a:pt x="16395" y="3443"/>
                  </a:cubicBezTo>
                  <a:cubicBezTo>
                    <a:pt x="15247" y="3195"/>
                    <a:pt x="14787" y="4436"/>
                    <a:pt x="14327" y="5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876925" y="324879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921375" y="3201169"/>
              <a:ext cx="317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00"/>
                    <a:pt x="21600" y="10000"/>
                    <a:pt x="18000" y="13600"/>
                  </a:cubicBezTo>
                  <a:cubicBezTo>
                    <a:pt x="14400" y="17200"/>
                    <a:pt x="7200" y="19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917173" y="3531369"/>
              <a:ext cx="168802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0191" y="0"/>
                  </a:moveTo>
                  <a:cubicBezTo>
                    <a:pt x="15763" y="2526"/>
                    <a:pt x="11336" y="5053"/>
                    <a:pt x="8787" y="6505"/>
                  </a:cubicBezTo>
                  <a:cubicBezTo>
                    <a:pt x="6238" y="7958"/>
                    <a:pt x="5567" y="8337"/>
                    <a:pt x="4829" y="8779"/>
                  </a:cubicBezTo>
                  <a:cubicBezTo>
                    <a:pt x="4091" y="9221"/>
                    <a:pt x="3286" y="9726"/>
                    <a:pt x="3286" y="9979"/>
                  </a:cubicBezTo>
                  <a:cubicBezTo>
                    <a:pt x="3286" y="10232"/>
                    <a:pt x="4091" y="10232"/>
                    <a:pt x="5902" y="10295"/>
                  </a:cubicBezTo>
                  <a:cubicBezTo>
                    <a:pt x="7714" y="10358"/>
                    <a:pt x="10531" y="10484"/>
                    <a:pt x="12275" y="10611"/>
                  </a:cubicBezTo>
                  <a:cubicBezTo>
                    <a:pt x="14019" y="10737"/>
                    <a:pt x="14690" y="10863"/>
                    <a:pt x="14958" y="11242"/>
                  </a:cubicBezTo>
                  <a:cubicBezTo>
                    <a:pt x="15227" y="11621"/>
                    <a:pt x="15092" y="12253"/>
                    <a:pt x="13818" y="13326"/>
                  </a:cubicBezTo>
                  <a:cubicBezTo>
                    <a:pt x="12543" y="14400"/>
                    <a:pt x="10128" y="15916"/>
                    <a:pt x="7781" y="17116"/>
                  </a:cubicBezTo>
                  <a:cubicBezTo>
                    <a:pt x="5433" y="18316"/>
                    <a:pt x="3152" y="19200"/>
                    <a:pt x="1743" y="19832"/>
                  </a:cubicBezTo>
                  <a:cubicBezTo>
                    <a:pt x="335" y="20463"/>
                    <a:pt x="-202" y="20842"/>
                    <a:pt x="66" y="21032"/>
                  </a:cubicBezTo>
                  <a:cubicBezTo>
                    <a:pt x="335" y="21221"/>
                    <a:pt x="1408" y="21221"/>
                    <a:pt x="3823" y="21158"/>
                  </a:cubicBezTo>
                  <a:cubicBezTo>
                    <a:pt x="6238" y="21095"/>
                    <a:pt x="9994" y="20968"/>
                    <a:pt x="13147" y="21032"/>
                  </a:cubicBezTo>
                  <a:cubicBezTo>
                    <a:pt x="16300" y="21095"/>
                    <a:pt x="18849" y="21347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238507" y="3496168"/>
              <a:ext cx="87806" cy="17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87" fill="norm" stroke="1" extrusionOk="0">
                  <a:moveTo>
                    <a:pt x="739" y="6357"/>
                  </a:moveTo>
                  <a:cubicBezTo>
                    <a:pt x="482" y="10966"/>
                    <a:pt x="225" y="15576"/>
                    <a:pt x="97" y="18210"/>
                  </a:cubicBezTo>
                  <a:cubicBezTo>
                    <a:pt x="-32" y="20844"/>
                    <a:pt x="-32" y="21503"/>
                    <a:pt x="97" y="21371"/>
                  </a:cubicBezTo>
                  <a:cubicBezTo>
                    <a:pt x="225" y="21240"/>
                    <a:pt x="482" y="20318"/>
                    <a:pt x="739" y="17618"/>
                  </a:cubicBezTo>
                  <a:cubicBezTo>
                    <a:pt x="997" y="14918"/>
                    <a:pt x="1254" y="10440"/>
                    <a:pt x="1768" y="7542"/>
                  </a:cubicBezTo>
                  <a:cubicBezTo>
                    <a:pt x="2282" y="4644"/>
                    <a:pt x="3054" y="3327"/>
                    <a:pt x="3825" y="2405"/>
                  </a:cubicBezTo>
                  <a:cubicBezTo>
                    <a:pt x="4597" y="1483"/>
                    <a:pt x="5368" y="957"/>
                    <a:pt x="7554" y="562"/>
                  </a:cubicBezTo>
                  <a:cubicBezTo>
                    <a:pt x="9739" y="166"/>
                    <a:pt x="13339" y="-97"/>
                    <a:pt x="15911" y="35"/>
                  </a:cubicBezTo>
                  <a:cubicBezTo>
                    <a:pt x="18482" y="166"/>
                    <a:pt x="20025" y="693"/>
                    <a:pt x="20797" y="1286"/>
                  </a:cubicBezTo>
                  <a:cubicBezTo>
                    <a:pt x="21568" y="1879"/>
                    <a:pt x="21568" y="2537"/>
                    <a:pt x="20411" y="3854"/>
                  </a:cubicBezTo>
                  <a:cubicBezTo>
                    <a:pt x="19254" y="5171"/>
                    <a:pt x="16939" y="7147"/>
                    <a:pt x="14239" y="8530"/>
                  </a:cubicBezTo>
                  <a:cubicBezTo>
                    <a:pt x="11539" y="9913"/>
                    <a:pt x="8454" y="10703"/>
                    <a:pt x="5368" y="1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319793" y="3578994"/>
              <a:ext cx="58282" cy="7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27" fill="norm" stroke="1" extrusionOk="0">
                  <a:moveTo>
                    <a:pt x="412" y="4765"/>
                  </a:moveTo>
                  <a:cubicBezTo>
                    <a:pt x="27" y="3176"/>
                    <a:pt x="-359" y="1588"/>
                    <a:pt x="605" y="794"/>
                  </a:cubicBezTo>
                  <a:cubicBezTo>
                    <a:pt x="1570" y="0"/>
                    <a:pt x="3884" y="0"/>
                    <a:pt x="6198" y="1429"/>
                  </a:cubicBezTo>
                  <a:cubicBezTo>
                    <a:pt x="8512" y="2859"/>
                    <a:pt x="10827" y="5718"/>
                    <a:pt x="11984" y="8735"/>
                  </a:cubicBezTo>
                  <a:cubicBezTo>
                    <a:pt x="13141" y="11753"/>
                    <a:pt x="13141" y="14929"/>
                    <a:pt x="12562" y="17153"/>
                  </a:cubicBezTo>
                  <a:cubicBezTo>
                    <a:pt x="11984" y="19376"/>
                    <a:pt x="10827" y="20647"/>
                    <a:pt x="9284" y="21124"/>
                  </a:cubicBezTo>
                  <a:cubicBezTo>
                    <a:pt x="7741" y="21600"/>
                    <a:pt x="5812" y="21282"/>
                    <a:pt x="4848" y="19694"/>
                  </a:cubicBezTo>
                  <a:cubicBezTo>
                    <a:pt x="3884" y="18106"/>
                    <a:pt x="3884" y="15247"/>
                    <a:pt x="6777" y="11753"/>
                  </a:cubicBezTo>
                  <a:cubicBezTo>
                    <a:pt x="9670" y="8259"/>
                    <a:pt x="15455" y="4129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418526" y="3506037"/>
              <a:ext cx="71860" cy="15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45" fill="norm" stroke="1" extrusionOk="0">
                  <a:moveTo>
                    <a:pt x="18754" y="3931"/>
                  </a:moveTo>
                  <a:cubicBezTo>
                    <a:pt x="19372" y="3202"/>
                    <a:pt x="19989" y="2472"/>
                    <a:pt x="20452" y="1742"/>
                  </a:cubicBezTo>
                  <a:cubicBezTo>
                    <a:pt x="20914" y="1013"/>
                    <a:pt x="21223" y="283"/>
                    <a:pt x="20606" y="64"/>
                  </a:cubicBezTo>
                  <a:cubicBezTo>
                    <a:pt x="19989" y="-155"/>
                    <a:pt x="18446" y="137"/>
                    <a:pt x="15669" y="1815"/>
                  </a:cubicBezTo>
                  <a:cubicBezTo>
                    <a:pt x="12892" y="3494"/>
                    <a:pt x="8880" y="6559"/>
                    <a:pt x="5949" y="9623"/>
                  </a:cubicBezTo>
                  <a:cubicBezTo>
                    <a:pt x="3017" y="12688"/>
                    <a:pt x="1166" y="15753"/>
                    <a:pt x="394" y="17723"/>
                  </a:cubicBezTo>
                  <a:cubicBezTo>
                    <a:pt x="-377" y="19694"/>
                    <a:pt x="-68" y="20569"/>
                    <a:pt x="1783" y="21007"/>
                  </a:cubicBezTo>
                  <a:cubicBezTo>
                    <a:pt x="3634" y="21445"/>
                    <a:pt x="7029" y="21445"/>
                    <a:pt x="10423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530727" y="3538893"/>
              <a:ext cx="133099" cy="10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061" fill="norm" stroke="1" extrusionOk="0">
                  <a:moveTo>
                    <a:pt x="4073" y="2971"/>
                  </a:moveTo>
                  <a:cubicBezTo>
                    <a:pt x="2873" y="6607"/>
                    <a:pt x="1673" y="10242"/>
                    <a:pt x="988" y="12595"/>
                  </a:cubicBezTo>
                  <a:cubicBezTo>
                    <a:pt x="302" y="14947"/>
                    <a:pt x="130" y="16016"/>
                    <a:pt x="45" y="17193"/>
                  </a:cubicBezTo>
                  <a:cubicBezTo>
                    <a:pt x="-41" y="18369"/>
                    <a:pt x="-41" y="19652"/>
                    <a:pt x="388" y="20401"/>
                  </a:cubicBezTo>
                  <a:cubicBezTo>
                    <a:pt x="816" y="21149"/>
                    <a:pt x="1673" y="21363"/>
                    <a:pt x="2616" y="20508"/>
                  </a:cubicBezTo>
                  <a:cubicBezTo>
                    <a:pt x="3559" y="19652"/>
                    <a:pt x="4588" y="17727"/>
                    <a:pt x="5188" y="16230"/>
                  </a:cubicBezTo>
                  <a:cubicBezTo>
                    <a:pt x="5788" y="14733"/>
                    <a:pt x="5959" y="13664"/>
                    <a:pt x="6130" y="13771"/>
                  </a:cubicBezTo>
                  <a:cubicBezTo>
                    <a:pt x="6302" y="13878"/>
                    <a:pt x="6473" y="15161"/>
                    <a:pt x="6816" y="16230"/>
                  </a:cubicBezTo>
                  <a:cubicBezTo>
                    <a:pt x="7159" y="17300"/>
                    <a:pt x="7673" y="18155"/>
                    <a:pt x="8788" y="18476"/>
                  </a:cubicBezTo>
                  <a:cubicBezTo>
                    <a:pt x="9902" y="18797"/>
                    <a:pt x="11616" y="18583"/>
                    <a:pt x="13159" y="16979"/>
                  </a:cubicBezTo>
                  <a:cubicBezTo>
                    <a:pt x="14702" y="15375"/>
                    <a:pt x="16073" y="12381"/>
                    <a:pt x="16930" y="9814"/>
                  </a:cubicBezTo>
                  <a:cubicBezTo>
                    <a:pt x="17788" y="7248"/>
                    <a:pt x="18130" y="5110"/>
                    <a:pt x="18216" y="3399"/>
                  </a:cubicBezTo>
                  <a:cubicBezTo>
                    <a:pt x="18302" y="1688"/>
                    <a:pt x="18130" y="405"/>
                    <a:pt x="17530" y="84"/>
                  </a:cubicBezTo>
                  <a:cubicBezTo>
                    <a:pt x="16930" y="-237"/>
                    <a:pt x="15902" y="405"/>
                    <a:pt x="15302" y="1367"/>
                  </a:cubicBezTo>
                  <a:cubicBezTo>
                    <a:pt x="14702" y="2329"/>
                    <a:pt x="14530" y="3613"/>
                    <a:pt x="14788" y="4575"/>
                  </a:cubicBezTo>
                  <a:cubicBezTo>
                    <a:pt x="15045" y="5537"/>
                    <a:pt x="15730" y="6179"/>
                    <a:pt x="16930" y="6072"/>
                  </a:cubicBezTo>
                  <a:cubicBezTo>
                    <a:pt x="18130" y="5965"/>
                    <a:pt x="19845" y="5110"/>
                    <a:pt x="21559" y="4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673349" y="3486919"/>
              <a:ext cx="4985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8100" y="0"/>
                  </a:moveTo>
                  <a:cubicBezTo>
                    <a:pt x="10800" y="1333"/>
                    <a:pt x="13500" y="2667"/>
                    <a:pt x="16200" y="4667"/>
                  </a:cubicBezTo>
                  <a:cubicBezTo>
                    <a:pt x="18900" y="6667"/>
                    <a:pt x="21600" y="9333"/>
                    <a:pt x="21150" y="11933"/>
                  </a:cubicBezTo>
                  <a:cubicBezTo>
                    <a:pt x="20700" y="14533"/>
                    <a:pt x="17100" y="17067"/>
                    <a:pt x="13050" y="18667"/>
                  </a:cubicBezTo>
                  <a:cubicBezTo>
                    <a:pt x="9000" y="20267"/>
                    <a:pt x="4500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857500" y="3561897"/>
              <a:ext cx="9842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16" y="12582"/>
                    <a:pt x="7432" y="4867"/>
                    <a:pt x="11032" y="1782"/>
                  </a:cubicBezTo>
                  <a:cubicBezTo>
                    <a:pt x="14632" y="-1304"/>
                    <a:pt x="1811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870200" y="3610744"/>
              <a:ext cx="666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044824" y="3525019"/>
              <a:ext cx="13313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3512"/>
                    <a:pt x="21600" y="7024"/>
                    <a:pt x="20769" y="10098"/>
                  </a:cubicBezTo>
                  <a:cubicBezTo>
                    <a:pt x="19938" y="13171"/>
                    <a:pt x="14954" y="15805"/>
                    <a:pt x="11631" y="17561"/>
                  </a:cubicBezTo>
                  <a:cubicBezTo>
                    <a:pt x="8308" y="19317"/>
                    <a:pt x="6646" y="20195"/>
                    <a:pt x="4985" y="20722"/>
                  </a:cubicBezTo>
                  <a:cubicBezTo>
                    <a:pt x="3323" y="21249"/>
                    <a:pt x="1662" y="21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801936" y="3770665"/>
              <a:ext cx="80839" cy="9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41" fill="norm" stroke="1" extrusionOk="0">
                  <a:moveTo>
                    <a:pt x="2071" y="1894"/>
                  </a:moveTo>
                  <a:cubicBezTo>
                    <a:pt x="1230" y="7414"/>
                    <a:pt x="388" y="12934"/>
                    <a:pt x="108" y="16294"/>
                  </a:cubicBezTo>
                  <a:cubicBezTo>
                    <a:pt x="-173" y="19654"/>
                    <a:pt x="108" y="20854"/>
                    <a:pt x="809" y="21094"/>
                  </a:cubicBezTo>
                  <a:cubicBezTo>
                    <a:pt x="1510" y="21334"/>
                    <a:pt x="2632" y="20614"/>
                    <a:pt x="3474" y="19534"/>
                  </a:cubicBezTo>
                  <a:cubicBezTo>
                    <a:pt x="4315" y="18454"/>
                    <a:pt x="4876" y="17014"/>
                    <a:pt x="5297" y="15694"/>
                  </a:cubicBezTo>
                  <a:cubicBezTo>
                    <a:pt x="5718" y="14374"/>
                    <a:pt x="5998" y="13174"/>
                    <a:pt x="6419" y="13174"/>
                  </a:cubicBezTo>
                  <a:cubicBezTo>
                    <a:pt x="6840" y="13174"/>
                    <a:pt x="7401" y="14374"/>
                    <a:pt x="8102" y="15454"/>
                  </a:cubicBezTo>
                  <a:cubicBezTo>
                    <a:pt x="8804" y="16534"/>
                    <a:pt x="9645" y="17494"/>
                    <a:pt x="10767" y="17974"/>
                  </a:cubicBezTo>
                  <a:cubicBezTo>
                    <a:pt x="11889" y="18454"/>
                    <a:pt x="13292" y="18454"/>
                    <a:pt x="14975" y="16774"/>
                  </a:cubicBezTo>
                  <a:cubicBezTo>
                    <a:pt x="16658" y="15094"/>
                    <a:pt x="18622" y="11734"/>
                    <a:pt x="19744" y="9454"/>
                  </a:cubicBezTo>
                  <a:cubicBezTo>
                    <a:pt x="20866" y="7174"/>
                    <a:pt x="21146" y="5974"/>
                    <a:pt x="21287" y="4774"/>
                  </a:cubicBezTo>
                  <a:cubicBezTo>
                    <a:pt x="21427" y="3574"/>
                    <a:pt x="21427" y="2374"/>
                    <a:pt x="20585" y="1414"/>
                  </a:cubicBezTo>
                  <a:cubicBezTo>
                    <a:pt x="19744" y="454"/>
                    <a:pt x="18061" y="-266"/>
                    <a:pt x="17079" y="94"/>
                  </a:cubicBezTo>
                  <a:cubicBezTo>
                    <a:pt x="16097" y="454"/>
                    <a:pt x="15817" y="1894"/>
                    <a:pt x="15676" y="3334"/>
                  </a:cubicBezTo>
                  <a:cubicBezTo>
                    <a:pt x="15536" y="4774"/>
                    <a:pt x="15536" y="6214"/>
                    <a:pt x="16518" y="7534"/>
                  </a:cubicBezTo>
                  <a:cubicBezTo>
                    <a:pt x="17500" y="8854"/>
                    <a:pt x="19463" y="10054"/>
                    <a:pt x="21427" y="1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934398" y="3773142"/>
              <a:ext cx="62677" cy="10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16" fill="norm" stroke="1" extrusionOk="0">
                  <a:moveTo>
                    <a:pt x="21320" y="1924"/>
                  </a:moveTo>
                  <a:cubicBezTo>
                    <a:pt x="19520" y="1024"/>
                    <a:pt x="17720" y="124"/>
                    <a:pt x="16100" y="12"/>
                  </a:cubicBezTo>
                  <a:cubicBezTo>
                    <a:pt x="14480" y="-101"/>
                    <a:pt x="13040" y="574"/>
                    <a:pt x="10340" y="2712"/>
                  </a:cubicBezTo>
                  <a:cubicBezTo>
                    <a:pt x="7640" y="4849"/>
                    <a:pt x="3680" y="8449"/>
                    <a:pt x="1700" y="11599"/>
                  </a:cubicBezTo>
                  <a:cubicBezTo>
                    <a:pt x="-280" y="14749"/>
                    <a:pt x="-280" y="17449"/>
                    <a:pt x="440" y="19136"/>
                  </a:cubicBezTo>
                  <a:cubicBezTo>
                    <a:pt x="1160" y="20824"/>
                    <a:pt x="2600" y="21499"/>
                    <a:pt x="5480" y="21274"/>
                  </a:cubicBezTo>
                  <a:cubicBezTo>
                    <a:pt x="8360" y="21049"/>
                    <a:pt x="12680" y="19924"/>
                    <a:pt x="17000" y="1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939924" y="3820294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019300" y="3741744"/>
              <a:ext cx="161925" cy="13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2118" y="21123"/>
                    <a:pt x="4235" y="20780"/>
                    <a:pt x="5647" y="20609"/>
                  </a:cubicBezTo>
                  <a:cubicBezTo>
                    <a:pt x="7059" y="20437"/>
                    <a:pt x="7765" y="20437"/>
                    <a:pt x="8118" y="20009"/>
                  </a:cubicBezTo>
                  <a:cubicBezTo>
                    <a:pt x="8471" y="19580"/>
                    <a:pt x="8471" y="18723"/>
                    <a:pt x="8541" y="15980"/>
                  </a:cubicBezTo>
                  <a:cubicBezTo>
                    <a:pt x="8612" y="13237"/>
                    <a:pt x="8753" y="8609"/>
                    <a:pt x="9318" y="5609"/>
                  </a:cubicBezTo>
                  <a:cubicBezTo>
                    <a:pt x="9882" y="2609"/>
                    <a:pt x="10871" y="1237"/>
                    <a:pt x="12071" y="552"/>
                  </a:cubicBezTo>
                  <a:cubicBezTo>
                    <a:pt x="13271" y="-134"/>
                    <a:pt x="14682" y="-134"/>
                    <a:pt x="15741" y="295"/>
                  </a:cubicBezTo>
                  <a:cubicBezTo>
                    <a:pt x="16800" y="723"/>
                    <a:pt x="17506" y="1580"/>
                    <a:pt x="17718" y="2952"/>
                  </a:cubicBezTo>
                  <a:cubicBezTo>
                    <a:pt x="17929" y="4323"/>
                    <a:pt x="17647" y="6209"/>
                    <a:pt x="17082" y="8009"/>
                  </a:cubicBezTo>
                  <a:cubicBezTo>
                    <a:pt x="16518" y="9809"/>
                    <a:pt x="15671" y="11523"/>
                    <a:pt x="15035" y="12809"/>
                  </a:cubicBezTo>
                  <a:cubicBezTo>
                    <a:pt x="14400" y="14095"/>
                    <a:pt x="13976" y="14952"/>
                    <a:pt x="13835" y="15809"/>
                  </a:cubicBezTo>
                  <a:cubicBezTo>
                    <a:pt x="13694" y="16666"/>
                    <a:pt x="13835" y="17523"/>
                    <a:pt x="14259" y="17952"/>
                  </a:cubicBezTo>
                  <a:cubicBezTo>
                    <a:pt x="14682" y="18380"/>
                    <a:pt x="15388" y="18380"/>
                    <a:pt x="16659" y="18123"/>
                  </a:cubicBezTo>
                  <a:cubicBezTo>
                    <a:pt x="17929" y="17866"/>
                    <a:pt x="19765" y="17352"/>
                    <a:pt x="21600" y="16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8" name="Drawing"/>
          <p:cNvGrpSpPr/>
          <p:nvPr/>
        </p:nvGrpSpPr>
        <p:grpSpPr>
          <a:xfrm>
            <a:off x="3733800" y="3111224"/>
            <a:ext cx="3663579" cy="1933108"/>
            <a:chOff x="0" y="0"/>
            <a:chExt cx="3663578" cy="1933106"/>
          </a:xfrm>
        </p:grpSpPr>
        <p:sp>
          <p:nvSpPr>
            <p:cNvPr id="1969" name="Line"/>
            <p:cNvSpPr/>
            <p:nvPr/>
          </p:nvSpPr>
          <p:spPr>
            <a:xfrm>
              <a:off x="0" y="148600"/>
              <a:ext cx="92626" cy="15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64" fill="norm" stroke="1" extrusionOk="0">
                  <a:moveTo>
                    <a:pt x="0" y="2828"/>
                  </a:moveTo>
                  <a:cubicBezTo>
                    <a:pt x="4611" y="3128"/>
                    <a:pt x="9222" y="3428"/>
                    <a:pt x="12499" y="3278"/>
                  </a:cubicBezTo>
                  <a:cubicBezTo>
                    <a:pt x="15775" y="3128"/>
                    <a:pt x="17717" y="2528"/>
                    <a:pt x="19173" y="1928"/>
                  </a:cubicBezTo>
                  <a:cubicBezTo>
                    <a:pt x="20629" y="1328"/>
                    <a:pt x="21600" y="728"/>
                    <a:pt x="21115" y="353"/>
                  </a:cubicBezTo>
                  <a:cubicBezTo>
                    <a:pt x="20629" y="-22"/>
                    <a:pt x="18688" y="-172"/>
                    <a:pt x="15775" y="278"/>
                  </a:cubicBezTo>
                  <a:cubicBezTo>
                    <a:pt x="12863" y="728"/>
                    <a:pt x="8980" y="1778"/>
                    <a:pt x="6189" y="2978"/>
                  </a:cubicBezTo>
                  <a:cubicBezTo>
                    <a:pt x="3398" y="4178"/>
                    <a:pt x="1699" y="5528"/>
                    <a:pt x="1456" y="6353"/>
                  </a:cubicBezTo>
                  <a:cubicBezTo>
                    <a:pt x="1213" y="7178"/>
                    <a:pt x="2427" y="7478"/>
                    <a:pt x="4247" y="7628"/>
                  </a:cubicBezTo>
                  <a:cubicBezTo>
                    <a:pt x="6067" y="7778"/>
                    <a:pt x="8494" y="7778"/>
                    <a:pt x="10315" y="7928"/>
                  </a:cubicBezTo>
                  <a:cubicBezTo>
                    <a:pt x="12135" y="8078"/>
                    <a:pt x="13348" y="8378"/>
                    <a:pt x="13470" y="8978"/>
                  </a:cubicBezTo>
                  <a:cubicBezTo>
                    <a:pt x="13591" y="9578"/>
                    <a:pt x="12620" y="10478"/>
                    <a:pt x="10315" y="11903"/>
                  </a:cubicBezTo>
                  <a:cubicBezTo>
                    <a:pt x="8009" y="13328"/>
                    <a:pt x="4369" y="15278"/>
                    <a:pt x="2427" y="16778"/>
                  </a:cubicBezTo>
                  <a:cubicBezTo>
                    <a:pt x="485" y="18278"/>
                    <a:pt x="243" y="19328"/>
                    <a:pt x="849" y="20078"/>
                  </a:cubicBezTo>
                  <a:cubicBezTo>
                    <a:pt x="1456" y="20828"/>
                    <a:pt x="2912" y="21278"/>
                    <a:pt x="6189" y="21353"/>
                  </a:cubicBezTo>
                  <a:cubicBezTo>
                    <a:pt x="9465" y="21428"/>
                    <a:pt x="14562" y="21128"/>
                    <a:pt x="19658" y="20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1600" y="204339"/>
              <a:ext cx="136525" cy="7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6228"/>
                  </a:moveTo>
                  <a:cubicBezTo>
                    <a:pt x="167" y="4685"/>
                    <a:pt x="335" y="3142"/>
                    <a:pt x="1005" y="2371"/>
                  </a:cubicBezTo>
                  <a:cubicBezTo>
                    <a:pt x="1674" y="1599"/>
                    <a:pt x="2847" y="1599"/>
                    <a:pt x="4270" y="2525"/>
                  </a:cubicBezTo>
                  <a:cubicBezTo>
                    <a:pt x="5693" y="3451"/>
                    <a:pt x="7367" y="5302"/>
                    <a:pt x="8288" y="7771"/>
                  </a:cubicBezTo>
                  <a:cubicBezTo>
                    <a:pt x="9209" y="10239"/>
                    <a:pt x="9377" y="13325"/>
                    <a:pt x="9126" y="15485"/>
                  </a:cubicBezTo>
                  <a:cubicBezTo>
                    <a:pt x="8874" y="17645"/>
                    <a:pt x="8205" y="18879"/>
                    <a:pt x="7367" y="19805"/>
                  </a:cubicBezTo>
                  <a:cubicBezTo>
                    <a:pt x="6530" y="20731"/>
                    <a:pt x="5526" y="21348"/>
                    <a:pt x="4940" y="20577"/>
                  </a:cubicBezTo>
                  <a:cubicBezTo>
                    <a:pt x="4353" y="19805"/>
                    <a:pt x="4186" y="17645"/>
                    <a:pt x="5274" y="14251"/>
                  </a:cubicBezTo>
                  <a:cubicBezTo>
                    <a:pt x="6363" y="10857"/>
                    <a:pt x="8707" y="6228"/>
                    <a:pt x="10214" y="3451"/>
                  </a:cubicBezTo>
                  <a:cubicBezTo>
                    <a:pt x="11721" y="674"/>
                    <a:pt x="12391" y="-252"/>
                    <a:pt x="12474" y="57"/>
                  </a:cubicBezTo>
                  <a:cubicBezTo>
                    <a:pt x="12558" y="365"/>
                    <a:pt x="12056" y="1908"/>
                    <a:pt x="11721" y="3451"/>
                  </a:cubicBezTo>
                  <a:cubicBezTo>
                    <a:pt x="11386" y="4994"/>
                    <a:pt x="11219" y="6537"/>
                    <a:pt x="11637" y="8542"/>
                  </a:cubicBezTo>
                  <a:cubicBezTo>
                    <a:pt x="12056" y="10548"/>
                    <a:pt x="13060" y="13017"/>
                    <a:pt x="14819" y="13942"/>
                  </a:cubicBezTo>
                  <a:cubicBezTo>
                    <a:pt x="16577" y="14868"/>
                    <a:pt x="19088" y="14251"/>
                    <a:pt x="21600" y="13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41841" y="124100"/>
              <a:ext cx="105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58"/>
                    <a:pt x="0" y="8716"/>
                    <a:pt x="0" y="12316"/>
                  </a:cubicBezTo>
                  <a:cubicBezTo>
                    <a:pt x="0" y="15916"/>
                    <a:pt x="10800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1275" y="314600"/>
              <a:ext cx="28257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9" y="20700"/>
                    <a:pt x="5178" y="19800"/>
                    <a:pt x="8252" y="17100"/>
                  </a:cubicBezTo>
                  <a:cubicBezTo>
                    <a:pt x="11326" y="14400"/>
                    <a:pt x="14885" y="9900"/>
                    <a:pt x="17191" y="6750"/>
                  </a:cubicBezTo>
                  <a:cubicBezTo>
                    <a:pt x="19497" y="3600"/>
                    <a:pt x="2054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65100" y="317775"/>
              <a:ext cx="18097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5" y="18327"/>
                    <a:pt x="8589" y="15055"/>
                    <a:pt x="12189" y="11455"/>
                  </a:cubicBezTo>
                  <a:cubicBezTo>
                    <a:pt x="15789" y="7855"/>
                    <a:pt x="18695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57200" y="171725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66725" y="257450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932606" y="69384"/>
              <a:ext cx="96094" cy="20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13" fill="norm" stroke="1" extrusionOk="0">
                  <a:moveTo>
                    <a:pt x="7231" y="7736"/>
                  </a:moveTo>
                  <a:cubicBezTo>
                    <a:pt x="4883" y="11886"/>
                    <a:pt x="2535" y="16035"/>
                    <a:pt x="1244" y="18429"/>
                  </a:cubicBezTo>
                  <a:cubicBezTo>
                    <a:pt x="-47" y="20824"/>
                    <a:pt x="-282" y="21462"/>
                    <a:pt x="305" y="20451"/>
                  </a:cubicBezTo>
                  <a:cubicBezTo>
                    <a:pt x="892" y="19440"/>
                    <a:pt x="2301" y="16780"/>
                    <a:pt x="3709" y="14333"/>
                  </a:cubicBezTo>
                  <a:cubicBezTo>
                    <a:pt x="5118" y="11886"/>
                    <a:pt x="6527" y="9651"/>
                    <a:pt x="8170" y="7523"/>
                  </a:cubicBezTo>
                  <a:cubicBezTo>
                    <a:pt x="9814" y="5395"/>
                    <a:pt x="11692" y="3373"/>
                    <a:pt x="13335" y="1990"/>
                  </a:cubicBezTo>
                  <a:cubicBezTo>
                    <a:pt x="14979" y="607"/>
                    <a:pt x="16388" y="-138"/>
                    <a:pt x="17327" y="22"/>
                  </a:cubicBezTo>
                  <a:cubicBezTo>
                    <a:pt x="18266" y="181"/>
                    <a:pt x="18735" y="1245"/>
                    <a:pt x="18970" y="3905"/>
                  </a:cubicBezTo>
                  <a:cubicBezTo>
                    <a:pt x="19205" y="6565"/>
                    <a:pt x="19205" y="10822"/>
                    <a:pt x="19205" y="13535"/>
                  </a:cubicBezTo>
                  <a:cubicBezTo>
                    <a:pt x="19205" y="16248"/>
                    <a:pt x="19205" y="17419"/>
                    <a:pt x="19322" y="18429"/>
                  </a:cubicBezTo>
                  <a:cubicBezTo>
                    <a:pt x="19440" y="19440"/>
                    <a:pt x="19675" y="20292"/>
                    <a:pt x="20027" y="20398"/>
                  </a:cubicBezTo>
                  <a:cubicBezTo>
                    <a:pt x="20379" y="20504"/>
                    <a:pt x="20848" y="19866"/>
                    <a:pt x="21318" y="1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933450" y="190775"/>
              <a:ext cx="1047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393824" y="84941"/>
              <a:ext cx="19051" cy="17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8"/>
                  </a:moveTo>
                  <a:cubicBezTo>
                    <a:pt x="3600" y="639"/>
                    <a:pt x="7200" y="0"/>
                    <a:pt x="10200" y="0"/>
                  </a:cubicBezTo>
                  <a:cubicBezTo>
                    <a:pt x="13200" y="0"/>
                    <a:pt x="15600" y="639"/>
                    <a:pt x="16200" y="2940"/>
                  </a:cubicBezTo>
                  <a:cubicBezTo>
                    <a:pt x="16800" y="5240"/>
                    <a:pt x="15600" y="9202"/>
                    <a:pt x="16200" y="12589"/>
                  </a:cubicBezTo>
                  <a:cubicBezTo>
                    <a:pt x="16800" y="15976"/>
                    <a:pt x="19200" y="18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292225" y="247925"/>
              <a:ext cx="21272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91" y="17400"/>
                    <a:pt x="8382" y="13200"/>
                    <a:pt x="11767" y="10500"/>
                  </a:cubicBezTo>
                  <a:cubicBezTo>
                    <a:pt x="15152" y="7800"/>
                    <a:pt x="17731" y="6600"/>
                    <a:pt x="19236" y="5100"/>
                  </a:cubicBezTo>
                  <a:cubicBezTo>
                    <a:pt x="20740" y="3600"/>
                    <a:pt x="2117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711324" y="57705"/>
              <a:ext cx="342901" cy="18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2400" y="21064"/>
                    <a:pt x="4800" y="20688"/>
                    <a:pt x="6167" y="20499"/>
                  </a:cubicBezTo>
                  <a:cubicBezTo>
                    <a:pt x="7533" y="20311"/>
                    <a:pt x="7867" y="20311"/>
                    <a:pt x="8200" y="20248"/>
                  </a:cubicBezTo>
                  <a:cubicBezTo>
                    <a:pt x="8533" y="20185"/>
                    <a:pt x="8867" y="20060"/>
                    <a:pt x="9000" y="19557"/>
                  </a:cubicBezTo>
                  <a:cubicBezTo>
                    <a:pt x="9133" y="19055"/>
                    <a:pt x="9067" y="18176"/>
                    <a:pt x="8767" y="16355"/>
                  </a:cubicBezTo>
                  <a:cubicBezTo>
                    <a:pt x="8467" y="14534"/>
                    <a:pt x="7933" y="11771"/>
                    <a:pt x="7667" y="9699"/>
                  </a:cubicBezTo>
                  <a:cubicBezTo>
                    <a:pt x="7400" y="7627"/>
                    <a:pt x="7400" y="6246"/>
                    <a:pt x="7833" y="4801"/>
                  </a:cubicBezTo>
                  <a:cubicBezTo>
                    <a:pt x="8267" y="3357"/>
                    <a:pt x="9133" y="1850"/>
                    <a:pt x="10033" y="971"/>
                  </a:cubicBezTo>
                  <a:cubicBezTo>
                    <a:pt x="10933" y="92"/>
                    <a:pt x="11867" y="-159"/>
                    <a:pt x="12633" y="92"/>
                  </a:cubicBezTo>
                  <a:cubicBezTo>
                    <a:pt x="13400" y="343"/>
                    <a:pt x="14000" y="1097"/>
                    <a:pt x="14433" y="2478"/>
                  </a:cubicBezTo>
                  <a:cubicBezTo>
                    <a:pt x="14867" y="3860"/>
                    <a:pt x="15133" y="5869"/>
                    <a:pt x="15067" y="7941"/>
                  </a:cubicBezTo>
                  <a:cubicBezTo>
                    <a:pt x="15000" y="10013"/>
                    <a:pt x="14600" y="12148"/>
                    <a:pt x="14333" y="13529"/>
                  </a:cubicBezTo>
                  <a:cubicBezTo>
                    <a:pt x="14067" y="14911"/>
                    <a:pt x="13933" y="15539"/>
                    <a:pt x="14000" y="16041"/>
                  </a:cubicBezTo>
                  <a:cubicBezTo>
                    <a:pt x="14067" y="16543"/>
                    <a:pt x="14333" y="16920"/>
                    <a:pt x="15433" y="16732"/>
                  </a:cubicBezTo>
                  <a:cubicBezTo>
                    <a:pt x="16533" y="16543"/>
                    <a:pt x="18467" y="15790"/>
                    <a:pt x="19633" y="15350"/>
                  </a:cubicBezTo>
                  <a:cubicBezTo>
                    <a:pt x="20800" y="14911"/>
                    <a:pt x="21200" y="14785"/>
                    <a:pt x="21600" y="14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256859" y="0"/>
              <a:ext cx="75052" cy="14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87" fill="norm" stroke="1" extrusionOk="0">
                  <a:moveTo>
                    <a:pt x="3709" y="2321"/>
                  </a:moveTo>
                  <a:cubicBezTo>
                    <a:pt x="1933" y="1712"/>
                    <a:pt x="158" y="1104"/>
                    <a:pt x="10" y="648"/>
                  </a:cubicBezTo>
                  <a:cubicBezTo>
                    <a:pt x="-138" y="191"/>
                    <a:pt x="1341" y="-113"/>
                    <a:pt x="4596" y="39"/>
                  </a:cubicBezTo>
                  <a:cubicBezTo>
                    <a:pt x="7851" y="191"/>
                    <a:pt x="12881" y="800"/>
                    <a:pt x="16284" y="1788"/>
                  </a:cubicBezTo>
                  <a:cubicBezTo>
                    <a:pt x="19687" y="2777"/>
                    <a:pt x="21462" y="4146"/>
                    <a:pt x="20870" y="5819"/>
                  </a:cubicBezTo>
                  <a:cubicBezTo>
                    <a:pt x="20278" y="7493"/>
                    <a:pt x="17320" y="9470"/>
                    <a:pt x="14213" y="11448"/>
                  </a:cubicBezTo>
                  <a:cubicBezTo>
                    <a:pt x="11106" y="13425"/>
                    <a:pt x="7851" y="15402"/>
                    <a:pt x="6815" y="17076"/>
                  </a:cubicBezTo>
                  <a:cubicBezTo>
                    <a:pt x="5780" y="18749"/>
                    <a:pt x="6963" y="20118"/>
                    <a:pt x="8147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292350" y="200300"/>
              <a:ext cx="127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08000" y="894963"/>
              <a:ext cx="70704" cy="27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88" fill="norm" stroke="1" extrusionOk="0">
                  <a:moveTo>
                    <a:pt x="2817" y="7876"/>
                  </a:moveTo>
                  <a:cubicBezTo>
                    <a:pt x="1878" y="8202"/>
                    <a:pt x="939" y="8528"/>
                    <a:pt x="783" y="9302"/>
                  </a:cubicBezTo>
                  <a:cubicBezTo>
                    <a:pt x="626" y="10077"/>
                    <a:pt x="1252" y="11299"/>
                    <a:pt x="2504" y="13215"/>
                  </a:cubicBezTo>
                  <a:cubicBezTo>
                    <a:pt x="3757" y="15130"/>
                    <a:pt x="5635" y="17739"/>
                    <a:pt x="6887" y="19328"/>
                  </a:cubicBezTo>
                  <a:cubicBezTo>
                    <a:pt x="8139" y="20917"/>
                    <a:pt x="8765" y="21488"/>
                    <a:pt x="8922" y="21488"/>
                  </a:cubicBezTo>
                  <a:cubicBezTo>
                    <a:pt x="9078" y="21488"/>
                    <a:pt x="8765" y="20917"/>
                    <a:pt x="7983" y="19328"/>
                  </a:cubicBezTo>
                  <a:cubicBezTo>
                    <a:pt x="7200" y="17739"/>
                    <a:pt x="5948" y="15130"/>
                    <a:pt x="4696" y="12318"/>
                  </a:cubicBezTo>
                  <a:cubicBezTo>
                    <a:pt x="3443" y="9506"/>
                    <a:pt x="2191" y="6490"/>
                    <a:pt x="1565" y="4575"/>
                  </a:cubicBezTo>
                  <a:cubicBezTo>
                    <a:pt x="939" y="2659"/>
                    <a:pt x="939" y="1844"/>
                    <a:pt x="1565" y="1274"/>
                  </a:cubicBezTo>
                  <a:cubicBezTo>
                    <a:pt x="2191" y="703"/>
                    <a:pt x="3443" y="377"/>
                    <a:pt x="5009" y="173"/>
                  </a:cubicBezTo>
                  <a:cubicBezTo>
                    <a:pt x="6574" y="-30"/>
                    <a:pt x="8452" y="-112"/>
                    <a:pt x="10957" y="255"/>
                  </a:cubicBezTo>
                  <a:cubicBezTo>
                    <a:pt x="13461" y="622"/>
                    <a:pt x="16591" y="1437"/>
                    <a:pt x="18626" y="2496"/>
                  </a:cubicBezTo>
                  <a:cubicBezTo>
                    <a:pt x="20661" y="3556"/>
                    <a:pt x="21600" y="4860"/>
                    <a:pt x="20348" y="6123"/>
                  </a:cubicBezTo>
                  <a:cubicBezTo>
                    <a:pt x="19096" y="7387"/>
                    <a:pt x="15652" y="8610"/>
                    <a:pt x="11896" y="9302"/>
                  </a:cubicBezTo>
                  <a:cubicBezTo>
                    <a:pt x="8139" y="9995"/>
                    <a:pt x="4070" y="10158"/>
                    <a:pt x="0" y="10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81025" y="1016275"/>
              <a:ext cx="66675" cy="1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6171"/>
                  </a:moveTo>
                  <a:cubicBezTo>
                    <a:pt x="0" y="5314"/>
                    <a:pt x="0" y="4457"/>
                    <a:pt x="857" y="4029"/>
                  </a:cubicBezTo>
                  <a:cubicBezTo>
                    <a:pt x="1714" y="3600"/>
                    <a:pt x="3429" y="3600"/>
                    <a:pt x="5657" y="4457"/>
                  </a:cubicBezTo>
                  <a:cubicBezTo>
                    <a:pt x="7886" y="5314"/>
                    <a:pt x="10629" y="7029"/>
                    <a:pt x="12514" y="9257"/>
                  </a:cubicBezTo>
                  <a:cubicBezTo>
                    <a:pt x="14400" y="11486"/>
                    <a:pt x="15429" y="14229"/>
                    <a:pt x="15771" y="16200"/>
                  </a:cubicBezTo>
                  <a:cubicBezTo>
                    <a:pt x="16114" y="18171"/>
                    <a:pt x="15771" y="19371"/>
                    <a:pt x="14914" y="20229"/>
                  </a:cubicBezTo>
                  <a:cubicBezTo>
                    <a:pt x="14057" y="21086"/>
                    <a:pt x="12686" y="21600"/>
                    <a:pt x="11486" y="21514"/>
                  </a:cubicBezTo>
                  <a:cubicBezTo>
                    <a:pt x="10286" y="21429"/>
                    <a:pt x="9257" y="20743"/>
                    <a:pt x="8914" y="18000"/>
                  </a:cubicBezTo>
                  <a:cubicBezTo>
                    <a:pt x="8571" y="15257"/>
                    <a:pt x="8914" y="10457"/>
                    <a:pt x="11143" y="7114"/>
                  </a:cubicBezTo>
                  <a:cubicBezTo>
                    <a:pt x="13371" y="3771"/>
                    <a:pt x="17486" y="18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07400" y="943796"/>
              <a:ext cx="70476" cy="18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36" fill="norm" stroke="1" extrusionOk="0">
                  <a:moveTo>
                    <a:pt x="18293" y="2170"/>
                  </a:moveTo>
                  <a:cubicBezTo>
                    <a:pt x="17340" y="1674"/>
                    <a:pt x="16387" y="1177"/>
                    <a:pt x="15117" y="805"/>
                  </a:cubicBezTo>
                  <a:cubicBezTo>
                    <a:pt x="13846" y="433"/>
                    <a:pt x="12258" y="184"/>
                    <a:pt x="10670" y="60"/>
                  </a:cubicBezTo>
                  <a:cubicBezTo>
                    <a:pt x="9081" y="-64"/>
                    <a:pt x="7493" y="-64"/>
                    <a:pt x="5746" y="743"/>
                  </a:cubicBezTo>
                  <a:cubicBezTo>
                    <a:pt x="3999" y="1550"/>
                    <a:pt x="2093" y="3164"/>
                    <a:pt x="981" y="5708"/>
                  </a:cubicBezTo>
                  <a:cubicBezTo>
                    <a:pt x="-130" y="8253"/>
                    <a:pt x="-448" y="11729"/>
                    <a:pt x="823" y="14522"/>
                  </a:cubicBezTo>
                  <a:cubicBezTo>
                    <a:pt x="2093" y="17315"/>
                    <a:pt x="4952" y="19426"/>
                    <a:pt x="8605" y="20481"/>
                  </a:cubicBezTo>
                  <a:cubicBezTo>
                    <a:pt x="12258" y="21536"/>
                    <a:pt x="16705" y="21536"/>
                    <a:pt x="2115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52355" y="961459"/>
              <a:ext cx="68395" cy="14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0" fill="norm" stroke="1" extrusionOk="0">
                  <a:moveTo>
                    <a:pt x="4527" y="4382"/>
                  </a:moveTo>
                  <a:cubicBezTo>
                    <a:pt x="3198" y="4855"/>
                    <a:pt x="1869" y="5328"/>
                    <a:pt x="1038" y="7693"/>
                  </a:cubicBezTo>
                  <a:cubicBezTo>
                    <a:pt x="207" y="10058"/>
                    <a:pt x="-125" y="14315"/>
                    <a:pt x="41" y="15498"/>
                  </a:cubicBezTo>
                  <a:cubicBezTo>
                    <a:pt x="207" y="16680"/>
                    <a:pt x="872" y="14788"/>
                    <a:pt x="1869" y="12108"/>
                  </a:cubicBezTo>
                  <a:cubicBezTo>
                    <a:pt x="2866" y="9428"/>
                    <a:pt x="4195" y="5959"/>
                    <a:pt x="5358" y="3673"/>
                  </a:cubicBezTo>
                  <a:cubicBezTo>
                    <a:pt x="6521" y="1387"/>
                    <a:pt x="7518" y="283"/>
                    <a:pt x="8515" y="46"/>
                  </a:cubicBezTo>
                  <a:cubicBezTo>
                    <a:pt x="9512" y="-190"/>
                    <a:pt x="10509" y="441"/>
                    <a:pt x="12004" y="2806"/>
                  </a:cubicBezTo>
                  <a:cubicBezTo>
                    <a:pt x="13500" y="5171"/>
                    <a:pt x="15493" y="9270"/>
                    <a:pt x="17155" y="12660"/>
                  </a:cubicBezTo>
                  <a:cubicBezTo>
                    <a:pt x="18817" y="16049"/>
                    <a:pt x="20146" y="18730"/>
                    <a:pt x="21475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66775" y="1032150"/>
              <a:ext cx="603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54075" y="1037441"/>
              <a:ext cx="9525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24"/>
                  </a:moveTo>
                  <a:cubicBezTo>
                    <a:pt x="19200" y="1862"/>
                    <a:pt x="16800" y="0"/>
                    <a:pt x="15600" y="0"/>
                  </a:cubicBezTo>
                  <a:cubicBezTo>
                    <a:pt x="14400" y="0"/>
                    <a:pt x="14400" y="1862"/>
                    <a:pt x="12000" y="5772"/>
                  </a:cubicBezTo>
                  <a:cubicBezTo>
                    <a:pt x="9600" y="9683"/>
                    <a:pt x="4800" y="156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44756" y="926480"/>
              <a:ext cx="70728" cy="16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66" fill="norm" stroke="1" extrusionOk="0">
                  <a:moveTo>
                    <a:pt x="1879" y="8371"/>
                  </a:moveTo>
                  <a:cubicBezTo>
                    <a:pt x="1557" y="12086"/>
                    <a:pt x="1235" y="15800"/>
                    <a:pt x="1073" y="18002"/>
                  </a:cubicBezTo>
                  <a:cubicBezTo>
                    <a:pt x="912" y="20203"/>
                    <a:pt x="912" y="20891"/>
                    <a:pt x="751" y="20891"/>
                  </a:cubicBezTo>
                  <a:cubicBezTo>
                    <a:pt x="590" y="20891"/>
                    <a:pt x="267" y="20203"/>
                    <a:pt x="106" y="17589"/>
                  </a:cubicBezTo>
                  <a:cubicBezTo>
                    <a:pt x="-55" y="14975"/>
                    <a:pt x="-55" y="10435"/>
                    <a:pt x="267" y="7202"/>
                  </a:cubicBezTo>
                  <a:cubicBezTo>
                    <a:pt x="590" y="3969"/>
                    <a:pt x="1235" y="2042"/>
                    <a:pt x="2363" y="942"/>
                  </a:cubicBezTo>
                  <a:cubicBezTo>
                    <a:pt x="3491" y="-159"/>
                    <a:pt x="5103" y="-434"/>
                    <a:pt x="8166" y="873"/>
                  </a:cubicBezTo>
                  <a:cubicBezTo>
                    <a:pt x="11229" y="2180"/>
                    <a:pt x="15742" y="5069"/>
                    <a:pt x="18321" y="8302"/>
                  </a:cubicBezTo>
                  <a:cubicBezTo>
                    <a:pt x="20900" y="11535"/>
                    <a:pt x="21545" y="15112"/>
                    <a:pt x="21545" y="17314"/>
                  </a:cubicBezTo>
                  <a:cubicBezTo>
                    <a:pt x="21545" y="19515"/>
                    <a:pt x="20900" y="20341"/>
                    <a:pt x="20255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289049" y="924470"/>
              <a:ext cx="263526" cy="14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2689" y="20929"/>
                    <a:pt x="5378" y="20613"/>
                    <a:pt x="6940" y="20456"/>
                  </a:cubicBezTo>
                  <a:cubicBezTo>
                    <a:pt x="8501" y="20298"/>
                    <a:pt x="8935" y="20298"/>
                    <a:pt x="9108" y="19904"/>
                  </a:cubicBezTo>
                  <a:cubicBezTo>
                    <a:pt x="9282" y="19510"/>
                    <a:pt x="9195" y="18721"/>
                    <a:pt x="8805" y="17775"/>
                  </a:cubicBezTo>
                  <a:cubicBezTo>
                    <a:pt x="8414" y="16829"/>
                    <a:pt x="7720" y="15726"/>
                    <a:pt x="7243" y="14228"/>
                  </a:cubicBezTo>
                  <a:cubicBezTo>
                    <a:pt x="6766" y="12730"/>
                    <a:pt x="6506" y="10838"/>
                    <a:pt x="6506" y="9104"/>
                  </a:cubicBezTo>
                  <a:cubicBezTo>
                    <a:pt x="6506" y="7370"/>
                    <a:pt x="6766" y="5793"/>
                    <a:pt x="7634" y="4137"/>
                  </a:cubicBezTo>
                  <a:cubicBezTo>
                    <a:pt x="8501" y="2482"/>
                    <a:pt x="9976" y="748"/>
                    <a:pt x="11451" y="196"/>
                  </a:cubicBezTo>
                  <a:cubicBezTo>
                    <a:pt x="12925" y="-356"/>
                    <a:pt x="14400" y="275"/>
                    <a:pt x="15224" y="1851"/>
                  </a:cubicBezTo>
                  <a:cubicBezTo>
                    <a:pt x="16048" y="3428"/>
                    <a:pt x="16222" y="5951"/>
                    <a:pt x="15701" y="8946"/>
                  </a:cubicBezTo>
                  <a:cubicBezTo>
                    <a:pt x="15181" y="11942"/>
                    <a:pt x="13966" y="15410"/>
                    <a:pt x="13316" y="17539"/>
                  </a:cubicBezTo>
                  <a:cubicBezTo>
                    <a:pt x="12665" y="19667"/>
                    <a:pt x="12578" y="20456"/>
                    <a:pt x="12795" y="20850"/>
                  </a:cubicBezTo>
                  <a:cubicBezTo>
                    <a:pt x="13012" y="21244"/>
                    <a:pt x="13533" y="21244"/>
                    <a:pt x="15051" y="20456"/>
                  </a:cubicBezTo>
                  <a:cubicBezTo>
                    <a:pt x="16569" y="19667"/>
                    <a:pt x="19084" y="18091"/>
                    <a:pt x="21600" y="16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571625" y="882925"/>
              <a:ext cx="8291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860" y="1125"/>
                    <a:pt x="9720" y="2250"/>
                    <a:pt x="13635" y="4388"/>
                  </a:cubicBezTo>
                  <a:cubicBezTo>
                    <a:pt x="17550" y="6525"/>
                    <a:pt x="20520" y="9675"/>
                    <a:pt x="21060" y="12262"/>
                  </a:cubicBezTo>
                  <a:cubicBezTo>
                    <a:pt x="21600" y="14850"/>
                    <a:pt x="19710" y="16875"/>
                    <a:pt x="17145" y="18337"/>
                  </a:cubicBezTo>
                  <a:cubicBezTo>
                    <a:pt x="14580" y="19800"/>
                    <a:pt x="11340" y="2070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20750" y="1416325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47"/>
                    <a:pt x="0" y="9095"/>
                    <a:pt x="1200" y="12505"/>
                  </a:cubicBezTo>
                  <a:cubicBezTo>
                    <a:pt x="2400" y="15916"/>
                    <a:pt x="4800" y="18189"/>
                    <a:pt x="8400" y="19516"/>
                  </a:cubicBezTo>
                  <a:cubicBezTo>
                    <a:pt x="12000" y="20842"/>
                    <a:pt x="1680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68375" y="1419500"/>
              <a:ext cx="3175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77893" y="1726416"/>
              <a:ext cx="63769" cy="20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413" fill="norm" stroke="1" extrusionOk="0">
                  <a:moveTo>
                    <a:pt x="6068" y="5702"/>
                  </a:moveTo>
                  <a:cubicBezTo>
                    <a:pt x="4718" y="6798"/>
                    <a:pt x="3368" y="7894"/>
                    <a:pt x="3537" y="10252"/>
                  </a:cubicBezTo>
                  <a:cubicBezTo>
                    <a:pt x="3706" y="12609"/>
                    <a:pt x="5394" y="16227"/>
                    <a:pt x="6406" y="18475"/>
                  </a:cubicBezTo>
                  <a:cubicBezTo>
                    <a:pt x="7419" y="20723"/>
                    <a:pt x="7756" y="21600"/>
                    <a:pt x="7250" y="21381"/>
                  </a:cubicBezTo>
                  <a:cubicBezTo>
                    <a:pt x="6743" y="21161"/>
                    <a:pt x="5394" y="19846"/>
                    <a:pt x="3875" y="17653"/>
                  </a:cubicBezTo>
                  <a:cubicBezTo>
                    <a:pt x="2356" y="15460"/>
                    <a:pt x="668" y="12390"/>
                    <a:pt x="162" y="9484"/>
                  </a:cubicBezTo>
                  <a:cubicBezTo>
                    <a:pt x="-344" y="6579"/>
                    <a:pt x="331" y="3838"/>
                    <a:pt x="2187" y="2193"/>
                  </a:cubicBezTo>
                  <a:cubicBezTo>
                    <a:pt x="4043" y="548"/>
                    <a:pt x="7081" y="0"/>
                    <a:pt x="10118" y="0"/>
                  </a:cubicBezTo>
                  <a:cubicBezTo>
                    <a:pt x="13156" y="0"/>
                    <a:pt x="16194" y="548"/>
                    <a:pt x="18219" y="1590"/>
                  </a:cubicBezTo>
                  <a:cubicBezTo>
                    <a:pt x="20244" y="2631"/>
                    <a:pt x="21256" y="4166"/>
                    <a:pt x="19231" y="5592"/>
                  </a:cubicBezTo>
                  <a:cubicBezTo>
                    <a:pt x="17206" y="7017"/>
                    <a:pt x="12143" y="8333"/>
                    <a:pt x="8768" y="8991"/>
                  </a:cubicBezTo>
                  <a:cubicBezTo>
                    <a:pt x="5394" y="9649"/>
                    <a:pt x="3706" y="9649"/>
                    <a:pt x="2018" y="9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60425" y="1797325"/>
              <a:ext cx="53975" cy="9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6703"/>
                  </a:moveTo>
                  <a:cubicBezTo>
                    <a:pt x="4235" y="10179"/>
                    <a:pt x="8471" y="13655"/>
                    <a:pt x="10800" y="16262"/>
                  </a:cubicBezTo>
                  <a:cubicBezTo>
                    <a:pt x="13129" y="18869"/>
                    <a:pt x="13553" y="20607"/>
                    <a:pt x="12706" y="21103"/>
                  </a:cubicBezTo>
                  <a:cubicBezTo>
                    <a:pt x="11859" y="21600"/>
                    <a:pt x="9741" y="20855"/>
                    <a:pt x="8259" y="18497"/>
                  </a:cubicBezTo>
                  <a:cubicBezTo>
                    <a:pt x="6776" y="16138"/>
                    <a:pt x="5929" y="12166"/>
                    <a:pt x="6141" y="8938"/>
                  </a:cubicBezTo>
                  <a:cubicBezTo>
                    <a:pt x="6353" y="5710"/>
                    <a:pt x="7624" y="3228"/>
                    <a:pt x="10376" y="1862"/>
                  </a:cubicBezTo>
                  <a:cubicBezTo>
                    <a:pt x="13129" y="497"/>
                    <a:pt x="17365" y="2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75579" y="1746996"/>
              <a:ext cx="37247" cy="15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36" fill="norm" stroke="1" extrusionOk="0">
                  <a:moveTo>
                    <a:pt x="21116" y="3392"/>
                  </a:moveTo>
                  <a:cubicBezTo>
                    <a:pt x="20516" y="2528"/>
                    <a:pt x="19916" y="1664"/>
                    <a:pt x="18416" y="1016"/>
                  </a:cubicBezTo>
                  <a:cubicBezTo>
                    <a:pt x="16916" y="368"/>
                    <a:pt x="14516" y="-64"/>
                    <a:pt x="12416" y="8"/>
                  </a:cubicBezTo>
                  <a:cubicBezTo>
                    <a:pt x="10316" y="80"/>
                    <a:pt x="8516" y="656"/>
                    <a:pt x="6116" y="2816"/>
                  </a:cubicBezTo>
                  <a:cubicBezTo>
                    <a:pt x="3716" y="4976"/>
                    <a:pt x="716" y="8720"/>
                    <a:pt x="116" y="11960"/>
                  </a:cubicBezTo>
                  <a:cubicBezTo>
                    <a:pt x="-484" y="15200"/>
                    <a:pt x="1316" y="17936"/>
                    <a:pt x="4016" y="19448"/>
                  </a:cubicBezTo>
                  <a:cubicBezTo>
                    <a:pt x="6716" y="20960"/>
                    <a:pt x="10316" y="21248"/>
                    <a:pt x="13916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57275" y="1761187"/>
              <a:ext cx="66675" cy="14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5143" y="180"/>
                  </a:moveTo>
                  <a:cubicBezTo>
                    <a:pt x="3429" y="4122"/>
                    <a:pt x="1714" y="8064"/>
                    <a:pt x="857" y="10823"/>
                  </a:cubicBezTo>
                  <a:cubicBezTo>
                    <a:pt x="0" y="13582"/>
                    <a:pt x="0" y="15158"/>
                    <a:pt x="0" y="16577"/>
                  </a:cubicBezTo>
                  <a:cubicBezTo>
                    <a:pt x="0" y="17996"/>
                    <a:pt x="0" y="19258"/>
                    <a:pt x="171" y="19258"/>
                  </a:cubicBezTo>
                  <a:cubicBezTo>
                    <a:pt x="343" y="19258"/>
                    <a:pt x="686" y="17996"/>
                    <a:pt x="2057" y="14922"/>
                  </a:cubicBezTo>
                  <a:cubicBezTo>
                    <a:pt x="3429" y="11847"/>
                    <a:pt x="5829" y="6960"/>
                    <a:pt x="7543" y="4043"/>
                  </a:cubicBezTo>
                  <a:cubicBezTo>
                    <a:pt x="9257" y="1126"/>
                    <a:pt x="10286" y="180"/>
                    <a:pt x="11314" y="23"/>
                  </a:cubicBezTo>
                  <a:cubicBezTo>
                    <a:pt x="12343" y="-135"/>
                    <a:pt x="13371" y="496"/>
                    <a:pt x="14571" y="2624"/>
                  </a:cubicBezTo>
                  <a:cubicBezTo>
                    <a:pt x="15771" y="4753"/>
                    <a:pt x="17143" y="8379"/>
                    <a:pt x="18343" y="11769"/>
                  </a:cubicBezTo>
                  <a:cubicBezTo>
                    <a:pt x="19543" y="15158"/>
                    <a:pt x="20571" y="18312"/>
                    <a:pt x="2160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81616" y="1787800"/>
              <a:ext cx="2011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4400"/>
                    <a:pt x="-1080" y="7200"/>
                    <a:pt x="2160" y="3600"/>
                  </a:cubicBezTo>
                  <a:cubicBezTo>
                    <a:pt x="5400" y="0"/>
                    <a:pt x="12960" y="0"/>
                    <a:pt x="20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82675" y="1819550"/>
              <a:ext cx="5397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158874" y="1743350"/>
              <a:ext cx="54994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965"/>
                    <a:pt x="17673" y="5929"/>
                    <a:pt x="19636" y="8753"/>
                  </a:cubicBezTo>
                  <a:cubicBezTo>
                    <a:pt x="21600" y="11576"/>
                    <a:pt x="19636" y="14259"/>
                    <a:pt x="15709" y="16376"/>
                  </a:cubicBezTo>
                  <a:cubicBezTo>
                    <a:pt x="11782" y="18494"/>
                    <a:pt x="5891" y="200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000250" y="96230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19300" y="997225"/>
              <a:ext cx="1333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840"/>
                    <a:pt x="12343" y="10080"/>
                    <a:pt x="15943" y="6480"/>
                  </a:cubicBezTo>
                  <a:cubicBezTo>
                    <a:pt x="19543" y="2880"/>
                    <a:pt x="205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021343" y="713591"/>
              <a:ext cx="68938" cy="11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600" fill="norm" stroke="1" extrusionOk="0">
                  <a:moveTo>
                    <a:pt x="339" y="3765"/>
                  </a:moveTo>
                  <a:cubicBezTo>
                    <a:pt x="22" y="2774"/>
                    <a:pt x="-296" y="1783"/>
                    <a:pt x="498" y="1090"/>
                  </a:cubicBezTo>
                  <a:cubicBezTo>
                    <a:pt x="1292" y="396"/>
                    <a:pt x="3198" y="0"/>
                    <a:pt x="6216" y="0"/>
                  </a:cubicBezTo>
                  <a:cubicBezTo>
                    <a:pt x="9233" y="0"/>
                    <a:pt x="13363" y="396"/>
                    <a:pt x="16380" y="1585"/>
                  </a:cubicBezTo>
                  <a:cubicBezTo>
                    <a:pt x="19398" y="2774"/>
                    <a:pt x="21304" y="4756"/>
                    <a:pt x="20510" y="7233"/>
                  </a:cubicBezTo>
                  <a:cubicBezTo>
                    <a:pt x="19716" y="9710"/>
                    <a:pt x="16222" y="12683"/>
                    <a:pt x="13204" y="14565"/>
                  </a:cubicBezTo>
                  <a:cubicBezTo>
                    <a:pt x="10186" y="16448"/>
                    <a:pt x="7645" y="17240"/>
                    <a:pt x="7169" y="18231"/>
                  </a:cubicBezTo>
                  <a:cubicBezTo>
                    <a:pt x="6692" y="19222"/>
                    <a:pt x="8280" y="20411"/>
                    <a:pt x="98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070099" y="87022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384745" y="827808"/>
              <a:ext cx="52095" cy="2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8" fill="norm" stroke="1" extrusionOk="0">
                  <a:moveTo>
                    <a:pt x="2461" y="10008"/>
                  </a:moveTo>
                  <a:cubicBezTo>
                    <a:pt x="2461" y="13308"/>
                    <a:pt x="2461" y="16608"/>
                    <a:pt x="2461" y="18658"/>
                  </a:cubicBezTo>
                  <a:cubicBezTo>
                    <a:pt x="2461" y="20708"/>
                    <a:pt x="2461" y="21508"/>
                    <a:pt x="2029" y="21508"/>
                  </a:cubicBezTo>
                  <a:cubicBezTo>
                    <a:pt x="1597" y="21508"/>
                    <a:pt x="733" y="20708"/>
                    <a:pt x="301" y="18458"/>
                  </a:cubicBezTo>
                  <a:cubicBezTo>
                    <a:pt x="-131" y="16208"/>
                    <a:pt x="-131" y="12508"/>
                    <a:pt x="517" y="9358"/>
                  </a:cubicBezTo>
                  <a:cubicBezTo>
                    <a:pt x="1165" y="6208"/>
                    <a:pt x="2461" y="3608"/>
                    <a:pt x="3757" y="2108"/>
                  </a:cubicBezTo>
                  <a:cubicBezTo>
                    <a:pt x="5053" y="608"/>
                    <a:pt x="6349" y="208"/>
                    <a:pt x="8077" y="58"/>
                  </a:cubicBezTo>
                  <a:cubicBezTo>
                    <a:pt x="9805" y="-92"/>
                    <a:pt x="11965" y="8"/>
                    <a:pt x="14773" y="858"/>
                  </a:cubicBezTo>
                  <a:cubicBezTo>
                    <a:pt x="17581" y="1708"/>
                    <a:pt x="21037" y="3308"/>
                    <a:pt x="21253" y="4958"/>
                  </a:cubicBezTo>
                  <a:cubicBezTo>
                    <a:pt x="21469" y="6608"/>
                    <a:pt x="18445" y="8308"/>
                    <a:pt x="14557" y="9408"/>
                  </a:cubicBezTo>
                  <a:cubicBezTo>
                    <a:pt x="10669" y="10508"/>
                    <a:pt x="5917" y="11008"/>
                    <a:pt x="1165" y="1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447925" y="921025"/>
              <a:ext cx="63500" cy="1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8424"/>
                  </a:moveTo>
                  <a:cubicBezTo>
                    <a:pt x="1440" y="7776"/>
                    <a:pt x="2880" y="7128"/>
                    <a:pt x="4320" y="7344"/>
                  </a:cubicBezTo>
                  <a:cubicBezTo>
                    <a:pt x="5760" y="7560"/>
                    <a:pt x="7200" y="8640"/>
                    <a:pt x="8640" y="10368"/>
                  </a:cubicBezTo>
                  <a:cubicBezTo>
                    <a:pt x="10080" y="12096"/>
                    <a:pt x="11520" y="14472"/>
                    <a:pt x="12060" y="16308"/>
                  </a:cubicBezTo>
                  <a:cubicBezTo>
                    <a:pt x="12600" y="18144"/>
                    <a:pt x="12240" y="19440"/>
                    <a:pt x="11160" y="20304"/>
                  </a:cubicBezTo>
                  <a:cubicBezTo>
                    <a:pt x="10080" y="21168"/>
                    <a:pt x="8280" y="21600"/>
                    <a:pt x="7020" y="21168"/>
                  </a:cubicBezTo>
                  <a:cubicBezTo>
                    <a:pt x="5760" y="20736"/>
                    <a:pt x="5040" y="19440"/>
                    <a:pt x="5580" y="16416"/>
                  </a:cubicBezTo>
                  <a:cubicBezTo>
                    <a:pt x="6120" y="13392"/>
                    <a:pt x="7920" y="8640"/>
                    <a:pt x="10800" y="5616"/>
                  </a:cubicBezTo>
                  <a:cubicBezTo>
                    <a:pt x="13680" y="2592"/>
                    <a:pt x="17640" y="12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569633" y="867921"/>
              <a:ext cx="52917" cy="14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788"/>
                  </a:moveTo>
                  <a:cubicBezTo>
                    <a:pt x="19872" y="988"/>
                    <a:pt x="18144" y="188"/>
                    <a:pt x="16200" y="28"/>
                  </a:cubicBezTo>
                  <a:cubicBezTo>
                    <a:pt x="14256" y="-132"/>
                    <a:pt x="12096" y="348"/>
                    <a:pt x="9504" y="2428"/>
                  </a:cubicBezTo>
                  <a:cubicBezTo>
                    <a:pt x="6912" y="4508"/>
                    <a:pt x="3888" y="8188"/>
                    <a:pt x="2160" y="11228"/>
                  </a:cubicBezTo>
                  <a:cubicBezTo>
                    <a:pt x="432" y="14268"/>
                    <a:pt x="0" y="16668"/>
                    <a:pt x="0" y="18268"/>
                  </a:cubicBezTo>
                  <a:cubicBezTo>
                    <a:pt x="0" y="19868"/>
                    <a:pt x="432" y="20668"/>
                    <a:pt x="1728" y="21068"/>
                  </a:cubicBezTo>
                  <a:cubicBezTo>
                    <a:pt x="3024" y="21468"/>
                    <a:pt x="5184" y="21468"/>
                    <a:pt x="7128" y="21228"/>
                  </a:cubicBezTo>
                  <a:cubicBezTo>
                    <a:pt x="9072" y="20988"/>
                    <a:pt x="10800" y="20508"/>
                    <a:pt x="12528" y="20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652577" y="869364"/>
              <a:ext cx="58661" cy="15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56" fill="norm" stroke="1" extrusionOk="0">
                  <a:moveTo>
                    <a:pt x="14513" y="1808"/>
                  </a:moveTo>
                  <a:cubicBezTo>
                    <a:pt x="11042" y="4914"/>
                    <a:pt x="7570" y="8020"/>
                    <a:pt x="5256" y="10844"/>
                  </a:cubicBezTo>
                  <a:cubicBezTo>
                    <a:pt x="2942" y="13667"/>
                    <a:pt x="1785" y="16208"/>
                    <a:pt x="1013" y="18044"/>
                  </a:cubicBezTo>
                  <a:cubicBezTo>
                    <a:pt x="242" y="19879"/>
                    <a:pt x="-144" y="21008"/>
                    <a:pt x="49" y="21220"/>
                  </a:cubicBezTo>
                  <a:cubicBezTo>
                    <a:pt x="242" y="21432"/>
                    <a:pt x="1013" y="20726"/>
                    <a:pt x="3327" y="17903"/>
                  </a:cubicBezTo>
                  <a:cubicBezTo>
                    <a:pt x="5642" y="15079"/>
                    <a:pt x="9499" y="10138"/>
                    <a:pt x="12199" y="6961"/>
                  </a:cubicBezTo>
                  <a:cubicBezTo>
                    <a:pt x="14899" y="3785"/>
                    <a:pt x="16442" y="2373"/>
                    <a:pt x="17792" y="1385"/>
                  </a:cubicBezTo>
                  <a:cubicBezTo>
                    <a:pt x="19142" y="397"/>
                    <a:pt x="20299" y="-168"/>
                    <a:pt x="20877" y="44"/>
                  </a:cubicBezTo>
                  <a:cubicBezTo>
                    <a:pt x="21456" y="256"/>
                    <a:pt x="21456" y="1244"/>
                    <a:pt x="21263" y="4208"/>
                  </a:cubicBezTo>
                  <a:cubicBezTo>
                    <a:pt x="21070" y="7173"/>
                    <a:pt x="20685" y="12114"/>
                    <a:pt x="20492" y="15008"/>
                  </a:cubicBezTo>
                  <a:cubicBezTo>
                    <a:pt x="20299" y="17903"/>
                    <a:pt x="20299" y="18750"/>
                    <a:pt x="20299" y="19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670174" y="962300"/>
              <a:ext cx="98426" cy="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4181" y="18277"/>
                    <a:pt x="8361" y="21600"/>
                    <a:pt x="11961" y="19108"/>
                  </a:cubicBezTo>
                  <a:cubicBezTo>
                    <a:pt x="15561" y="16615"/>
                    <a:pt x="18581" y="83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774950" y="851175"/>
              <a:ext cx="3983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0" y="0"/>
                  </a:moveTo>
                  <a:cubicBezTo>
                    <a:pt x="5400" y="2829"/>
                    <a:pt x="10800" y="5657"/>
                    <a:pt x="14850" y="7971"/>
                  </a:cubicBezTo>
                  <a:cubicBezTo>
                    <a:pt x="18900" y="10286"/>
                    <a:pt x="21600" y="12086"/>
                    <a:pt x="19710" y="14271"/>
                  </a:cubicBezTo>
                  <a:cubicBezTo>
                    <a:pt x="17820" y="16457"/>
                    <a:pt x="11340" y="19029"/>
                    <a:pt x="4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863850" y="1003575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094402" y="839452"/>
              <a:ext cx="55764" cy="20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35" fill="norm" stroke="1" extrusionOk="0">
                  <a:moveTo>
                    <a:pt x="1662" y="5188"/>
                  </a:moveTo>
                  <a:cubicBezTo>
                    <a:pt x="2062" y="8494"/>
                    <a:pt x="2462" y="11800"/>
                    <a:pt x="2862" y="14335"/>
                  </a:cubicBezTo>
                  <a:cubicBezTo>
                    <a:pt x="3262" y="16869"/>
                    <a:pt x="3662" y="18633"/>
                    <a:pt x="3662" y="19790"/>
                  </a:cubicBezTo>
                  <a:cubicBezTo>
                    <a:pt x="3662" y="20947"/>
                    <a:pt x="3262" y="21498"/>
                    <a:pt x="2862" y="21112"/>
                  </a:cubicBezTo>
                  <a:cubicBezTo>
                    <a:pt x="2462" y="20727"/>
                    <a:pt x="2062" y="19404"/>
                    <a:pt x="1662" y="16539"/>
                  </a:cubicBezTo>
                  <a:cubicBezTo>
                    <a:pt x="1262" y="13674"/>
                    <a:pt x="862" y="9265"/>
                    <a:pt x="1062" y="6510"/>
                  </a:cubicBezTo>
                  <a:cubicBezTo>
                    <a:pt x="1262" y="3755"/>
                    <a:pt x="2062" y="2653"/>
                    <a:pt x="3662" y="1827"/>
                  </a:cubicBezTo>
                  <a:cubicBezTo>
                    <a:pt x="5262" y="1000"/>
                    <a:pt x="7662" y="449"/>
                    <a:pt x="9862" y="174"/>
                  </a:cubicBezTo>
                  <a:cubicBezTo>
                    <a:pt x="12062" y="-102"/>
                    <a:pt x="14062" y="-102"/>
                    <a:pt x="16262" y="559"/>
                  </a:cubicBezTo>
                  <a:cubicBezTo>
                    <a:pt x="18462" y="1220"/>
                    <a:pt x="20862" y="2543"/>
                    <a:pt x="21062" y="4251"/>
                  </a:cubicBezTo>
                  <a:cubicBezTo>
                    <a:pt x="21262" y="5959"/>
                    <a:pt x="19262" y="8053"/>
                    <a:pt x="16262" y="9541"/>
                  </a:cubicBezTo>
                  <a:cubicBezTo>
                    <a:pt x="13262" y="11029"/>
                    <a:pt x="9262" y="11910"/>
                    <a:pt x="6262" y="12241"/>
                  </a:cubicBezTo>
                  <a:cubicBezTo>
                    <a:pt x="3262" y="12571"/>
                    <a:pt x="1262" y="12351"/>
                    <a:pt x="462" y="12131"/>
                  </a:cubicBezTo>
                  <a:cubicBezTo>
                    <a:pt x="-338" y="11910"/>
                    <a:pt x="62" y="11690"/>
                    <a:pt x="462" y="1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178175" y="908325"/>
              <a:ext cx="57150" cy="10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67"/>
                  </a:moveTo>
                  <a:cubicBezTo>
                    <a:pt x="400" y="7731"/>
                    <a:pt x="800" y="6594"/>
                    <a:pt x="2200" y="6366"/>
                  </a:cubicBezTo>
                  <a:cubicBezTo>
                    <a:pt x="3600" y="6139"/>
                    <a:pt x="6000" y="6821"/>
                    <a:pt x="8000" y="8640"/>
                  </a:cubicBezTo>
                  <a:cubicBezTo>
                    <a:pt x="10000" y="10459"/>
                    <a:pt x="11600" y="13415"/>
                    <a:pt x="12200" y="15461"/>
                  </a:cubicBezTo>
                  <a:cubicBezTo>
                    <a:pt x="12800" y="17507"/>
                    <a:pt x="12400" y="18644"/>
                    <a:pt x="11400" y="19667"/>
                  </a:cubicBezTo>
                  <a:cubicBezTo>
                    <a:pt x="10400" y="20691"/>
                    <a:pt x="8800" y="21600"/>
                    <a:pt x="7200" y="21600"/>
                  </a:cubicBezTo>
                  <a:cubicBezTo>
                    <a:pt x="5600" y="21600"/>
                    <a:pt x="4000" y="20691"/>
                    <a:pt x="3600" y="18303"/>
                  </a:cubicBezTo>
                  <a:cubicBezTo>
                    <a:pt x="3200" y="15916"/>
                    <a:pt x="4000" y="12051"/>
                    <a:pt x="7200" y="8754"/>
                  </a:cubicBezTo>
                  <a:cubicBezTo>
                    <a:pt x="10400" y="5457"/>
                    <a:pt x="16000" y="2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284492" y="858757"/>
              <a:ext cx="61958" cy="15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43" fill="norm" stroke="1" extrusionOk="0">
                  <a:moveTo>
                    <a:pt x="19235" y="2782"/>
                  </a:moveTo>
                  <a:cubicBezTo>
                    <a:pt x="18503" y="1801"/>
                    <a:pt x="17771" y="819"/>
                    <a:pt x="16307" y="328"/>
                  </a:cubicBezTo>
                  <a:cubicBezTo>
                    <a:pt x="14842" y="-163"/>
                    <a:pt x="12646" y="-163"/>
                    <a:pt x="10266" y="749"/>
                  </a:cubicBezTo>
                  <a:cubicBezTo>
                    <a:pt x="7886" y="1660"/>
                    <a:pt x="5324" y="3484"/>
                    <a:pt x="3310" y="6429"/>
                  </a:cubicBezTo>
                  <a:cubicBezTo>
                    <a:pt x="1296" y="9375"/>
                    <a:pt x="-168" y="13442"/>
                    <a:pt x="15" y="16247"/>
                  </a:cubicBezTo>
                  <a:cubicBezTo>
                    <a:pt x="198" y="19053"/>
                    <a:pt x="2029" y="20595"/>
                    <a:pt x="5873" y="21016"/>
                  </a:cubicBezTo>
                  <a:cubicBezTo>
                    <a:pt x="9717" y="21437"/>
                    <a:pt x="15574" y="20736"/>
                    <a:pt x="21432" y="20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90900" y="834764"/>
              <a:ext cx="203200" cy="14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1364"/>
                  </a:moveTo>
                  <a:cubicBezTo>
                    <a:pt x="2700" y="21206"/>
                    <a:pt x="5400" y="21049"/>
                    <a:pt x="7031" y="20812"/>
                  </a:cubicBezTo>
                  <a:cubicBezTo>
                    <a:pt x="8662" y="20576"/>
                    <a:pt x="9225" y="20260"/>
                    <a:pt x="9337" y="19472"/>
                  </a:cubicBezTo>
                  <a:cubicBezTo>
                    <a:pt x="9450" y="18684"/>
                    <a:pt x="9112" y="17422"/>
                    <a:pt x="8606" y="15609"/>
                  </a:cubicBezTo>
                  <a:cubicBezTo>
                    <a:pt x="8100" y="13796"/>
                    <a:pt x="7425" y="11431"/>
                    <a:pt x="6975" y="9382"/>
                  </a:cubicBezTo>
                  <a:cubicBezTo>
                    <a:pt x="6525" y="7332"/>
                    <a:pt x="6300" y="5598"/>
                    <a:pt x="6525" y="4100"/>
                  </a:cubicBezTo>
                  <a:cubicBezTo>
                    <a:pt x="6750" y="2602"/>
                    <a:pt x="7425" y="1341"/>
                    <a:pt x="8888" y="631"/>
                  </a:cubicBezTo>
                  <a:cubicBezTo>
                    <a:pt x="10350" y="-78"/>
                    <a:pt x="12600" y="-236"/>
                    <a:pt x="14119" y="395"/>
                  </a:cubicBezTo>
                  <a:cubicBezTo>
                    <a:pt x="15637" y="1025"/>
                    <a:pt x="16425" y="2444"/>
                    <a:pt x="16369" y="4967"/>
                  </a:cubicBezTo>
                  <a:cubicBezTo>
                    <a:pt x="16312" y="7490"/>
                    <a:pt x="15413" y="11116"/>
                    <a:pt x="14681" y="13402"/>
                  </a:cubicBezTo>
                  <a:cubicBezTo>
                    <a:pt x="13950" y="15688"/>
                    <a:pt x="13388" y="16634"/>
                    <a:pt x="12994" y="17501"/>
                  </a:cubicBezTo>
                  <a:cubicBezTo>
                    <a:pt x="12600" y="18368"/>
                    <a:pt x="12375" y="19157"/>
                    <a:pt x="12656" y="19551"/>
                  </a:cubicBezTo>
                  <a:cubicBezTo>
                    <a:pt x="12937" y="19945"/>
                    <a:pt x="13725" y="19945"/>
                    <a:pt x="15300" y="19630"/>
                  </a:cubicBezTo>
                  <a:cubicBezTo>
                    <a:pt x="16875" y="19314"/>
                    <a:pt x="19238" y="18684"/>
                    <a:pt x="21600" y="18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597275" y="828950"/>
              <a:ext cx="6630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8972" y="0"/>
                  </a:moveTo>
                  <a:cubicBezTo>
                    <a:pt x="13292" y="1929"/>
                    <a:pt x="17612" y="3857"/>
                    <a:pt x="19606" y="6429"/>
                  </a:cubicBezTo>
                  <a:cubicBezTo>
                    <a:pt x="21600" y="9000"/>
                    <a:pt x="21268" y="12214"/>
                    <a:pt x="17612" y="14850"/>
                  </a:cubicBezTo>
                  <a:cubicBezTo>
                    <a:pt x="13957" y="17486"/>
                    <a:pt x="6978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092450" y="1067075"/>
              <a:ext cx="568325" cy="6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4400"/>
                  </a:moveTo>
                  <a:cubicBezTo>
                    <a:pt x="362" y="16800"/>
                    <a:pt x="724" y="19200"/>
                    <a:pt x="1528" y="20400"/>
                  </a:cubicBezTo>
                  <a:cubicBezTo>
                    <a:pt x="2333" y="21600"/>
                    <a:pt x="3580" y="21600"/>
                    <a:pt x="4907" y="19714"/>
                  </a:cubicBezTo>
                  <a:cubicBezTo>
                    <a:pt x="6235" y="17829"/>
                    <a:pt x="7642" y="14057"/>
                    <a:pt x="8688" y="11143"/>
                  </a:cubicBezTo>
                  <a:cubicBezTo>
                    <a:pt x="9734" y="8229"/>
                    <a:pt x="10418" y="6171"/>
                    <a:pt x="10941" y="4800"/>
                  </a:cubicBezTo>
                  <a:cubicBezTo>
                    <a:pt x="11464" y="3429"/>
                    <a:pt x="11826" y="2743"/>
                    <a:pt x="12268" y="3086"/>
                  </a:cubicBezTo>
                  <a:cubicBezTo>
                    <a:pt x="12711" y="3429"/>
                    <a:pt x="13234" y="4800"/>
                    <a:pt x="14239" y="5143"/>
                  </a:cubicBezTo>
                  <a:cubicBezTo>
                    <a:pt x="15245" y="5486"/>
                    <a:pt x="16733" y="4800"/>
                    <a:pt x="18040" y="3771"/>
                  </a:cubicBezTo>
                  <a:cubicBezTo>
                    <a:pt x="19347" y="2743"/>
                    <a:pt x="20474" y="1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448050" y="1200425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295525" y="1578250"/>
              <a:ext cx="730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3600"/>
                    <a:pt x="11896" y="7200"/>
                    <a:pt x="15496" y="10800"/>
                  </a:cubicBezTo>
                  <a:cubicBezTo>
                    <a:pt x="19096" y="14400"/>
                    <a:pt x="20348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295525" y="1651275"/>
              <a:ext cx="730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475003" y="1497600"/>
              <a:ext cx="59189" cy="22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73" fill="norm" stroke="1" extrusionOk="0">
                  <a:moveTo>
                    <a:pt x="2761" y="10067"/>
                  </a:moveTo>
                  <a:cubicBezTo>
                    <a:pt x="1644" y="12177"/>
                    <a:pt x="527" y="14287"/>
                    <a:pt x="154" y="15944"/>
                  </a:cubicBezTo>
                  <a:cubicBezTo>
                    <a:pt x="-218" y="17602"/>
                    <a:pt x="154" y="18807"/>
                    <a:pt x="527" y="19762"/>
                  </a:cubicBezTo>
                  <a:cubicBezTo>
                    <a:pt x="899" y="20716"/>
                    <a:pt x="1272" y="21420"/>
                    <a:pt x="1644" y="21470"/>
                  </a:cubicBezTo>
                  <a:cubicBezTo>
                    <a:pt x="2016" y="21520"/>
                    <a:pt x="2389" y="20917"/>
                    <a:pt x="2389" y="18908"/>
                  </a:cubicBezTo>
                  <a:cubicBezTo>
                    <a:pt x="2389" y="16899"/>
                    <a:pt x="2016" y="13483"/>
                    <a:pt x="2761" y="10318"/>
                  </a:cubicBezTo>
                  <a:cubicBezTo>
                    <a:pt x="3506" y="7153"/>
                    <a:pt x="5368" y="4240"/>
                    <a:pt x="6858" y="2582"/>
                  </a:cubicBezTo>
                  <a:cubicBezTo>
                    <a:pt x="8348" y="925"/>
                    <a:pt x="9465" y="523"/>
                    <a:pt x="10954" y="272"/>
                  </a:cubicBezTo>
                  <a:cubicBezTo>
                    <a:pt x="12444" y="20"/>
                    <a:pt x="14306" y="-80"/>
                    <a:pt x="15982" y="71"/>
                  </a:cubicBezTo>
                  <a:cubicBezTo>
                    <a:pt x="17658" y="221"/>
                    <a:pt x="19148" y="623"/>
                    <a:pt x="20079" y="1879"/>
                  </a:cubicBezTo>
                  <a:cubicBezTo>
                    <a:pt x="21010" y="3135"/>
                    <a:pt x="21382" y="5245"/>
                    <a:pt x="19334" y="6752"/>
                  </a:cubicBezTo>
                  <a:cubicBezTo>
                    <a:pt x="17285" y="8259"/>
                    <a:pt x="12816" y="9163"/>
                    <a:pt x="8348" y="1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17775" y="1578250"/>
              <a:ext cx="92075" cy="10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0125"/>
                  </a:moveTo>
                  <a:cubicBezTo>
                    <a:pt x="1738" y="8325"/>
                    <a:pt x="3476" y="6525"/>
                    <a:pt x="4966" y="5625"/>
                  </a:cubicBezTo>
                  <a:cubicBezTo>
                    <a:pt x="6455" y="4725"/>
                    <a:pt x="7697" y="4725"/>
                    <a:pt x="9186" y="6637"/>
                  </a:cubicBezTo>
                  <a:cubicBezTo>
                    <a:pt x="10676" y="8550"/>
                    <a:pt x="12414" y="12375"/>
                    <a:pt x="13159" y="14962"/>
                  </a:cubicBezTo>
                  <a:cubicBezTo>
                    <a:pt x="13903" y="17550"/>
                    <a:pt x="13655" y="18900"/>
                    <a:pt x="12910" y="19912"/>
                  </a:cubicBezTo>
                  <a:cubicBezTo>
                    <a:pt x="12166" y="20925"/>
                    <a:pt x="10924" y="21600"/>
                    <a:pt x="10055" y="21375"/>
                  </a:cubicBezTo>
                  <a:cubicBezTo>
                    <a:pt x="9186" y="21150"/>
                    <a:pt x="8690" y="20025"/>
                    <a:pt x="9062" y="17325"/>
                  </a:cubicBezTo>
                  <a:cubicBezTo>
                    <a:pt x="9434" y="14625"/>
                    <a:pt x="10676" y="10350"/>
                    <a:pt x="12910" y="7200"/>
                  </a:cubicBezTo>
                  <a:cubicBezTo>
                    <a:pt x="15145" y="4050"/>
                    <a:pt x="18372" y="20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636432" y="1568443"/>
              <a:ext cx="59143" cy="11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8" fill="norm" stroke="1" extrusionOk="0">
                  <a:moveTo>
                    <a:pt x="21176" y="629"/>
                  </a:moveTo>
                  <a:cubicBezTo>
                    <a:pt x="18144" y="244"/>
                    <a:pt x="15113" y="-142"/>
                    <a:pt x="11892" y="51"/>
                  </a:cubicBezTo>
                  <a:cubicBezTo>
                    <a:pt x="8671" y="244"/>
                    <a:pt x="5260" y="1015"/>
                    <a:pt x="2987" y="3522"/>
                  </a:cubicBezTo>
                  <a:cubicBezTo>
                    <a:pt x="713" y="6029"/>
                    <a:pt x="-424" y="10272"/>
                    <a:pt x="144" y="13454"/>
                  </a:cubicBezTo>
                  <a:cubicBezTo>
                    <a:pt x="713" y="16637"/>
                    <a:pt x="2987" y="18758"/>
                    <a:pt x="5450" y="19915"/>
                  </a:cubicBezTo>
                  <a:cubicBezTo>
                    <a:pt x="7913" y="21072"/>
                    <a:pt x="10565" y="21265"/>
                    <a:pt x="13218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740609" y="1561160"/>
              <a:ext cx="53392" cy="10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23" fill="norm" stroke="1" extrusionOk="0">
                  <a:moveTo>
                    <a:pt x="8493" y="238"/>
                  </a:moveTo>
                  <a:cubicBezTo>
                    <a:pt x="4755" y="7300"/>
                    <a:pt x="1017" y="14361"/>
                    <a:pt x="186" y="16438"/>
                  </a:cubicBezTo>
                  <a:cubicBezTo>
                    <a:pt x="-645" y="18515"/>
                    <a:pt x="1432" y="15608"/>
                    <a:pt x="3924" y="12285"/>
                  </a:cubicBezTo>
                  <a:cubicBezTo>
                    <a:pt x="6417" y="8961"/>
                    <a:pt x="9324" y="5223"/>
                    <a:pt x="11401" y="2938"/>
                  </a:cubicBezTo>
                  <a:cubicBezTo>
                    <a:pt x="13478" y="654"/>
                    <a:pt x="14724" y="-177"/>
                    <a:pt x="15555" y="31"/>
                  </a:cubicBezTo>
                  <a:cubicBezTo>
                    <a:pt x="16386" y="238"/>
                    <a:pt x="16801" y="1485"/>
                    <a:pt x="17009" y="4808"/>
                  </a:cubicBezTo>
                  <a:cubicBezTo>
                    <a:pt x="17217" y="8131"/>
                    <a:pt x="17217" y="13531"/>
                    <a:pt x="17840" y="16646"/>
                  </a:cubicBezTo>
                  <a:cubicBezTo>
                    <a:pt x="18463" y="19761"/>
                    <a:pt x="19709" y="20592"/>
                    <a:pt x="20955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762250" y="161000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816225" y="1536975"/>
              <a:ext cx="3097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16723" y="0"/>
                  </a:moveTo>
                  <a:cubicBezTo>
                    <a:pt x="17419" y="2077"/>
                    <a:pt x="18116" y="4154"/>
                    <a:pt x="19161" y="6923"/>
                  </a:cubicBezTo>
                  <a:cubicBezTo>
                    <a:pt x="20206" y="9692"/>
                    <a:pt x="21600" y="13154"/>
                    <a:pt x="18465" y="15715"/>
                  </a:cubicBezTo>
                  <a:cubicBezTo>
                    <a:pt x="15329" y="18277"/>
                    <a:pt x="7665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724150" y="1590950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9" name="Drawing"/>
          <p:cNvGrpSpPr/>
          <p:nvPr/>
        </p:nvGrpSpPr>
        <p:grpSpPr>
          <a:xfrm>
            <a:off x="3575049" y="3138442"/>
            <a:ext cx="5270501" cy="3116308"/>
            <a:chOff x="0" y="0"/>
            <a:chExt cx="5270500" cy="3116307"/>
          </a:xfrm>
        </p:grpSpPr>
        <p:sp>
          <p:nvSpPr>
            <p:cNvPr id="2030" name="Line"/>
            <p:cNvSpPr/>
            <p:nvPr/>
          </p:nvSpPr>
          <p:spPr>
            <a:xfrm>
              <a:off x="164499" y="135806"/>
              <a:ext cx="115033" cy="16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7" fill="norm" stroke="1" extrusionOk="0">
                  <a:moveTo>
                    <a:pt x="700" y="4125"/>
                  </a:moveTo>
                  <a:cubicBezTo>
                    <a:pt x="5610" y="3419"/>
                    <a:pt x="10519" y="2714"/>
                    <a:pt x="13464" y="2290"/>
                  </a:cubicBezTo>
                  <a:cubicBezTo>
                    <a:pt x="16410" y="1866"/>
                    <a:pt x="17391" y="1725"/>
                    <a:pt x="18570" y="1372"/>
                  </a:cubicBezTo>
                  <a:cubicBezTo>
                    <a:pt x="19748" y="1019"/>
                    <a:pt x="21122" y="455"/>
                    <a:pt x="21319" y="172"/>
                  </a:cubicBezTo>
                  <a:cubicBezTo>
                    <a:pt x="21515" y="-110"/>
                    <a:pt x="20533" y="-110"/>
                    <a:pt x="18177" y="666"/>
                  </a:cubicBezTo>
                  <a:cubicBezTo>
                    <a:pt x="15820" y="1443"/>
                    <a:pt x="12090" y="2996"/>
                    <a:pt x="9635" y="4055"/>
                  </a:cubicBezTo>
                  <a:cubicBezTo>
                    <a:pt x="7180" y="5114"/>
                    <a:pt x="6002" y="5678"/>
                    <a:pt x="5119" y="6314"/>
                  </a:cubicBezTo>
                  <a:cubicBezTo>
                    <a:pt x="4235" y="6949"/>
                    <a:pt x="3646" y="7655"/>
                    <a:pt x="3744" y="8219"/>
                  </a:cubicBezTo>
                  <a:cubicBezTo>
                    <a:pt x="3842" y="8784"/>
                    <a:pt x="4628" y="9208"/>
                    <a:pt x="5511" y="9419"/>
                  </a:cubicBezTo>
                  <a:cubicBezTo>
                    <a:pt x="6395" y="9631"/>
                    <a:pt x="7377" y="9631"/>
                    <a:pt x="7966" y="10055"/>
                  </a:cubicBezTo>
                  <a:cubicBezTo>
                    <a:pt x="8555" y="10478"/>
                    <a:pt x="8751" y="11325"/>
                    <a:pt x="8064" y="12314"/>
                  </a:cubicBezTo>
                  <a:cubicBezTo>
                    <a:pt x="7377" y="13302"/>
                    <a:pt x="5806" y="14431"/>
                    <a:pt x="4530" y="15349"/>
                  </a:cubicBezTo>
                  <a:cubicBezTo>
                    <a:pt x="3253" y="16266"/>
                    <a:pt x="2271" y="16972"/>
                    <a:pt x="1486" y="17678"/>
                  </a:cubicBezTo>
                  <a:cubicBezTo>
                    <a:pt x="700" y="18384"/>
                    <a:pt x="111" y="19090"/>
                    <a:pt x="13" y="19796"/>
                  </a:cubicBezTo>
                  <a:cubicBezTo>
                    <a:pt x="-85" y="20502"/>
                    <a:pt x="308" y="21208"/>
                    <a:pt x="3057" y="21349"/>
                  </a:cubicBezTo>
                  <a:cubicBezTo>
                    <a:pt x="5806" y="21490"/>
                    <a:pt x="10911" y="21066"/>
                    <a:pt x="16017" y="20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70963" y="196849"/>
              <a:ext cx="129087" cy="9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1" fill="norm" stroke="1" extrusionOk="0">
                  <a:moveTo>
                    <a:pt x="2453" y="12471"/>
                  </a:moveTo>
                  <a:cubicBezTo>
                    <a:pt x="1926" y="11284"/>
                    <a:pt x="1399" y="10098"/>
                    <a:pt x="873" y="8436"/>
                  </a:cubicBezTo>
                  <a:cubicBezTo>
                    <a:pt x="346" y="6775"/>
                    <a:pt x="-181" y="4638"/>
                    <a:pt x="82" y="3689"/>
                  </a:cubicBezTo>
                  <a:cubicBezTo>
                    <a:pt x="346" y="2739"/>
                    <a:pt x="1399" y="2977"/>
                    <a:pt x="2717" y="4045"/>
                  </a:cubicBezTo>
                  <a:cubicBezTo>
                    <a:pt x="4034" y="5113"/>
                    <a:pt x="5614" y="7012"/>
                    <a:pt x="6580" y="9267"/>
                  </a:cubicBezTo>
                  <a:cubicBezTo>
                    <a:pt x="7546" y="11522"/>
                    <a:pt x="7897" y="14133"/>
                    <a:pt x="7107" y="16269"/>
                  </a:cubicBezTo>
                  <a:cubicBezTo>
                    <a:pt x="6317" y="18405"/>
                    <a:pt x="4385" y="20067"/>
                    <a:pt x="2980" y="20779"/>
                  </a:cubicBezTo>
                  <a:cubicBezTo>
                    <a:pt x="1575" y="21491"/>
                    <a:pt x="697" y="21254"/>
                    <a:pt x="258" y="20423"/>
                  </a:cubicBezTo>
                  <a:cubicBezTo>
                    <a:pt x="-181" y="19592"/>
                    <a:pt x="-181" y="18168"/>
                    <a:pt x="1224" y="15676"/>
                  </a:cubicBezTo>
                  <a:cubicBezTo>
                    <a:pt x="2629" y="13183"/>
                    <a:pt x="5439" y="9623"/>
                    <a:pt x="7282" y="7249"/>
                  </a:cubicBezTo>
                  <a:cubicBezTo>
                    <a:pt x="9126" y="4876"/>
                    <a:pt x="10004" y="3689"/>
                    <a:pt x="11146" y="2502"/>
                  </a:cubicBezTo>
                  <a:cubicBezTo>
                    <a:pt x="12287" y="1315"/>
                    <a:pt x="13692" y="128"/>
                    <a:pt x="14043" y="10"/>
                  </a:cubicBezTo>
                  <a:cubicBezTo>
                    <a:pt x="14395" y="-109"/>
                    <a:pt x="13692" y="840"/>
                    <a:pt x="12990" y="1790"/>
                  </a:cubicBezTo>
                  <a:cubicBezTo>
                    <a:pt x="12287" y="2739"/>
                    <a:pt x="11585" y="3689"/>
                    <a:pt x="11409" y="5469"/>
                  </a:cubicBezTo>
                  <a:cubicBezTo>
                    <a:pt x="11234" y="7249"/>
                    <a:pt x="11585" y="9860"/>
                    <a:pt x="13341" y="11166"/>
                  </a:cubicBezTo>
                  <a:cubicBezTo>
                    <a:pt x="15097" y="12471"/>
                    <a:pt x="18258" y="12471"/>
                    <a:pt x="21419" y="12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54025" y="156068"/>
              <a:ext cx="155576" cy="7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129"/>
                  </a:moveTo>
                  <a:cubicBezTo>
                    <a:pt x="588" y="298"/>
                    <a:pt x="1176" y="-533"/>
                    <a:pt x="2718" y="436"/>
                  </a:cubicBezTo>
                  <a:cubicBezTo>
                    <a:pt x="4261" y="1405"/>
                    <a:pt x="6759" y="4175"/>
                    <a:pt x="7788" y="6944"/>
                  </a:cubicBezTo>
                  <a:cubicBezTo>
                    <a:pt x="8816" y="9713"/>
                    <a:pt x="8376" y="12482"/>
                    <a:pt x="7935" y="14836"/>
                  </a:cubicBezTo>
                  <a:cubicBezTo>
                    <a:pt x="7494" y="17190"/>
                    <a:pt x="7053" y="19129"/>
                    <a:pt x="7420" y="20098"/>
                  </a:cubicBezTo>
                  <a:cubicBezTo>
                    <a:pt x="7788" y="21067"/>
                    <a:pt x="8963" y="21067"/>
                    <a:pt x="11461" y="20513"/>
                  </a:cubicBezTo>
                  <a:cubicBezTo>
                    <a:pt x="13959" y="19959"/>
                    <a:pt x="17780" y="18852"/>
                    <a:pt x="21600" y="17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31775" y="290557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8000"/>
                    <a:pt x="6840" y="14400"/>
                    <a:pt x="10440" y="10800"/>
                  </a:cubicBezTo>
                  <a:cubicBezTo>
                    <a:pt x="14040" y="7200"/>
                    <a:pt x="178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05066" y="296907"/>
              <a:ext cx="234684" cy="5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42" fill="norm" stroke="1" extrusionOk="0">
                  <a:moveTo>
                    <a:pt x="1719" y="18340"/>
                  </a:moveTo>
                  <a:cubicBezTo>
                    <a:pt x="944" y="19155"/>
                    <a:pt x="170" y="19970"/>
                    <a:pt x="24" y="20581"/>
                  </a:cubicBezTo>
                  <a:cubicBezTo>
                    <a:pt x="-121" y="21192"/>
                    <a:pt x="363" y="21600"/>
                    <a:pt x="2301" y="20174"/>
                  </a:cubicBezTo>
                  <a:cubicBezTo>
                    <a:pt x="4238" y="18747"/>
                    <a:pt x="7628" y="15487"/>
                    <a:pt x="11066" y="11819"/>
                  </a:cubicBezTo>
                  <a:cubicBezTo>
                    <a:pt x="14505" y="8151"/>
                    <a:pt x="17992" y="4075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57225" y="16990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98500" y="227057"/>
              <a:ext cx="317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063014" y="71478"/>
              <a:ext cx="114911" cy="25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71" fill="norm" stroke="1" extrusionOk="0">
                  <a:moveTo>
                    <a:pt x="5465" y="9747"/>
                  </a:moveTo>
                  <a:cubicBezTo>
                    <a:pt x="5068" y="12293"/>
                    <a:pt x="4672" y="14840"/>
                    <a:pt x="4177" y="16552"/>
                  </a:cubicBezTo>
                  <a:cubicBezTo>
                    <a:pt x="3681" y="18264"/>
                    <a:pt x="3087" y="19142"/>
                    <a:pt x="2492" y="19933"/>
                  </a:cubicBezTo>
                  <a:cubicBezTo>
                    <a:pt x="1898" y="20723"/>
                    <a:pt x="1303" y="21425"/>
                    <a:pt x="808" y="21469"/>
                  </a:cubicBezTo>
                  <a:cubicBezTo>
                    <a:pt x="312" y="21513"/>
                    <a:pt x="-84" y="20898"/>
                    <a:pt x="15" y="18967"/>
                  </a:cubicBezTo>
                  <a:cubicBezTo>
                    <a:pt x="114" y="17035"/>
                    <a:pt x="709" y="13786"/>
                    <a:pt x="2195" y="10669"/>
                  </a:cubicBezTo>
                  <a:cubicBezTo>
                    <a:pt x="3681" y="7552"/>
                    <a:pt x="6059" y="4567"/>
                    <a:pt x="7545" y="2854"/>
                  </a:cubicBezTo>
                  <a:cubicBezTo>
                    <a:pt x="9032" y="1142"/>
                    <a:pt x="9626" y="703"/>
                    <a:pt x="10419" y="396"/>
                  </a:cubicBezTo>
                  <a:cubicBezTo>
                    <a:pt x="11211" y="89"/>
                    <a:pt x="12202" y="-87"/>
                    <a:pt x="12995" y="45"/>
                  </a:cubicBezTo>
                  <a:cubicBezTo>
                    <a:pt x="13788" y="176"/>
                    <a:pt x="14382" y="615"/>
                    <a:pt x="15274" y="2108"/>
                  </a:cubicBezTo>
                  <a:cubicBezTo>
                    <a:pt x="16166" y="3601"/>
                    <a:pt x="17355" y="6147"/>
                    <a:pt x="18345" y="8913"/>
                  </a:cubicBezTo>
                  <a:cubicBezTo>
                    <a:pt x="19336" y="11679"/>
                    <a:pt x="20129" y="14664"/>
                    <a:pt x="20624" y="16464"/>
                  </a:cubicBezTo>
                  <a:cubicBezTo>
                    <a:pt x="21120" y="18264"/>
                    <a:pt x="21318" y="18879"/>
                    <a:pt x="21417" y="19450"/>
                  </a:cubicBezTo>
                  <a:cubicBezTo>
                    <a:pt x="21516" y="20020"/>
                    <a:pt x="21516" y="20547"/>
                    <a:pt x="21516" y="20547"/>
                  </a:cubicBezTo>
                  <a:cubicBezTo>
                    <a:pt x="21516" y="20547"/>
                    <a:pt x="21516" y="20020"/>
                    <a:pt x="21516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085850" y="239757"/>
              <a:ext cx="666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581150" y="42907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32"/>
                    <a:pt x="7200" y="7665"/>
                    <a:pt x="10800" y="11265"/>
                  </a:cubicBezTo>
                  <a:cubicBezTo>
                    <a:pt x="14400" y="14865"/>
                    <a:pt x="18000" y="182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515465" y="238482"/>
              <a:ext cx="179986" cy="1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373" fill="norm" stroke="1" extrusionOk="0">
                  <a:moveTo>
                    <a:pt x="625" y="15744"/>
                  </a:moveTo>
                  <a:cubicBezTo>
                    <a:pt x="8" y="15744"/>
                    <a:pt x="-609" y="15744"/>
                    <a:pt x="1181" y="12659"/>
                  </a:cubicBezTo>
                  <a:cubicBezTo>
                    <a:pt x="2970" y="9573"/>
                    <a:pt x="7167" y="3402"/>
                    <a:pt x="10623" y="1087"/>
                  </a:cubicBezTo>
                  <a:cubicBezTo>
                    <a:pt x="14079" y="-1227"/>
                    <a:pt x="16794" y="316"/>
                    <a:pt x="18399" y="4173"/>
                  </a:cubicBezTo>
                  <a:cubicBezTo>
                    <a:pt x="20004" y="8030"/>
                    <a:pt x="20497" y="14202"/>
                    <a:pt x="20991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017310" y="83884"/>
              <a:ext cx="87716" cy="13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999" fill="norm" stroke="1" extrusionOk="0">
                  <a:moveTo>
                    <a:pt x="14962" y="3380"/>
                  </a:moveTo>
                  <a:cubicBezTo>
                    <a:pt x="14962" y="2109"/>
                    <a:pt x="14962" y="839"/>
                    <a:pt x="14200" y="283"/>
                  </a:cubicBezTo>
                  <a:cubicBezTo>
                    <a:pt x="13437" y="-273"/>
                    <a:pt x="11913" y="-114"/>
                    <a:pt x="9499" y="1712"/>
                  </a:cubicBezTo>
                  <a:cubicBezTo>
                    <a:pt x="7085" y="3539"/>
                    <a:pt x="3781" y="7033"/>
                    <a:pt x="1875" y="9892"/>
                  </a:cubicBezTo>
                  <a:cubicBezTo>
                    <a:pt x="-31" y="12751"/>
                    <a:pt x="-539" y="14974"/>
                    <a:pt x="605" y="16880"/>
                  </a:cubicBezTo>
                  <a:cubicBezTo>
                    <a:pt x="1748" y="18786"/>
                    <a:pt x="4543" y="20374"/>
                    <a:pt x="7466" y="20851"/>
                  </a:cubicBezTo>
                  <a:cubicBezTo>
                    <a:pt x="10388" y="21327"/>
                    <a:pt x="13437" y="20692"/>
                    <a:pt x="16106" y="18389"/>
                  </a:cubicBezTo>
                  <a:cubicBezTo>
                    <a:pt x="18774" y="16086"/>
                    <a:pt x="21061" y="12115"/>
                    <a:pt x="21061" y="9018"/>
                  </a:cubicBezTo>
                  <a:cubicBezTo>
                    <a:pt x="21061" y="5921"/>
                    <a:pt x="18774" y="3698"/>
                    <a:pt x="16487" y="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009515" y="14332"/>
              <a:ext cx="127261" cy="28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1" fill="norm" stroke="1" extrusionOk="0">
                  <a:moveTo>
                    <a:pt x="21465" y="0"/>
                  </a:moveTo>
                  <a:cubicBezTo>
                    <a:pt x="19144" y="2374"/>
                    <a:pt x="16824" y="4747"/>
                    <a:pt x="14235" y="7160"/>
                  </a:cubicBezTo>
                  <a:cubicBezTo>
                    <a:pt x="11647" y="9574"/>
                    <a:pt x="8791" y="12026"/>
                    <a:pt x="6470" y="14123"/>
                  </a:cubicBezTo>
                  <a:cubicBezTo>
                    <a:pt x="4149" y="16220"/>
                    <a:pt x="2364" y="17960"/>
                    <a:pt x="1293" y="19187"/>
                  </a:cubicBezTo>
                  <a:cubicBezTo>
                    <a:pt x="222" y="20413"/>
                    <a:pt x="-135" y="21125"/>
                    <a:pt x="44" y="21363"/>
                  </a:cubicBezTo>
                  <a:cubicBezTo>
                    <a:pt x="222" y="21600"/>
                    <a:pt x="936" y="21363"/>
                    <a:pt x="165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403475" y="0"/>
              <a:ext cx="75830" cy="15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32" fill="norm" stroke="1" extrusionOk="0">
                  <a:moveTo>
                    <a:pt x="0" y="3335"/>
                  </a:moveTo>
                  <a:cubicBezTo>
                    <a:pt x="0" y="2595"/>
                    <a:pt x="0" y="1855"/>
                    <a:pt x="1314" y="1190"/>
                  </a:cubicBezTo>
                  <a:cubicBezTo>
                    <a:pt x="2627" y="524"/>
                    <a:pt x="5254" y="-68"/>
                    <a:pt x="8903" y="6"/>
                  </a:cubicBezTo>
                  <a:cubicBezTo>
                    <a:pt x="12551" y="80"/>
                    <a:pt x="17222" y="820"/>
                    <a:pt x="19411" y="2225"/>
                  </a:cubicBezTo>
                  <a:cubicBezTo>
                    <a:pt x="21600" y="3631"/>
                    <a:pt x="21308" y="5702"/>
                    <a:pt x="19119" y="7995"/>
                  </a:cubicBezTo>
                  <a:cubicBezTo>
                    <a:pt x="16930" y="10288"/>
                    <a:pt x="12843" y="12803"/>
                    <a:pt x="11530" y="15096"/>
                  </a:cubicBezTo>
                  <a:cubicBezTo>
                    <a:pt x="10216" y="17390"/>
                    <a:pt x="11676" y="19461"/>
                    <a:pt x="13135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444750" y="223882"/>
              <a:ext cx="63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0" y="877932"/>
              <a:ext cx="5270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1" y="7329"/>
                  </a:moveTo>
                  <a:cubicBezTo>
                    <a:pt x="481" y="7329"/>
                    <a:pt x="312" y="7329"/>
                    <a:pt x="213" y="7329"/>
                  </a:cubicBezTo>
                  <a:cubicBezTo>
                    <a:pt x="113" y="7329"/>
                    <a:pt x="82" y="7329"/>
                    <a:pt x="54" y="7329"/>
                  </a:cubicBezTo>
                  <a:cubicBezTo>
                    <a:pt x="26" y="7329"/>
                    <a:pt x="0" y="7329"/>
                    <a:pt x="0" y="7136"/>
                  </a:cubicBezTo>
                  <a:cubicBezTo>
                    <a:pt x="0" y="6943"/>
                    <a:pt x="26" y="6557"/>
                    <a:pt x="115" y="6236"/>
                  </a:cubicBezTo>
                  <a:cubicBezTo>
                    <a:pt x="204" y="5914"/>
                    <a:pt x="356" y="5657"/>
                    <a:pt x="510" y="5529"/>
                  </a:cubicBezTo>
                  <a:cubicBezTo>
                    <a:pt x="664" y="5400"/>
                    <a:pt x="820" y="5400"/>
                    <a:pt x="969" y="5336"/>
                  </a:cubicBezTo>
                  <a:cubicBezTo>
                    <a:pt x="1119" y="5271"/>
                    <a:pt x="1262" y="5143"/>
                    <a:pt x="1420" y="5079"/>
                  </a:cubicBezTo>
                  <a:cubicBezTo>
                    <a:pt x="1579" y="5014"/>
                    <a:pt x="1752" y="5014"/>
                    <a:pt x="1904" y="4950"/>
                  </a:cubicBezTo>
                  <a:cubicBezTo>
                    <a:pt x="2056" y="4886"/>
                    <a:pt x="2186" y="4757"/>
                    <a:pt x="2329" y="4629"/>
                  </a:cubicBezTo>
                  <a:cubicBezTo>
                    <a:pt x="2472" y="4500"/>
                    <a:pt x="2628" y="4371"/>
                    <a:pt x="2787" y="4179"/>
                  </a:cubicBezTo>
                  <a:cubicBezTo>
                    <a:pt x="2945" y="3986"/>
                    <a:pt x="3106" y="3729"/>
                    <a:pt x="3275" y="3471"/>
                  </a:cubicBezTo>
                  <a:cubicBezTo>
                    <a:pt x="3444" y="3214"/>
                    <a:pt x="3622" y="2957"/>
                    <a:pt x="3806" y="2764"/>
                  </a:cubicBezTo>
                  <a:cubicBezTo>
                    <a:pt x="3990" y="2571"/>
                    <a:pt x="4181" y="2443"/>
                    <a:pt x="4322" y="2314"/>
                  </a:cubicBezTo>
                  <a:cubicBezTo>
                    <a:pt x="4463" y="2186"/>
                    <a:pt x="4554" y="2057"/>
                    <a:pt x="4650" y="1993"/>
                  </a:cubicBezTo>
                  <a:cubicBezTo>
                    <a:pt x="4745" y="1929"/>
                    <a:pt x="4845" y="1929"/>
                    <a:pt x="4997" y="1864"/>
                  </a:cubicBezTo>
                  <a:cubicBezTo>
                    <a:pt x="5148" y="1800"/>
                    <a:pt x="5352" y="1671"/>
                    <a:pt x="5511" y="1543"/>
                  </a:cubicBezTo>
                  <a:cubicBezTo>
                    <a:pt x="5669" y="1414"/>
                    <a:pt x="5782" y="1286"/>
                    <a:pt x="5960" y="1157"/>
                  </a:cubicBezTo>
                  <a:cubicBezTo>
                    <a:pt x="6137" y="1029"/>
                    <a:pt x="6380" y="900"/>
                    <a:pt x="6623" y="771"/>
                  </a:cubicBezTo>
                  <a:cubicBezTo>
                    <a:pt x="6866" y="643"/>
                    <a:pt x="7109" y="514"/>
                    <a:pt x="7293" y="450"/>
                  </a:cubicBezTo>
                  <a:cubicBezTo>
                    <a:pt x="7478" y="386"/>
                    <a:pt x="7603" y="386"/>
                    <a:pt x="7733" y="386"/>
                  </a:cubicBezTo>
                  <a:cubicBezTo>
                    <a:pt x="7864" y="386"/>
                    <a:pt x="7998" y="386"/>
                    <a:pt x="8128" y="321"/>
                  </a:cubicBezTo>
                  <a:cubicBezTo>
                    <a:pt x="8258" y="257"/>
                    <a:pt x="8384" y="129"/>
                    <a:pt x="8519" y="64"/>
                  </a:cubicBezTo>
                  <a:cubicBezTo>
                    <a:pt x="8653" y="0"/>
                    <a:pt x="8796" y="0"/>
                    <a:pt x="8937" y="0"/>
                  </a:cubicBezTo>
                  <a:cubicBezTo>
                    <a:pt x="9078" y="0"/>
                    <a:pt x="9217" y="0"/>
                    <a:pt x="9360" y="0"/>
                  </a:cubicBezTo>
                  <a:cubicBezTo>
                    <a:pt x="9503" y="0"/>
                    <a:pt x="9651" y="0"/>
                    <a:pt x="9792" y="0"/>
                  </a:cubicBezTo>
                  <a:cubicBezTo>
                    <a:pt x="9933" y="0"/>
                    <a:pt x="10067" y="0"/>
                    <a:pt x="10210" y="0"/>
                  </a:cubicBezTo>
                  <a:cubicBezTo>
                    <a:pt x="10353" y="0"/>
                    <a:pt x="10505" y="0"/>
                    <a:pt x="10655" y="0"/>
                  </a:cubicBezTo>
                  <a:cubicBezTo>
                    <a:pt x="10804" y="0"/>
                    <a:pt x="10952" y="0"/>
                    <a:pt x="11099" y="64"/>
                  </a:cubicBezTo>
                  <a:cubicBezTo>
                    <a:pt x="11247" y="129"/>
                    <a:pt x="11394" y="257"/>
                    <a:pt x="11535" y="386"/>
                  </a:cubicBezTo>
                  <a:cubicBezTo>
                    <a:pt x="11676" y="514"/>
                    <a:pt x="11811" y="643"/>
                    <a:pt x="11956" y="836"/>
                  </a:cubicBezTo>
                  <a:cubicBezTo>
                    <a:pt x="12101" y="1029"/>
                    <a:pt x="12257" y="1286"/>
                    <a:pt x="12409" y="1479"/>
                  </a:cubicBezTo>
                  <a:cubicBezTo>
                    <a:pt x="12561" y="1671"/>
                    <a:pt x="12708" y="1800"/>
                    <a:pt x="12856" y="1993"/>
                  </a:cubicBezTo>
                  <a:cubicBezTo>
                    <a:pt x="13003" y="2186"/>
                    <a:pt x="13151" y="2443"/>
                    <a:pt x="13290" y="2700"/>
                  </a:cubicBezTo>
                  <a:cubicBezTo>
                    <a:pt x="13428" y="2957"/>
                    <a:pt x="13559" y="3214"/>
                    <a:pt x="13697" y="3407"/>
                  </a:cubicBezTo>
                  <a:cubicBezTo>
                    <a:pt x="13836" y="3600"/>
                    <a:pt x="13984" y="3729"/>
                    <a:pt x="14129" y="3921"/>
                  </a:cubicBezTo>
                  <a:cubicBezTo>
                    <a:pt x="14274" y="4114"/>
                    <a:pt x="14417" y="4371"/>
                    <a:pt x="14558" y="4629"/>
                  </a:cubicBezTo>
                  <a:cubicBezTo>
                    <a:pt x="14699" y="4886"/>
                    <a:pt x="14838" y="5143"/>
                    <a:pt x="14970" y="5400"/>
                  </a:cubicBezTo>
                  <a:cubicBezTo>
                    <a:pt x="15103" y="5657"/>
                    <a:pt x="15228" y="5914"/>
                    <a:pt x="15363" y="6171"/>
                  </a:cubicBezTo>
                  <a:cubicBezTo>
                    <a:pt x="15497" y="6429"/>
                    <a:pt x="15640" y="6686"/>
                    <a:pt x="15779" y="6943"/>
                  </a:cubicBezTo>
                  <a:cubicBezTo>
                    <a:pt x="15918" y="7200"/>
                    <a:pt x="16053" y="7457"/>
                    <a:pt x="16187" y="7714"/>
                  </a:cubicBezTo>
                  <a:cubicBezTo>
                    <a:pt x="16321" y="7971"/>
                    <a:pt x="16456" y="8229"/>
                    <a:pt x="16584" y="8421"/>
                  </a:cubicBezTo>
                  <a:cubicBezTo>
                    <a:pt x="16712" y="8614"/>
                    <a:pt x="16833" y="8743"/>
                    <a:pt x="16963" y="9000"/>
                  </a:cubicBezTo>
                  <a:cubicBezTo>
                    <a:pt x="17093" y="9257"/>
                    <a:pt x="17232" y="9643"/>
                    <a:pt x="17365" y="9900"/>
                  </a:cubicBezTo>
                  <a:cubicBezTo>
                    <a:pt x="17497" y="10157"/>
                    <a:pt x="17623" y="10286"/>
                    <a:pt x="17744" y="10543"/>
                  </a:cubicBezTo>
                  <a:cubicBezTo>
                    <a:pt x="17866" y="10800"/>
                    <a:pt x="17983" y="11186"/>
                    <a:pt x="18160" y="11636"/>
                  </a:cubicBezTo>
                  <a:cubicBezTo>
                    <a:pt x="18338" y="12086"/>
                    <a:pt x="18577" y="12600"/>
                    <a:pt x="18761" y="13050"/>
                  </a:cubicBezTo>
                  <a:cubicBezTo>
                    <a:pt x="18946" y="13500"/>
                    <a:pt x="19076" y="13886"/>
                    <a:pt x="19243" y="14336"/>
                  </a:cubicBezTo>
                  <a:cubicBezTo>
                    <a:pt x="19410" y="14786"/>
                    <a:pt x="19613" y="15300"/>
                    <a:pt x="19863" y="16007"/>
                  </a:cubicBezTo>
                  <a:cubicBezTo>
                    <a:pt x="20112" y="16714"/>
                    <a:pt x="20407" y="17614"/>
                    <a:pt x="20635" y="18321"/>
                  </a:cubicBezTo>
                  <a:cubicBezTo>
                    <a:pt x="20863" y="19029"/>
                    <a:pt x="21023" y="19543"/>
                    <a:pt x="21173" y="20057"/>
                  </a:cubicBezTo>
                  <a:cubicBezTo>
                    <a:pt x="21322" y="20571"/>
                    <a:pt x="21461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11125" y="1144024"/>
              <a:ext cx="96309" cy="1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741"/>
                  </a:moveTo>
                  <a:cubicBezTo>
                    <a:pt x="3798" y="2018"/>
                    <a:pt x="7596" y="2295"/>
                    <a:pt x="10800" y="2156"/>
                  </a:cubicBezTo>
                  <a:cubicBezTo>
                    <a:pt x="14004" y="2018"/>
                    <a:pt x="16615" y="1464"/>
                    <a:pt x="18514" y="979"/>
                  </a:cubicBezTo>
                  <a:cubicBezTo>
                    <a:pt x="20413" y="495"/>
                    <a:pt x="21600" y="79"/>
                    <a:pt x="21600" y="10"/>
                  </a:cubicBezTo>
                  <a:cubicBezTo>
                    <a:pt x="21600" y="-59"/>
                    <a:pt x="20413" y="218"/>
                    <a:pt x="18040" y="979"/>
                  </a:cubicBezTo>
                  <a:cubicBezTo>
                    <a:pt x="15666" y="1741"/>
                    <a:pt x="12105" y="2987"/>
                    <a:pt x="10088" y="3956"/>
                  </a:cubicBezTo>
                  <a:cubicBezTo>
                    <a:pt x="8070" y="4926"/>
                    <a:pt x="7596" y="5618"/>
                    <a:pt x="7952" y="6103"/>
                  </a:cubicBezTo>
                  <a:cubicBezTo>
                    <a:pt x="8308" y="6587"/>
                    <a:pt x="9495" y="6864"/>
                    <a:pt x="10681" y="7072"/>
                  </a:cubicBezTo>
                  <a:cubicBezTo>
                    <a:pt x="11868" y="7279"/>
                    <a:pt x="13055" y="7418"/>
                    <a:pt x="13648" y="7903"/>
                  </a:cubicBezTo>
                  <a:cubicBezTo>
                    <a:pt x="14242" y="8387"/>
                    <a:pt x="14242" y="9218"/>
                    <a:pt x="13055" y="10256"/>
                  </a:cubicBezTo>
                  <a:cubicBezTo>
                    <a:pt x="11868" y="11295"/>
                    <a:pt x="9495" y="12541"/>
                    <a:pt x="7358" y="14133"/>
                  </a:cubicBezTo>
                  <a:cubicBezTo>
                    <a:pt x="5222" y="15726"/>
                    <a:pt x="3323" y="17664"/>
                    <a:pt x="2611" y="18979"/>
                  </a:cubicBezTo>
                  <a:cubicBezTo>
                    <a:pt x="1899" y="20295"/>
                    <a:pt x="2374" y="20987"/>
                    <a:pt x="5578" y="21264"/>
                  </a:cubicBezTo>
                  <a:cubicBezTo>
                    <a:pt x="8782" y="21541"/>
                    <a:pt x="14716" y="21403"/>
                    <a:pt x="20651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50825" y="1212162"/>
              <a:ext cx="91811" cy="8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6" fill="norm" stroke="1" extrusionOk="0">
                  <a:moveTo>
                    <a:pt x="0" y="2268"/>
                  </a:moveTo>
                  <a:cubicBezTo>
                    <a:pt x="982" y="1438"/>
                    <a:pt x="1964" y="607"/>
                    <a:pt x="3191" y="745"/>
                  </a:cubicBezTo>
                  <a:cubicBezTo>
                    <a:pt x="4418" y="884"/>
                    <a:pt x="5891" y="1991"/>
                    <a:pt x="6505" y="4899"/>
                  </a:cubicBezTo>
                  <a:cubicBezTo>
                    <a:pt x="7118" y="7807"/>
                    <a:pt x="6873" y="12514"/>
                    <a:pt x="6259" y="15561"/>
                  </a:cubicBezTo>
                  <a:cubicBezTo>
                    <a:pt x="5645" y="18607"/>
                    <a:pt x="4664" y="19991"/>
                    <a:pt x="4050" y="19991"/>
                  </a:cubicBezTo>
                  <a:cubicBezTo>
                    <a:pt x="3436" y="19991"/>
                    <a:pt x="3191" y="18607"/>
                    <a:pt x="4418" y="16253"/>
                  </a:cubicBezTo>
                  <a:cubicBezTo>
                    <a:pt x="5645" y="13899"/>
                    <a:pt x="8345" y="10576"/>
                    <a:pt x="10800" y="7945"/>
                  </a:cubicBezTo>
                  <a:cubicBezTo>
                    <a:pt x="13255" y="5314"/>
                    <a:pt x="15464" y="3376"/>
                    <a:pt x="17305" y="1991"/>
                  </a:cubicBezTo>
                  <a:cubicBezTo>
                    <a:pt x="19145" y="607"/>
                    <a:pt x="20618" y="-224"/>
                    <a:pt x="21109" y="53"/>
                  </a:cubicBezTo>
                  <a:cubicBezTo>
                    <a:pt x="21600" y="330"/>
                    <a:pt x="21109" y="1714"/>
                    <a:pt x="19636" y="4345"/>
                  </a:cubicBezTo>
                  <a:cubicBezTo>
                    <a:pt x="18164" y="6976"/>
                    <a:pt x="15709" y="10853"/>
                    <a:pt x="14482" y="13622"/>
                  </a:cubicBezTo>
                  <a:cubicBezTo>
                    <a:pt x="13255" y="16391"/>
                    <a:pt x="13255" y="18053"/>
                    <a:pt x="14482" y="19161"/>
                  </a:cubicBezTo>
                  <a:cubicBezTo>
                    <a:pt x="15709" y="20268"/>
                    <a:pt x="18164" y="20822"/>
                    <a:pt x="20618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76250" y="1138282"/>
              <a:ext cx="6071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0" y="3150"/>
                  </a:moveTo>
                  <a:cubicBezTo>
                    <a:pt x="0" y="2400"/>
                    <a:pt x="0" y="1650"/>
                    <a:pt x="915" y="1050"/>
                  </a:cubicBezTo>
                  <a:cubicBezTo>
                    <a:pt x="1831" y="450"/>
                    <a:pt x="3661" y="0"/>
                    <a:pt x="6407" y="0"/>
                  </a:cubicBezTo>
                  <a:cubicBezTo>
                    <a:pt x="9153" y="0"/>
                    <a:pt x="12814" y="450"/>
                    <a:pt x="14644" y="1425"/>
                  </a:cubicBezTo>
                  <a:cubicBezTo>
                    <a:pt x="16475" y="2400"/>
                    <a:pt x="16475" y="3900"/>
                    <a:pt x="15742" y="4950"/>
                  </a:cubicBezTo>
                  <a:cubicBezTo>
                    <a:pt x="15010" y="6000"/>
                    <a:pt x="13546" y="6600"/>
                    <a:pt x="11349" y="7200"/>
                  </a:cubicBezTo>
                  <a:cubicBezTo>
                    <a:pt x="9153" y="7800"/>
                    <a:pt x="6224" y="8400"/>
                    <a:pt x="6224" y="8700"/>
                  </a:cubicBezTo>
                  <a:cubicBezTo>
                    <a:pt x="6224" y="9000"/>
                    <a:pt x="9153" y="9000"/>
                    <a:pt x="12264" y="9600"/>
                  </a:cubicBezTo>
                  <a:cubicBezTo>
                    <a:pt x="15376" y="10200"/>
                    <a:pt x="18671" y="11400"/>
                    <a:pt x="20136" y="12750"/>
                  </a:cubicBezTo>
                  <a:cubicBezTo>
                    <a:pt x="21600" y="14100"/>
                    <a:pt x="21234" y="15600"/>
                    <a:pt x="18854" y="17100"/>
                  </a:cubicBezTo>
                  <a:cubicBezTo>
                    <a:pt x="16475" y="18600"/>
                    <a:pt x="12081" y="20100"/>
                    <a:pt x="7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36525" y="1347832"/>
              <a:ext cx="2794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4" y="16364"/>
                    <a:pt x="5727" y="11127"/>
                    <a:pt x="8632" y="7527"/>
                  </a:cubicBezTo>
                  <a:cubicBezTo>
                    <a:pt x="11536" y="3927"/>
                    <a:pt x="14482" y="1964"/>
                    <a:pt x="16650" y="982"/>
                  </a:cubicBezTo>
                  <a:cubicBezTo>
                    <a:pt x="18818" y="0"/>
                    <a:pt x="202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22791" y="1344657"/>
              <a:ext cx="147109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16" y="15709"/>
                  </a:moveTo>
                  <a:cubicBezTo>
                    <a:pt x="4662" y="17673"/>
                    <a:pt x="3108" y="19636"/>
                    <a:pt x="1942" y="20618"/>
                  </a:cubicBezTo>
                  <a:cubicBezTo>
                    <a:pt x="777" y="21600"/>
                    <a:pt x="0" y="21600"/>
                    <a:pt x="0" y="21600"/>
                  </a:cubicBezTo>
                  <a:cubicBezTo>
                    <a:pt x="0" y="21600"/>
                    <a:pt x="777" y="21600"/>
                    <a:pt x="4040" y="18655"/>
                  </a:cubicBezTo>
                  <a:cubicBezTo>
                    <a:pt x="7304" y="15709"/>
                    <a:pt x="13053" y="9818"/>
                    <a:pt x="16394" y="6218"/>
                  </a:cubicBezTo>
                  <a:cubicBezTo>
                    <a:pt x="19735" y="2618"/>
                    <a:pt x="20668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96900" y="1246232"/>
              <a:ext cx="190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19125" y="1293857"/>
              <a:ext cx="95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419475" y="39732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541"/>
                    <a:pt x="6750" y="5082"/>
                    <a:pt x="10350" y="8682"/>
                  </a:cubicBezTo>
                  <a:cubicBezTo>
                    <a:pt x="13950" y="12282"/>
                    <a:pt x="17775" y="169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492972" y="58782"/>
              <a:ext cx="5985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8020" y="3164"/>
                    <a:pt x="14610" y="6327"/>
                    <a:pt x="11389" y="9327"/>
                  </a:cubicBezTo>
                  <a:cubicBezTo>
                    <a:pt x="8168" y="12327"/>
                    <a:pt x="5136" y="15164"/>
                    <a:pt x="3052" y="16964"/>
                  </a:cubicBezTo>
                  <a:cubicBezTo>
                    <a:pt x="968" y="18764"/>
                    <a:pt x="-169" y="19527"/>
                    <a:pt x="20" y="20127"/>
                  </a:cubicBezTo>
                  <a:cubicBezTo>
                    <a:pt x="210" y="20727"/>
                    <a:pt x="1726" y="21164"/>
                    <a:pt x="3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567723" y="141086"/>
              <a:ext cx="89878" cy="8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91" fill="norm" stroke="1" extrusionOk="0">
                  <a:moveTo>
                    <a:pt x="6187" y="5733"/>
                  </a:moveTo>
                  <a:cubicBezTo>
                    <a:pt x="7429" y="4653"/>
                    <a:pt x="8670" y="3573"/>
                    <a:pt x="9787" y="2493"/>
                  </a:cubicBezTo>
                  <a:cubicBezTo>
                    <a:pt x="10905" y="1413"/>
                    <a:pt x="11898" y="333"/>
                    <a:pt x="11774" y="63"/>
                  </a:cubicBezTo>
                  <a:cubicBezTo>
                    <a:pt x="11650" y="-207"/>
                    <a:pt x="10408" y="333"/>
                    <a:pt x="8174" y="2898"/>
                  </a:cubicBezTo>
                  <a:cubicBezTo>
                    <a:pt x="5939" y="5463"/>
                    <a:pt x="2712" y="10053"/>
                    <a:pt x="1098" y="13293"/>
                  </a:cubicBezTo>
                  <a:cubicBezTo>
                    <a:pt x="-516" y="16533"/>
                    <a:pt x="-516" y="18423"/>
                    <a:pt x="2215" y="19638"/>
                  </a:cubicBezTo>
                  <a:cubicBezTo>
                    <a:pt x="4946" y="20853"/>
                    <a:pt x="10408" y="21393"/>
                    <a:pt x="14008" y="21123"/>
                  </a:cubicBezTo>
                  <a:cubicBezTo>
                    <a:pt x="17608" y="20853"/>
                    <a:pt x="19346" y="19773"/>
                    <a:pt x="21084" y="18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686175" y="111759"/>
              <a:ext cx="53976" cy="14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52"/>
                  </a:moveTo>
                  <a:cubicBezTo>
                    <a:pt x="18635" y="-9"/>
                    <a:pt x="15671" y="-170"/>
                    <a:pt x="12494" y="394"/>
                  </a:cubicBezTo>
                  <a:cubicBezTo>
                    <a:pt x="9318" y="958"/>
                    <a:pt x="5929" y="2248"/>
                    <a:pt x="4235" y="3296"/>
                  </a:cubicBezTo>
                  <a:cubicBezTo>
                    <a:pt x="2541" y="4343"/>
                    <a:pt x="2541" y="5149"/>
                    <a:pt x="3600" y="5794"/>
                  </a:cubicBezTo>
                  <a:cubicBezTo>
                    <a:pt x="4659" y="6439"/>
                    <a:pt x="6776" y="6923"/>
                    <a:pt x="10165" y="7890"/>
                  </a:cubicBezTo>
                  <a:cubicBezTo>
                    <a:pt x="13553" y="8857"/>
                    <a:pt x="18212" y="10308"/>
                    <a:pt x="19694" y="12081"/>
                  </a:cubicBezTo>
                  <a:cubicBezTo>
                    <a:pt x="21176" y="13854"/>
                    <a:pt x="19482" y="15949"/>
                    <a:pt x="15671" y="17561"/>
                  </a:cubicBezTo>
                  <a:cubicBezTo>
                    <a:pt x="11859" y="19173"/>
                    <a:pt x="5929" y="20302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169458" y="1182056"/>
              <a:ext cx="103718" cy="20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5069" y="6320"/>
                  </a:moveTo>
                  <a:cubicBezTo>
                    <a:pt x="4188" y="6649"/>
                    <a:pt x="3306" y="6978"/>
                    <a:pt x="2755" y="7745"/>
                  </a:cubicBezTo>
                  <a:cubicBezTo>
                    <a:pt x="2204" y="8513"/>
                    <a:pt x="1984" y="9719"/>
                    <a:pt x="1763" y="11802"/>
                  </a:cubicBezTo>
                  <a:cubicBezTo>
                    <a:pt x="1543" y="13886"/>
                    <a:pt x="1322" y="16846"/>
                    <a:pt x="1102" y="18710"/>
                  </a:cubicBezTo>
                  <a:cubicBezTo>
                    <a:pt x="882" y="20574"/>
                    <a:pt x="661" y="21341"/>
                    <a:pt x="441" y="21396"/>
                  </a:cubicBezTo>
                  <a:cubicBezTo>
                    <a:pt x="220" y="21451"/>
                    <a:pt x="0" y="20793"/>
                    <a:pt x="0" y="18929"/>
                  </a:cubicBezTo>
                  <a:cubicBezTo>
                    <a:pt x="0" y="17065"/>
                    <a:pt x="220" y="13995"/>
                    <a:pt x="1543" y="10925"/>
                  </a:cubicBezTo>
                  <a:cubicBezTo>
                    <a:pt x="2865" y="7855"/>
                    <a:pt x="5290" y="4785"/>
                    <a:pt x="6833" y="2976"/>
                  </a:cubicBezTo>
                  <a:cubicBezTo>
                    <a:pt x="8376" y="1167"/>
                    <a:pt x="9037" y="619"/>
                    <a:pt x="10029" y="290"/>
                  </a:cubicBezTo>
                  <a:cubicBezTo>
                    <a:pt x="11020" y="-39"/>
                    <a:pt x="12343" y="-149"/>
                    <a:pt x="13224" y="290"/>
                  </a:cubicBezTo>
                  <a:cubicBezTo>
                    <a:pt x="14106" y="728"/>
                    <a:pt x="14547" y="1715"/>
                    <a:pt x="14878" y="4017"/>
                  </a:cubicBezTo>
                  <a:cubicBezTo>
                    <a:pt x="15208" y="6320"/>
                    <a:pt x="15429" y="9938"/>
                    <a:pt x="15980" y="12844"/>
                  </a:cubicBezTo>
                  <a:cubicBezTo>
                    <a:pt x="16531" y="15749"/>
                    <a:pt x="17412" y="17942"/>
                    <a:pt x="18404" y="19203"/>
                  </a:cubicBezTo>
                  <a:cubicBezTo>
                    <a:pt x="19396" y="20464"/>
                    <a:pt x="20498" y="20793"/>
                    <a:pt x="21600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177925" y="129068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623291" y="1191131"/>
              <a:ext cx="97559" cy="19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2" fill="norm" stroke="1" extrusionOk="0">
                  <a:moveTo>
                    <a:pt x="21410" y="13564"/>
                  </a:moveTo>
                  <a:cubicBezTo>
                    <a:pt x="19087" y="11956"/>
                    <a:pt x="16765" y="10347"/>
                    <a:pt x="15023" y="8624"/>
                  </a:cubicBezTo>
                  <a:cubicBezTo>
                    <a:pt x="13281" y="6901"/>
                    <a:pt x="12120" y="5062"/>
                    <a:pt x="11539" y="3856"/>
                  </a:cubicBezTo>
                  <a:cubicBezTo>
                    <a:pt x="10958" y="2649"/>
                    <a:pt x="10958" y="2075"/>
                    <a:pt x="11423" y="1558"/>
                  </a:cubicBezTo>
                  <a:cubicBezTo>
                    <a:pt x="11887" y="1041"/>
                    <a:pt x="12816" y="581"/>
                    <a:pt x="13978" y="294"/>
                  </a:cubicBezTo>
                  <a:cubicBezTo>
                    <a:pt x="15139" y="7"/>
                    <a:pt x="16533" y="-108"/>
                    <a:pt x="17578" y="122"/>
                  </a:cubicBezTo>
                  <a:cubicBezTo>
                    <a:pt x="18623" y="352"/>
                    <a:pt x="19320" y="926"/>
                    <a:pt x="18623" y="2535"/>
                  </a:cubicBezTo>
                  <a:cubicBezTo>
                    <a:pt x="17926" y="4143"/>
                    <a:pt x="15836" y="6786"/>
                    <a:pt x="12700" y="9026"/>
                  </a:cubicBezTo>
                  <a:cubicBezTo>
                    <a:pt x="9565" y="11266"/>
                    <a:pt x="5384" y="13105"/>
                    <a:pt x="2945" y="14311"/>
                  </a:cubicBezTo>
                  <a:cubicBezTo>
                    <a:pt x="507" y="15518"/>
                    <a:pt x="-190" y="16092"/>
                    <a:pt x="42" y="16494"/>
                  </a:cubicBezTo>
                  <a:cubicBezTo>
                    <a:pt x="275" y="16896"/>
                    <a:pt x="1436" y="17126"/>
                    <a:pt x="3294" y="17356"/>
                  </a:cubicBezTo>
                  <a:cubicBezTo>
                    <a:pt x="5152" y="17586"/>
                    <a:pt x="7707" y="17815"/>
                    <a:pt x="9681" y="18505"/>
                  </a:cubicBezTo>
                  <a:cubicBezTo>
                    <a:pt x="11655" y="19194"/>
                    <a:pt x="13049" y="20343"/>
                    <a:pt x="14442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160446" y="1201782"/>
              <a:ext cx="490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769"/>
                    <a:pt x="2735" y="5538"/>
                    <a:pt x="575" y="9138"/>
                  </a:cubicBezTo>
                  <a:cubicBezTo>
                    <a:pt x="-1585" y="12738"/>
                    <a:pt x="2735" y="17169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146300" y="1157065"/>
              <a:ext cx="96580" cy="20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71" fill="norm" stroke="1" extrusionOk="0">
                  <a:moveTo>
                    <a:pt x="1379" y="4863"/>
                  </a:moveTo>
                  <a:cubicBezTo>
                    <a:pt x="1149" y="4003"/>
                    <a:pt x="919" y="3143"/>
                    <a:pt x="1494" y="2230"/>
                  </a:cubicBezTo>
                  <a:cubicBezTo>
                    <a:pt x="2068" y="1316"/>
                    <a:pt x="3447" y="349"/>
                    <a:pt x="5974" y="81"/>
                  </a:cubicBezTo>
                  <a:cubicBezTo>
                    <a:pt x="8502" y="-188"/>
                    <a:pt x="12179" y="242"/>
                    <a:pt x="14477" y="940"/>
                  </a:cubicBezTo>
                  <a:cubicBezTo>
                    <a:pt x="16774" y="1639"/>
                    <a:pt x="17694" y="2606"/>
                    <a:pt x="16315" y="3896"/>
                  </a:cubicBezTo>
                  <a:cubicBezTo>
                    <a:pt x="14936" y="5185"/>
                    <a:pt x="11260" y="6797"/>
                    <a:pt x="8732" y="7872"/>
                  </a:cubicBezTo>
                  <a:cubicBezTo>
                    <a:pt x="6204" y="8946"/>
                    <a:pt x="4826" y="9484"/>
                    <a:pt x="4940" y="9860"/>
                  </a:cubicBezTo>
                  <a:cubicBezTo>
                    <a:pt x="5055" y="10236"/>
                    <a:pt x="6664" y="10451"/>
                    <a:pt x="9536" y="11257"/>
                  </a:cubicBezTo>
                  <a:cubicBezTo>
                    <a:pt x="12409" y="12063"/>
                    <a:pt x="16545" y="13460"/>
                    <a:pt x="18843" y="14803"/>
                  </a:cubicBezTo>
                  <a:cubicBezTo>
                    <a:pt x="21140" y="16146"/>
                    <a:pt x="21600" y="17436"/>
                    <a:pt x="20106" y="18672"/>
                  </a:cubicBezTo>
                  <a:cubicBezTo>
                    <a:pt x="18613" y="19908"/>
                    <a:pt x="15166" y="21090"/>
                    <a:pt x="11489" y="21251"/>
                  </a:cubicBezTo>
                  <a:cubicBezTo>
                    <a:pt x="7813" y="21412"/>
                    <a:pt x="3906" y="20552"/>
                    <a:pt x="0" y="1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638420" y="1223138"/>
              <a:ext cx="79381" cy="10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89" fill="norm" stroke="1" extrusionOk="0">
                  <a:moveTo>
                    <a:pt x="16201" y="4859"/>
                  </a:moveTo>
                  <a:cubicBezTo>
                    <a:pt x="15917" y="3745"/>
                    <a:pt x="15633" y="2632"/>
                    <a:pt x="14638" y="1630"/>
                  </a:cubicBezTo>
                  <a:cubicBezTo>
                    <a:pt x="13643" y="628"/>
                    <a:pt x="11938" y="-263"/>
                    <a:pt x="9949" y="71"/>
                  </a:cubicBezTo>
                  <a:cubicBezTo>
                    <a:pt x="7959" y="405"/>
                    <a:pt x="5685" y="1964"/>
                    <a:pt x="3838" y="5193"/>
                  </a:cubicBezTo>
                  <a:cubicBezTo>
                    <a:pt x="1991" y="8422"/>
                    <a:pt x="570" y="13321"/>
                    <a:pt x="143" y="16327"/>
                  </a:cubicBezTo>
                  <a:cubicBezTo>
                    <a:pt x="-283" y="19333"/>
                    <a:pt x="285" y="20446"/>
                    <a:pt x="1280" y="20892"/>
                  </a:cubicBezTo>
                  <a:cubicBezTo>
                    <a:pt x="2275" y="21337"/>
                    <a:pt x="3696" y="21114"/>
                    <a:pt x="5401" y="19333"/>
                  </a:cubicBezTo>
                  <a:cubicBezTo>
                    <a:pt x="7106" y="17551"/>
                    <a:pt x="9096" y="14211"/>
                    <a:pt x="10375" y="11873"/>
                  </a:cubicBezTo>
                  <a:cubicBezTo>
                    <a:pt x="11654" y="9535"/>
                    <a:pt x="12222" y="8199"/>
                    <a:pt x="12933" y="8310"/>
                  </a:cubicBezTo>
                  <a:cubicBezTo>
                    <a:pt x="13643" y="8422"/>
                    <a:pt x="14496" y="9980"/>
                    <a:pt x="15917" y="11873"/>
                  </a:cubicBezTo>
                  <a:cubicBezTo>
                    <a:pt x="17338" y="13766"/>
                    <a:pt x="19328" y="15993"/>
                    <a:pt x="21317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736850" y="1218525"/>
              <a:ext cx="139700" cy="8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374"/>
                  </a:moveTo>
                  <a:cubicBezTo>
                    <a:pt x="0" y="6552"/>
                    <a:pt x="0" y="4731"/>
                    <a:pt x="491" y="3820"/>
                  </a:cubicBezTo>
                  <a:cubicBezTo>
                    <a:pt x="982" y="2909"/>
                    <a:pt x="1964" y="2909"/>
                    <a:pt x="3109" y="4340"/>
                  </a:cubicBezTo>
                  <a:cubicBezTo>
                    <a:pt x="4255" y="5772"/>
                    <a:pt x="5564" y="8634"/>
                    <a:pt x="6218" y="11367"/>
                  </a:cubicBezTo>
                  <a:cubicBezTo>
                    <a:pt x="6873" y="14099"/>
                    <a:pt x="6873" y="16702"/>
                    <a:pt x="6545" y="18523"/>
                  </a:cubicBezTo>
                  <a:cubicBezTo>
                    <a:pt x="6218" y="20345"/>
                    <a:pt x="5564" y="21386"/>
                    <a:pt x="4909" y="21386"/>
                  </a:cubicBezTo>
                  <a:cubicBezTo>
                    <a:pt x="4255" y="21386"/>
                    <a:pt x="3600" y="20345"/>
                    <a:pt x="3518" y="18263"/>
                  </a:cubicBezTo>
                  <a:cubicBezTo>
                    <a:pt x="3436" y="16181"/>
                    <a:pt x="3927" y="13058"/>
                    <a:pt x="4991" y="10586"/>
                  </a:cubicBezTo>
                  <a:cubicBezTo>
                    <a:pt x="6055" y="8114"/>
                    <a:pt x="7691" y="6292"/>
                    <a:pt x="8918" y="5511"/>
                  </a:cubicBezTo>
                  <a:cubicBezTo>
                    <a:pt x="10145" y="4731"/>
                    <a:pt x="10964" y="4991"/>
                    <a:pt x="11618" y="5641"/>
                  </a:cubicBezTo>
                  <a:cubicBezTo>
                    <a:pt x="12273" y="6292"/>
                    <a:pt x="12764" y="7333"/>
                    <a:pt x="13582" y="7073"/>
                  </a:cubicBezTo>
                  <a:cubicBezTo>
                    <a:pt x="14400" y="6813"/>
                    <a:pt x="15545" y="5251"/>
                    <a:pt x="16118" y="3820"/>
                  </a:cubicBezTo>
                  <a:cubicBezTo>
                    <a:pt x="16691" y="2388"/>
                    <a:pt x="16691" y="1087"/>
                    <a:pt x="16282" y="437"/>
                  </a:cubicBezTo>
                  <a:cubicBezTo>
                    <a:pt x="15873" y="-214"/>
                    <a:pt x="15055" y="-214"/>
                    <a:pt x="14155" y="957"/>
                  </a:cubicBezTo>
                  <a:cubicBezTo>
                    <a:pt x="13255" y="2128"/>
                    <a:pt x="12273" y="4470"/>
                    <a:pt x="11700" y="6943"/>
                  </a:cubicBezTo>
                  <a:cubicBezTo>
                    <a:pt x="11127" y="9415"/>
                    <a:pt x="10964" y="12017"/>
                    <a:pt x="12191" y="14359"/>
                  </a:cubicBezTo>
                  <a:cubicBezTo>
                    <a:pt x="13418" y="16702"/>
                    <a:pt x="16036" y="18784"/>
                    <a:pt x="17836" y="19564"/>
                  </a:cubicBezTo>
                  <a:cubicBezTo>
                    <a:pt x="19636" y="20345"/>
                    <a:pt x="20618" y="19825"/>
                    <a:pt x="21600" y="19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241393" y="1143001"/>
              <a:ext cx="108020" cy="14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9" fill="norm" stroke="1" extrusionOk="0">
                  <a:moveTo>
                    <a:pt x="685" y="10420"/>
                  </a:moveTo>
                  <a:cubicBezTo>
                    <a:pt x="265" y="14740"/>
                    <a:pt x="-154" y="19060"/>
                    <a:pt x="56" y="18983"/>
                  </a:cubicBezTo>
                  <a:cubicBezTo>
                    <a:pt x="265" y="18906"/>
                    <a:pt x="1104" y="14432"/>
                    <a:pt x="1943" y="10729"/>
                  </a:cubicBezTo>
                  <a:cubicBezTo>
                    <a:pt x="2782" y="7026"/>
                    <a:pt x="3621" y="4095"/>
                    <a:pt x="4564" y="2320"/>
                  </a:cubicBezTo>
                  <a:cubicBezTo>
                    <a:pt x="5508" y="546"/>
                    <a:pt x="6557" y="-71"/>
                    <a:pt x="7396" y="6"/>
                  </a:cubicBezTo>
                  <a:cubicBezTo>
                    <a:pt x="8234" y="83"/>
                    <a:pt x="8863" y="855"/>
                    <a:pt x="9597" y="2089"/>
                  </a:cubicBezTo>
                  <a:cubicBezTo>
                    <a:pt x="10331" y="3323"/>
                    <a:pt x="11170" y="5020"/>
                    <a:pt x="11799" y="6255"/>
                  </a:cubicBezTo>
                  <a:cubicBezTo>
                    <a:pt x="12429" y="7489"/>
                    <a:pt x="12848" y="8260"/>
                    <a:pt x="13582" y="8569"/>
                  </a:cubicBezTo>
                  <a:cubicBezTo>
                    <a:pt x="14316" y="8878"/>
                    <a:pt x="15364" y="8723"/>
                    <a:pt x="16413" y="7875"/>
                  </a:cubicBezTo>
                  <a:cubicBezTo>
                    <a:pt x="17462" y="7026"/>
                    <a:pt x="18510" y="5483"/>
                    <a:pt x="19349" y="4403"/>
                  </a:cubicBezTo>
                  <a:cubicBezTo>
                    <a:pt x="20188" y="3323"/>
                    <a:pt x="20817" y="2706"/>
                    <a:pt x="21131" y="2783"/>
                  </a:cubicBezTo>
                  <a:cubicBezTo>
                    <a:pt x="21446" y="2860"/>
                    <a:pt x="21446" y="3632"/>
                    <a:pt x="21341" y="6409"/>
                  </a:cubicBezTo>
                  <a:cubicBezTo>
                    <a:pt x="21236" y="9186"/>
                    <a:pt x="21027" y="13969"/>
                    <a:pt x="20712" y="16823"/>
                  </a:cubicBezTo>
                  <a:cubicBezTo>
                    <a:pt x="20397" y="19678"/>
                    <a:pt x="19978" y="20603"/>
                    <a:pt x="1955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419475" y="1126590"/>
              <a:ext cx="88901" cy="1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152"/>
                  </a:moveTo>
                  <a:cubicBezTo>
                    <a:pt x="21086" y="1386"/>
                    <a:pt x="20571" y="620"/>
                    <a:pt x="19286" y="237"/>
                  </a:cubicBezTo>
                  <a:cubicBezTo>
                    <a:pt x="18000" y="-146"/>
                    <a:pt x="15943" y="-146"/>
                    <a:pt x="13500" y="850"/>
                  </a:cubicBezTo>
                  <a:cubicBezTo>
                    <a:pt x="11057" y="1845"/>
                    <a:pt x="8229" y="3837"/>
                    <a:pt x="5914" y="6518"/>
                  </a:cubicBezTo>
                  <a:cubicBezTo>
                    <a:pt x="3600" y="9199"/>
                    <a:pt x="1800" y="12569"/>
                    <a:pt x="900" y="14637"/>
                  </a:cubicBezTo>
                  <a:cubicBezTo>
                    <a:pt x="0" y="16705"/>
                    <a:pt x="0" y="17471"/>
                    <a:pt x="0" y="18237"/>
                  </a:cubicBezTo>
                  <a:cubicBezTo>
                    <a:pt x="0" y="19003"/>
                    <a:pt x="0" y="19769"/>
                    <a:pt x="643" y="20305"/>
                  </a:cubicBezTo>
                  <a:cubicBezTo>
                    <a:pt x="1286" y="20841"/>
                    <a:pt x="2571" y="21148"/>
                    <a:pt x="5914" y="21301"/>
                  </a:cubicBezTo>
                  <a:cubicBezTo>
                    <a:pt x="9257" y="21454"/>
                    <a:pt x="14657" y="21454"/>
                    <a:pt x="20057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432175" y="1217657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91658" y="1714838"/>
              <a:ext cx="110068" cy="16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7892" y="5799"/>
                  </a:moveTo>
                  <a:cubicBezTo>
                    <a:pt x="7062" y="5397"/>
                    <a:pt x="6231" y="4994"/>
                    <a:pt x="5400" y="4994"/>
                  </a:cubicBezTo>
                  <a:cubicBezTo>
                    <a:pt x="4569" y="4994"/>
                    <a:pt x="3738" y="5397"/>
                    <a:pt x="2908" y="6738"/>
                  </a:cubicBezTo>
                  <a:cubicBezTo>
                    <a:pt x="2077" y="8080"/>
                    <a:pt x="1246" y="10361"/>
                    <a:pt x="727" y="12507"/>
                  </a:cubicBezTo>
                  <a:cubicBezTo>
                    <a:pt x="208" y="14654"/>
                    <a:pt x="0" y="16666"/>
                    <a:pt x="0" y="18008"/>
                  </a:cubicBezTo>
                  <a:cubicBezTo>
                    <a:pt x="0" y="19349"/>
                    <a:pt x="208" y="20020"/>
                    <a:pt x="727" y="20557"/>
                  </a:cubicBezTo>
                  <a:cubicBezTo>
                    <a:pt x="1246" y="21094"/>
                    <a:pt x="2077" y="21496"/>
                    <a:pt x="3842" y="21026"/>
                  </a:cubicBezTo>
                  <a:cubicBezTo>
                    <a:pt x="5608" y="20557"/>
                    <a:pt x="8308" y="19215"/>
                    <a:pt x="10592" y="17136"/>
                  </a:cubicBezTo>
                  <a:cubicBezTo>
                    <a:pt x="12877" y="15056"/>
                    <a:pt x="14746" y="12239"/>
                    <a:pt x="15577" y="9489"/>
                  </a:cubicBezTo>
                  <a:cubicBezTo>
                    <a:pt x="16408" y="6738"/>
                    <a:pt x="16200" y="4055"/>
                    <a:pt x="15681" y="2512"/>
                  </a:cubicBezTo>
                  <a:cubicBezTo>
                    <a:pt x="15162" y="969"/>
                    <a:pt x="14331" y="567"/>
                    <a:pt x="13396" y="298"/>
                  </a:cubicBezTo>
                  <a:cubicBezTo>
                    <a:pt x="12462" y="30"/>
                    <a:pt x="11423" y="-104"/>
                    <a:pt x="10488" y="97"/>
                  </a:cubicBezTo>
                  <a:cubicBezTo>
                    <a:pt x="9554" y="298"/>
                    <a:pt x="8723" y="835"/>
                    <a:pt x="7892" y="2579"/>
                  </a:cubicBezTo>
                  <a:cubicBezTo>
                    <a:pt x="7062" y="4323"/>
                    <a:pt x="6231" y="7275"/>
                    <a:pt x="7062" y="9891"/>
                  </a:cubicBezTo>
                  <a:cubicBezTo>
                    <a:pt x="7892" y="12507"/>
                    <a:pt x="10385" y="14788"/>
                    <a:pt x="13085" y="16264"/>
                  </a:cubicBezTo>
                  <a:cubicBezTo>
                    <a:pt x="15785" y="17739"/>
                    <a:pt x="18692" y="18410"/>
                    <a:pt x="21600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11250" y="1725657"/>
              <a:ext cx="65330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3086" y="0"/>
                  </a:moveTo>
                  <a:cubicBezTo>
                    <a:pt x="7886" y="1412"/>
                    <a:pt x="12686" y="2824"/>
                    <a:pt x="16114" y="5294"/>
                  </a:cubicBezTo>
                  <a:cubicBezTo>
                    <a:pt x="19543" y="7765"/>
                    <a:pt x="21600" y="11294"/>
                    <a:pt x="21086" y="13976"/>
                  </a:cubicBezTo>
                  <a:cubicBezTo>
                    <a:pt x="20571" y="16659"/>
                    <a:pt x="17486" y="18494"/>
                    <a:pt x="13543" y="19624"/>
                  </a:cubicBezTo>
                  <a:cubicBezTo>
                    <a:pt x="9600" y="20753"/>
                    <a:pt x="480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45816" y="1716666"/>
              <a:ext cx="51134" cy="15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527" fill="norm" stroke="1" extrusionOk="0">
                  <a:moveTo>
                    <a:pt x="20872" y="791"/>
                  </a:moveTo>
                  <a:cubicBezTo>
                    <a:pt x="18712" y="503"/>
                    <a:pt x="16552" y="215"/>
                    <a:pt x="14392" y="71"/>
                  </a:cubicBezTo>
                  <a:cubicBezTo>
                    <a:pt x="12232" y="-73"/>
                    <a:pt x="10072" y="-73"/>
                    <a:pt x="7696" y="791"/>
                  </a:cubicBezTo>
                  <a:cubicBezTo>
                    <a:pt x="5320" y="1655"/>
                    <a:pt x="2728" y="3383"/>
                    <a:pt x="1216" y="5975"/>
                  </a:cubicBezTo>
                  <a:cubicBezTo>
                    <a:pt x="-296" y="8567"/>
                    <a:pt x="-728" y="12023"/>
                    <a:pt x="1864" y="14759"/>
                  </a:cubicBezTo>
                  <a:cubicBezTo>
                    <a:pt x="4456" y="17495"/>
                    <a:pt x="10072" y="19511"/>
                    <a:pt x="15688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448562" y="1698028"/>
              <a:ext cx="97664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74" fill="norm" stroke="1" extrusionOk="0">
                  <a:moveTo>
                    <a:pt x="5407" y="5622"/>
                  </a:moveTo>
                  <a:cubicBezTo>
                    <a:pt x="5407" y="8008"/>
                    <a:pt x="5407" y="10395"/>
                    <a:pt x="4943" y="12782"/>
                  </a:cubicBezTo>
                  <a:cubicBezTo>
                    <a:pt x="4478" y="15168"/>
                    <a:pt x="3549" y="17555"/>
                    <a:pt x="2620" y="19107"/>
                  </a:cubicBezTo>
                  <a:cubicBezTo>
                    <a:pt x="1691" y="20658"/>
                    <a:pt x="762" y="21374"/>
                    <a:pt x="298" y="21374"/>
                  </a:cubicBezTo>
                  <a:cubicBezTo>
                    <a:pt x="-167" y="21374"/>
                    <a:pt x="-167" y="20658"/>
                    <a:pt x="878" y="18331"/>
                  </a:cubicBezTo>
                  <a:cubicBezTo>
                    <a:pt x="1923" y="16004"/>
                    <a:pt x="4014" y="12066"/>
                    <a:pt x="5639" y="9202"/>
                  </a:cubicBezTo>
                  <a:cubicBezTo>
                    <a:pt x="7265" y="6338"/>
                    <a:pt x="8427" y="4547"/>
                    <a:pt x="9588" y="3056"/>
                  </a:cubicBezTo>
                  <a:cubicBezTo>
                    <a:pt x="10749" y="1564"/>
                    <a:pt x="11910" y="371"/>
                    <a:pt x="12839" y="72"/>
                  </a:cubicBezTo>
                  <a:cubicBezTo>
                    <a:pt x="13768" y="-226"/>
                    <a:pt x="14465" y="371"/>
                    <a:pt x="15162" y="2399"/>
                  </a:cubicBezTo>
                  <a:cubicBezTo>
                    <a:pt x="15859" y="4428"/>
                    <a:pt x="16556" y="7889"/>
                    <a:pt x="17601" y="11290"/>
                  </a:cubicBezTo>
                  <a:cubicBezTo>
                    <a:pt x="18646" y="14691"/>
                    <a:pt x="20039" y="18033"/>
                    <a:pt x="2143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460500" y="181455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768475" y="1684382"/>
              <a:ext cx="12701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36"/>
                    <a:pt x="7200" y="8272"/>
                    <a:pt x="10800" y="11872"/>
                  </a:cubicBezTo>
                  <a:cubicBezTo>
                    <a:pt x="14400" y="15472"/>
                    <a:pt x="18000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89100" y="182090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8" y="18720"/>
                    <a:pt x="4896" y="15840"/>
                    <a:pt x="8496" y="12240"/>
                  </a:cubicBezTo>
                  <a:cubicBezTo>
                    <a:pt x="12096" y="8640"/>
                    <a:pt x="16848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022475" y="1700257"/>
              <a:ext cx="952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007222" y="1636770"/>
              <a:ext cx="117820" cy="18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73" fill="norm" stroke="1" extrusionOk="0">
                  <a:moveTo>
                    <a:pt x="453" y="4652"/>
                  </a:moveTo>
                  <a:cubicBezTo>
                    <a:pt x="78" y="3578"/>
                    <a:pt x="-298" y="2504"/>
                    <a:pt x="359" y="1669"/>
                  </a:cubicBezTo>
                  <a:cubicBezTo>
                    <a:pt x="1017" y="834"/>
                    <a:pt x="2707" y="237"/>
                    <a:pt x="4867" y="58"/>
                  </a:cubicBezTo>
                  <a:cubicBezTo>
                    <a:pt x="7027" y="-121"/>
                    <a:pt x="9657" y="118"/>
                    <a:pt x="11441" y="714"/>
                  </a:cubicBezTo>
                  <a:cubicBezTo>
                    <a:pt x="13225" y="1311"/>
                    <a:pt x="14165" y="2266"/>
                    <a:pt x="13977" y="3161"/>
                  </a:cubicBezTo>
                  <a:cubicBezTo>
                    <a:pt x="13789" y="4056"/>
                    <a:pt x="12474" y="4891"/>
                    <a:pt x="11347" y="5607"/>
                  </a:cubicBezTo>
                  <a:cubicBezTo>
                    <a:pt x="10220" y="6323"/>
                    <a:pt x="9281" y="6920"/>
                    <a:pt x="9281" y="7397"/>
                  </a:cubicBezTo>
                  <a:cubicBezTo>
                    <a:pt x="9281" y="7875"/>
                    <a:pt x="10220" y="8233"/>
                    <a:pt x="12192" y="8949"/>
                  </a:cubicBezTo>
                  <a:cubicBezTo>
                    <a:pt x="14165" y="9665"/>
                    <a:pt x="17170" y="10739"/>
                    <a:pt x="18954" y="11872"/>
                  </a:cubicBezTo>
                  <a:cubicBezTo>
                    <a:pt x="20739" y="13006"/>
                    <a:pt x="21302" y="14199"/>
                    <a:pt x="20645" y="15512"/>
                  </a:cubicBezTo>
                  <a:cubicBezTo>
                    <a:pt x="19987" y="16825"/>
                    <a:pt x="18109" y="18257"/>
                    <a:pt x="16043" y="19271"/>
                  </a:cubicBezTo>
                  <a:cubicBezTo>
                    <a:pt x="13977" y="20286"/>
                    <a:pt x="11723" y="20882"/>
                    <a:pt x="10126" y="21181"/>
                  </a:cubicBezTo>
                  <a:cubicBezTo>
                    <a:pt x="8530" y="21479"/>
                    <a:pt x="7591" y="21479"/>
                    <a:pt x="7121" y="20823"/>
                  </a:cubicBezTo>
                  <a:cubicBezTo>
                    <a:pt x="6652" y="20166"/>
                    <a:pt x="6652" y="18854"/>
                    <a:pt x="6652" y="17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311400" y="1606061"/>
              <a:ext cx="71857" cy="13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68" fill="norm" stroke="1" extrusionOk="0">
                  <a:moveTo>
                    <a:pt x="0" y="2825"/>
                  </a:moveTo>
                  <a:cubicBezTo>
                    <a:pt x="617" y="1994"/>
                    <a:pt x="1234" y="1163"/>
                    <a:pt x="3086" y="582"/>
                  </a:cubicBezTo>
                  <a:cubicBezTo>
                    <a:pt x="4937" y="0"/>
                    <a:pt x="8023" y="-332"/>
                    <a:pt x="11417" y="499"/>
                  </a:cubicBezTo>
                  <a:cubicBezTo>
                    <a:pt x="14811" y="1330"/>
                    <a:pt x="18514" y="3323"/>
                    <a:pt x="20057" y="5151"/>
                  </a:cubicBezTo>
                  <a:cubicBezTo>
                    <a:pt x="21600" y="6979"/>
                    <a:pt x="20983" y="8640"/>
                    <a:pt x="19440" y="11299"/>
                  </a:cubicBezTo>
                  <a:cubicBezTo>
                    <a:pt x="17897" y="13957"/>
                    <a:pt x="15429" y="17613"/>
                    <a:pt x="1296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333625" y="18336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26489" y="2309253"/>
              <a:ext cx="76801" cy="24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98" fill="norm" stroke="1" extrusionOk="0">
                  <a:moveTo>
                    <a:pt x="5350" y="4995"/>
                  </a:moveTo>
                  <a:cubicBezTo>
                    <a:pt x="3910" y="5269"/>
                    <a:pt x="2470" y="5544"/>
                    <a:pt x="1894" y="6276"/>
                  </a:cubicBezTo>
                  <a:cubicBezTo>
                    <a:pt x="1318" y="7008"/>
                    <a:pt x="1606" y="8198"/>
                    <a:pt x="2470" y="10212"/>
                  </a:cubicBezTo>
                  <a:cubicBezTo>
                    <a:pt x="3334" y="12225"/>
                    <a:pt x="4774" y="15063"/>
                    <a:pt x="5638" y="16939"/>
                  </a:cubicBezTo>
                  <a:cubicBezTo>
                    <a:pt x="6502" y="18815"/>
                    <a:pt x="6790" y="19730"/>
                    <a:pt x="6934" y="20417"/>
                  </a:cubicBezTo>
                  <a:cubicBezTo>
                    <a:pt x="7078" y="21103"/>
                    <a:pt x="7078" y="21561"/>
                    <a:pt x="6214" y="20325"/>
                  </a:cubicBezTo>
                  <a:cubicBezTo>
                    <a:pt x="5350" y="19090"/>
                    <a:pt x="3622" y="16161"/>
                    <a:pt x="2326" y="13186"/>
                  </a:cubicBezTo>
                  <a:cubicBezTo>
                    <a:pt x="1030" y="10212"/>
                    <a:pt x="166" y="7192"/>
                    <a:pt x="22" y="5086"/>
                  </a:cubicBezTo>
                  <a:cubicBezTo>
                    <a:pt x="-122" y="2981"/>
                    <a:pt x="454" y="1792"/>
                    <a:pt x="1318" y="1059"/>
                  </a:cubicBezTo>
                  <a:cubicBezTo>
                    <a:pt x="2182" y="327"/>
                    <a:pt x="3334" y="53"/>
                    <a:pt x="5494" y="7"/>
                  </a:cubicBezTo>
                  <a:cubicBezTo>
                    <a:pt x="7654" y="-39"/>
                    <a:pt x="10822" y="144"/>
                    <a:pt x="13846" y="1059"/>
                  </a:cubicBezTo>
                  <a:cubicBezTo>
                    <a:pt x="16870" y="1975"/>
                    <a:pt x="19750" y="3622"/>
                    <a:pt x="20614" y="5132"/>
                  </a:cubicBezTo>
                  <a:cubicBezTo>
                    <a:pt x="21478" y="6642"/>
                    <a:pt x="20326" y="8015"/>
                    <a:pt x="17878" y="8930"/>
                  </a:cubicBezTo>
                  <a:cubicBezTo>
                    <a:pt x="15430" y="9846"/>
                    <a:pt x="11686" y="10303"/>
                    <a:pt x="9238" y="10349"/>
                  </a:cubicBezTo>
                  <a:cubicBezTo>
                    <a:pt x="6790" y="10395"/>
                    <a:pt x="5638" y="10029"/>
                    <a:pt x="4486" y="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03300" y="2411457"/>
              <a:ext cx="69851" cy="10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854"/>
                  </a:moveTo>
                  <a:cubicBezTo>
                    <a:pt x="1309" y="6231"/>
                    <a:pt x="2618" y="5608"/>
                    <a:pt x="4091" y="5712"/>
                  </a:cubicBezTo>
                  <a:cubicBezTo>
                    <a:pt x="5564" y="5815"/>
                    <a:pt x="7200" y="6646"/>
                    <a:pt x="9164" y="8723"/>
                  </a:cubicBezTo>
                  <a:cubicBezTo>
                    <a:pt x="11127" y="10800"/>
                    <a:pt x="13418" y="14123"/>
                    <a:pt x="14564" y="16408"/>
                  </a:cubicBezTo>
                  <a:cubicBezTo>
                    <a:pt x="15709" y="18692"/>
                    <a:pt x="15709" y="19938"/>
                    <a:pt x="14727" y="20665"/>
                  </a:cubicBezTo>
                  <a:cubicBezTo>
                    <a:pt x="13745" y="21392"/>
                    <a:pt x="11782" y="21600"/>
                    <a:pt x="10145" y="19627"/>
                  </a:cubicBezTo>
                  <a:cubicBezTo>
                    <a:pt x="8509" y="17654"/>
                    <a:pt x="7200" y="13500"/>
                    <a:pt x="7364" y="10177"/>
                  </a:cubicBezTo>
                  <a:cubicBezTo>
                    <a:pt x="7527" y="6854"/>
                    <a:pt x="9164" y="4362"/>
                    <a:pt x="11782" y="2804"/>
                  </a:cubicBezTo>
                  <a:cubicBezTo>
                    <a:pt x="14400" y="1246"/>
                    <a:pt x="18000" y="6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20530" y="2353336"/>
              <a:ext cx="60570" cy="17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7" fill="norm" stroke="1" extrusionOk="0">
                  <a:moveTo>
                    <a:pt x="17961" y="2096"/>
                  </a:moveTo>
                  <a:cubicBezTo>
                    <a:pt x="16099" y="1437"/>
                    <a:pt x="14237" y="779"/>
                    <a:pt x="12375" y="384"/>
                  </a:cubicBezTo>
                  <a:cubicBezTo>
                    <a:pt x="10513" y="-11"/>
                    <a:pt x="8651" y="-143"/>
                    <a:pt x="7161" y="186"/>
                  </a:cubicBezTo>
                  <a:cubicBezTo>
                    <a:pt x="5672" y="516"/>
                    <a:pt x="4554" y="1306"/>
                    <a:pt x="3251" y="3281"/>
                  </a:cubicBezTo>
                  <a:cubicBezTo>
                    <a:pt x="1947" y="5257"/>
                    <a:pt x="458" y="8418"/>
                    <a:pt x="85" y="11250"/>
                  </a:cubicBezTo>
                  <a:cubicBezTo>
                    <a:pt x="-287" y="14081"/>
                    <a:pt x="458" y="16584"/>
                    <a:pt x="4182" y="18230"/>
                  </a:cubicBezTo>
                  <a:cubicBezTo>
                    <a:pt x="7906" y="19877"/>
                    <a:pt x="14610" y="20667"/>
                    <a:pt x="21313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243285" y="2337392"/>
              <a:ext cx="74340" cy="17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14" fill="norm" stroke="1" extrusionOk="0">
                  <a:moveTo>
                    <a:pt x="7679" y="5171"/>
                  </a:moveTo>
                  <a:cubicBezTo>
                    <a:pt x="5854" y="9439"/>
                    <a:pt x="4028" y="13708"/>
                    <a:pt x="2811" y="16553"/>
                  </a:cubicBezTo>
                  <a:cubicBezTo>
                    <a:pt x="1594" y="19399"/>
                    <a:pt x="986" y="20821"/>
                    <a:pt x="530" y="21145"/>
                  </a:cubicBezTo>
                  <a:cubicBezTo>
                    <a:pt x="73" y="21468"/>
                    <a:pt x="-231" y="20692"/>
                    <a:pt x="225" y="18170"/>
                  </a:cubicBezTo>
                  <a:cubicBezTo>
                    <a:pt x="682" y="15648"/>
                    <a:pt x="1899" y="11379"/>
                    <a:pt x="2811" y="8599"/>
                  </a:cubicBezTo>
                  <a:cubicBezTo>
                    <a:pt x="3724" y="5818"/>
                    <a:pt x="4332" y="4524"/>
                    <a:pt x="5245" y="3360"/>
                  </a:cubicBezTo>
                  <a:cubicBezTo>
                    <a:pt x="6158" y="2196"/>
                    <a:pt x="7375" y="1161"/>
                    <a:pt x="8744" y="579"/>
                  </a:cubicBezTo>
                  <a:cubicBezTo>
                    <a:pt x="10113" y="-3"/>
                    <a:pt x="11634" y="-132"/>
                    <a:pt x="12699" y="127"/>
                  </a:cubicBezTo>
                  <a:cubicBezTo>
                    <a:pt x="13763" y="385"/>
                    <a:pt x="14372" y="1032"/>
                    <a:pt x="14828" y="2843"/>
                  </a:cubicBezTo>
                  <a:cubicBezTo>
                    <a:pt x="15284" y="4654"/>
                    <a:pt x="15589" y="7628"/>
                    <a:pt x="16654" y="10280"/>
                  </a:cubicBezTo>
                  <a:cubicBezTo>
                    <a:pt x="17718" y="12931"/>
                    <a:pt x="19544" y="15260"/>
                    <a:pt x="21369" y="17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244600" y="2427332"/>
              <a:ext cx="571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402056" y="2334192"/>
              <a:ext cx="78397" cy="12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940" fill="norm" stroke="1" extrusionOk="0">
                  <a:moveTo>
                    <a:pt x="2053" y="4801"/>
                  </a:moveTo>
                  <a:cubicBezTo>
                    <a:pt x="2621" y="9430"/>
                    <a:pt x="3190" y="14058"/>
                    <a:pt x="3332" y="16887"/>
                  </a:cubicBezTo>
                  <a:cubicBezTo>
                    <a:pt x="3474" y="19716"/>
                    <a:pt x="3190" y="20744"/>
                    <a:pt x="2621" y="20916"/>
                  </a:cubicBezTo>
                  <a:cubicBezTo>
                    <a:pt x="2053" y="21087"/>
                    <a:pt x="1200" y="20401"/>
                    <a:pt x="632" y="17744"/>
                  </a:cubicBezTo>
                  <a:cubicBezTo>
                    <a:pt x="63" y="15087"/>
                    <a:pt x="-221" y="10458"/>
                    <a:pt x="205" y="7201"/>
                  </a:cubicBezTo>
                  <a:cubicBezTo>
                    <a:pt x="632" y="3944"/>
                    <a:pt x="1768" y="2058"/>
                    <a:pt x="4042" y="944"/>
                  </a:cubicBezTo>
                  <a:cubicBezTo>
                    <a:pt x="6316" y="-170"/>
                    <a:pt x="9726" y="-513"/>
                    <a:pt x="12853" y="1116"/>
                  </a:cubicBezTo>
                  <a:cubicBezTo>
                    <a:pt x="15979" y="2744"/>
                    <a:pt x="18821" y="6344"/>
                    <a:pt x="20100" y="9516"/>
                  </a:cubicBezTo>
                  <a:cubicBezTo>
                    <a:pt x="21379" y="12687"/>
                    <a:pt x="21095" y="15430"/>
                    <a:pt x="20811" y="1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603375" y="2338432"/>
              <a:ext cx="95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16"/>
                    <a:pt x="16800" y="10232"/>
                    <a:pt x="13200" y="13832"/>
                  </a:cubicBezTo>
                  <a:cubicBezTo>
                    <a:pt x="9600" y="17432"/>
                    <a:pt x="48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590674" y="2307884"/>
              <a:ext cx="84032" cy="16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91" fill="norm" stroke="1" extrusionOk="0">
                  <a:moveTo>
                    <a:pt x="0" y="3996"/>
                  </a:moveTo>
                  <a:cubicBezTo>
                    <a:pt x="1067" y="2750"/>
                    <a:pt x="2133" y="1504"/>
                    <a:pt x="4000" y="742"/>
                  </a:cubicBezTo>
                  <a:cubicBezTo>
                    <a:pt x="5867" y="-19"/>
                    <a:pt x="8533" y="-296"/>
                    <a:pt x="10933" y="396"/>
                  </a:cubicBezTo>
                  <a:cubicBezTo>
                    <a:pt x="13333" y="1089"/>
                    <a:pt x="15467" y="2750"/>
                    <a:pt x="16133" y="4342"/>
                  </a:cubicBezTo>
                  <a:cubicBezTo>
                    <a:pt x="16800" y="5935"/>
                    <a:pt x="16000" y="7458"/>
                    <a:pt x="14800" y="8427"/>
                  </a:cubicBezTo>
                  <a:cubicBezTo>
                    <a:pt x="13600" y="9396"/>
                    <a:pt x="12000" y="9812"/>
                    <a:pt x="11867" y="10019"/>
                  </a:cubicBezTo>
                  <a:cubicBezTo>
                    <a:pt x="11733" y="10227"/>
                    <a:pt x="13067" y="10227"/>
                    <a:pt x="14667" y="10712"/>
                  </a:cubicBezTo>
                  <a:cubicBezTo>
                    <a:pt x="16267" y="11196"/>
                    <a:pt x="18133" y="12166"/>
                    <a:pt x="19467" y="13481"/>
                  </a:cubicBezTo>
                  <a:cubicBezTo>
                    <a:pt x="20800" y="14796"/>
                    <a:pt x="21600" y="16458"/>
                    <a:pt x="20933" y="17842"/>
                  </a:cubicBezTo>
                  <a:cubicBezTo>
                    <a:pt x="20267" y="19227"/>
                    <a:pt x="18133" y="20335"/>
                    <a:pt x="15600" y="20819"/>
                  </a:cubicBezTo>
                  <a:cubicBezTo>
                    <a:pt x="13067" y="21304"/>
                    <a:pt x="10133" y="21166"/>
                    <a:pt x="7867" y="20196"/>
                  </a:cubicBezTo>
                  <a:cubicBezTo>
                    <a:pt x="5600" y="19227"/>
                    <a:pt x="4000" y="17427"/>
                    <a:pt x="2400" y="15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666875" y="2281282"/>
              <a:ext cx="80692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8203" y="0"/>
                  </a:moveTo>
                  <a:cubicBezTo>
                    <a:pt x="12304" y="1371"/>
                    <a:pt x="16405" y="2743"/>
                    <a:pt x="18729" y="4914"/>
                  </a:cubicBezTo>
                  <a:cubicBezTo>
                    <a:pt x="21053" y="7086"/>
                    <a:pt x="21600" y="10057"/>
                    <a:pt x="19686" y="12914"/>
                  </a:cubicBezTo>
                  <a:cubicBezTo>
                    <a:pt x="17772" y="15771"/>
                    <a:pt x="13397" y="18514"/>
                    <a:pt x="9706" y="19943"/>
                  </a:cubicBezTo>
                  <a:cubicBezTo>
                    <a:pt x="6015" y="21371"/>
                    <a:pt x="3008" y="21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041525" y="2363832"/>
              <a:ext cx="1714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5840"/>
                    <a:pt x="8267" y="10080"/>
                    <a:pt x="11867" y="6480"/>
                  </a:cubicBezTo>
                  <a:cubicBezTo>
                    <a:pt x="15467" y="2880"/>
                    <a:pt x="1853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070100" y="2420982"/>
              <a:ext cx="1365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7100"/>
                    <a:pt x="11721" y="12600"/>
                    <a:pt x="15321" y="9000"/>
                  </a:cubicBezTo>
                  <a:cubicBezTo>
                    <a:pt x="18921" y="5400"/>
                    <a:pt x="2026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113396" y="2109222"/>
              <a:ext cx="52977" cy="10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508" fill="norm" stroke="1" extrusionOk="0">
                  <a:moveTo>
                    <a:pt x="4112" y="6604"/>
                  </a:moveTo>
                  <a:cubicBezTo>
                    <a:pt x="2889" y="5740"/>
                    <a:pt x="1667" y="4876"/>
                    <a:pt x="852" y="3904"/>
                  </a:cubicBezTo>
                  <a:cubicBezTo>
                    <a:pt x="37" y="2932"/>
                    <a:pt x="-371" y="1852"/>
                    <a:pt x="444" y="1096"/>
                  </a:cubicBezTo>
                  <a:cubicBezTo>
                    <a:pt x="1259" y="340"/>
                    <a:pt x="3297" y="-92"/>
                    <a:pt x="6557" y="16"/>
                  </a:cubicBezTo>
                  <a:cubicBezTo>
                    <a:pt x="9818" y="124"/>
                    <a:pt x="14301" y="772"/>
                    <a:pt x="17154" y="2392"/>
                  </a:cubicBezTo>
                  <a:cubicBezTo>
                    <a:pt x="20006" y="4012"/>
                    <a:pt x="21229" y="6604"/>
                    <a:pt x="19803" y="9952"/>
                  </a:cubicBezTo>
                  <a:cubicBezTo>
                    <a:pt x="18376" y="13300"/>
                    <a:pt x="14301" y="17404"/>
                    <a:pt x="10225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149475" y="2240007"/>
              <a:ext cx="127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396846" y="2225278"/>
              <a:ext cx="63281" cy="22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26" fill="norm" stroke="1" extrusionOk="0">
                  <a:moveTo>
                    <a:pt x="4342" y="8795"/>
                  </a:moveTo>
                  <a:cubicBezTo>
                    <a:pt x="4696" y="11150"/>
                    <a:pt x="5050" y="13504"/>
                    <a:pt x="5228" y="15244"/>
                  </a:cubicBezTo>
                  <a:cubicBezTo>
                    <a:pt x="5405" y="16985"/>
                    <a:pt x="5405" y="18111"/>
                    <a:pt x="5228" y="19134"/>
                  </a:cubicBezTo>
                  <a:cubicBezTo>
                    <a:pt x="5050" y="20158"/>
                    <a:pt x="4696" y="21080"/>
                    <a:pt x="3988" y="21284"/>
                  </a:cubicBezTo>
                  <a:cubicBezTo>
                    <a:pt x="3280" y="21489"/>
                    <a:pt x="2218" y="20977"/>
                    <a:pt x="1332" y="18879"/>
                  </a:cubicBezTo>
                  <a:cubicBezTo>
                    <a:pt x="447" y="16780"/>
                    <a:pt x="-261" y="13095"/>
                    <a:pt x="93" y="10024"/>
                  </a:cubicBezTo>
                  <a:cubicBezTo>
                    <a:pt x="447" y="6953"/>
                    <a:pt x="1864" y="4496"/>
                    <a:pt x="3811" y="2909"/>
                  </a:cubicBezTo>
                  <a:cubicBezTo>
                    <a:pt x="5759" y="1322"/>
                    <a:pt x="8237" y="606"/>
                    <a:pt x="10539" y="247"/>
                  </a:cubicBezTo>
                  <a:cubicBezTo>
                    <a:pt x="12841" y="-111"/>
                    <a:pt x="14965" y="-111"/>
                    <a:pt x="17090" y="452"/>
                  </a:cubicBezTo>
                  <a:cubicBezTo>
                    <a:pt x="19214" y="1015"/>
                    <a:pt x="21339" y="2141"/>
                    <a:pt x="21162" y="3523"/>
                  </a:cubicBezTo>
                  <a:cubicBezTo>
                    <a:pt x="20985" y="4905"/>
                    <a:pt x="18506" y="6543"/>
                    <a:pt x="14965" y="7618"/>
                  </a:cubicBezTo>
                  <a:cubicBezTo>
                    <a:pt x="11424" y="8693"/>
                    <a:pt x="6821" y="9205"/>
                    <a:pt x="2218" y="9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482850" y="2306682"/>
              <a:ext cx="79375" cy="10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7477"/>
                  </a:moveTo>
                  <a:cubicBezTo>
                    <a:pt x="2304" y="8931"/>
                    <a:pt x="4608" y="10385"/>
                    <a:pt x="5904" y="12254"/>
                  </a:cubicBezTo>
                  <a:cubicBezTo>
                    <a:pt x="7200" y="14123"/>
                    <a:pt x="7488" y="16408"/>
                    <a:pt x="7488" y="18069"/>
                  </a:cubicBezTo>
                  <a:cubicBezTo>
                    <a:pt x="7488" y="19731"/>
                    <a:pt x="7200" y="20769"/>
                    <a:pt x="6336" y="21185"/>
                  </a:cubicBezTo>
                  <a:cubicBezTo>
                    <a:pt x="5472" y="21600"/>
                    <a:pt x="4032" y="21392"/>
                    <a:pt x="2736" y="19731"/>
                  </a:cubicBezTo>
                  <a:cubicBezTo>
                    <a:pt x="1440" y="18069"/>
                    <a:pt x="288" y="14954"/>
                    <a:pt x="864" y="11838"/>
                  </a:cubicBezTo>
                  <a:cubicBezTo>
                    <a:pt x="1440" y="8723"/>
                    <a:pt x="3744" y="5608"/>
                    <a:pt x="7488" y="3635"/>
                  </a:cubicBezTo>
                  <a:cubicBezTo>
                    <a:pt x="11232" y="1662"/>
                    <a:pt x="16416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588263" y="2276894"/>
              <a:ext cx="69212" cy="1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15" fill="norm" stroke="1" extrusionOk="0">
                  <a:moveTo>
                    <a:pt x="21403" y="2386"/>
                  </a:moveTo>
                  <a:cubicBezTo>
                    <a:pt x="18458" y="1297"/>
                    <a:pt x="15512" y="208"/>
                    <a:pt x="12403" y="27"/>
                  </a:cubicBezTo>
                  <a:cubicBezTo>
                    <a:pt x="9294" y="-155"/>
                    <a:pt x="6021" y="571"/>
                    <a:pt x="3894" y="2931"/>
                  </a:cubicBezTo>
                  <a:cubicBezTo>
                    <a:pt x="1767" y="5290"/>
                    <a:pt x="785" y="9284"/>
                    <a:pt x="294" y="12279"/>
                  </a:cubicBezTo>
                  <a:cubicBezTo>
                    <a:pt x="-197" y="15274"/>
                    <a:pt x="-197" y="17270"/>
                    <a:pt x="1276" y="18813"/>
                  </a:cubicBezTo>
                  <a:cubicBezTo>
                    <a:pt x="2748" y="20356"/>
                    <a:pt x="5694" y="21445"/>
                    <a:pt x="8476" y="21173"/>
                  </a:cubicBezTo>
                  <a:cubicBezTo>
                    <a:pt x="11258" y="20900"/>
                    <a:pt x="13876" y="19267"/>
                    <a:pt x="16494" y="17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677988" y="2274804"/>
              <a:ext cx="52512" cy="1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9" fill="norm" stroke="1" extrusionOk="0">
                  <a:moveTo>
                    <a:pt x="13659" y="2252"/>
                  </a:moveTo>
                  <a:cubicBezTo>
                    <a:pt x="11067" y="5083"/>
                    <a:pt x="8475" y="7913"/>
                    <a:pt x="6531" y="10818"/>
                  </a:cubicBezTo>
                  <a:cubicBezTo>
                    <a:pt x="4587" y="13723"/>
                    <a:pt x="3291" y="16702"/>
                    <a:pt x="2211" y="18639"/>
                  </a:cubicBezTo>
                  <a:cubicBezTo>
                    <a:pt x="1131" y="20575"/>
                    <a:pt x="267" y="21469"/>
                    <a:pt x="51" y="21395"/>
                  </a:cubicBezTo>
                  <a:cubicBezTo>
                    <a:pt x="-165" y="21320"/>
                    <a:pt x="267" y="20277"/>
                    <a:pt x="2211" y="17298"/>
                  </a:cubicBezTo>
                  <a:cubicBezTo>
                    <a:pt x="4155" y="14319"/>
                    <a:pt x="7611" y="9403"/>
                    <a:pt x="9771" y="6572"/>
                  </a:cubicBezTo>
                  <a:cubicBezTo>
                    <a:pt x="11931" y="3742"/>
                    <a:pt x="12795" y="2997"/>
                    <a:pt x="13875" y="2103"/>
                  </a:cubicBezTo>
                  <a:cubicBezTo>
                    <a:pt x="14955" y="1210"/>
                    <a:pt x="16251" y="167"/>
                    <a:pt x="16899" y="18"/>
                  </a:cubicBezTo>
                  <a:cubicBezTo>
                    <a:pt x="17547" y="-131"/>
                    <a:pt x="17547" y="614"/>
                    <a:pt x="18195" y="3295"/>
                  </a:cubicBezTo>
                  <a:cubicBezTo>
                    <a:pt x="18843" y="5977"/>
                    <a:pt x="20139" y="10595"/>
                    <a:pt x="20787" y="13350"/>
                  </a:cubicBezTo>
                  <a:cubicBezTo>
                    <a:pt x="21435" y="16106"/>
                    <a:pt x="21435" y="17000"/>
                    <a:pt x="21435" y="17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692752" y="2332082"/>
              <a:ext cx="69499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860" y="21600"/>
                  </a:moveTo>
                  <a:cubicBezTo>
                    <a:pt x="215" y="16457"/>
                    <a:pt x="-430" y="11314"/>
                    <a:pt x="376" y="8743"/>
                  </a:cubicBezTo>
                  <a:cubicBezTo>
                    <a:pt x="1182" y="6171"/>
                    <a:pt x="3439" y="6171"/>
                    <a:pt x="7146" y="5143"/>
                  </a:cubicBezTo>
                  <a:cubicBezTo>
                    <a:pt x="10854" y="4114"/>
                    <a:pt x="16012" y="2057"/>
                    <a:pt x="211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790825" y="2252707"/>
              <a:ext cx="3525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7406" y="0"/>
                  </a:moveTo>
                  <a:cubicBezTo>
                    <a:pt x="11726" y="2483"/>
                    <a:pt x="16046" y="4966"/>
                    <a:pt x="18514" y="7634"/>
                  </a:cubicBezTo>
                  <a:cubicBezTo>
                    <a:pt x="20983" y="10303"/>
                    <a:pt x="21600" y="13159"/>
                    <a:pt x="18206" y="15517"/>
                  </a:cubicBezTo>
                  <a:cubicBezTo>
                    <a:pt x="14811" y="17876"/>
                    <a:pt x="7406" y="197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857500" y="2379707"/>
              <a:ext cx="95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095013" y="2206313"/>
              <a:ext cx="52546" cy="21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383" fill="norm" stroke="1" extrusionOk="0">
                  <a:moveTo>
                    <a:pt x="3903" y="10995"/>
                  </a:moveTo>
                  <a:cubicBezTo>
                    <a:pt x="4311" y="13536"/>
                    <a:pt x="4719" y="16077"/>
                    <a:pt x="4719" y="17612"/>
                  </a:cubicBezTo>
                  <a:cubicBezTo>
                    <a:pt x="4719" y="19148"/>
                    <a:pt x="4311" y="19677"/>
                    <a:pt x="3700" y="20259"/>
                  </a:cubicBezTo>
                  <a:cubicBezTo>
                    <a:pt x="3088" y="20842"/>
                    <a:pt x="2273" y="21477"/>
                    <a:pt x="1458" y="21371"/>
                  </a:cubicBezTo>
                  <a:cubicBezTo>
                    <a:pt x="643" y="21265"/>
                    <a:pt x="-172" y="20418"/>
                    <a:pt x="32" y="18142"/>
                  </a:cubicBezTo>
                  <a:cubicBezTo>
                    <a:pt x="236" y="15865"/>
                    <a:pt x="1458" y="12159"/>
                    <a:pt x="2885" y="9142"/>
                  </a:cubicBezTo>
                  <a:cubicBezTo>
                    <a:pt x="4311" y="6124"/>
                    <a:pt x="5941" y="3795"/>
                    <a:pt x="7368" y="2365"/>
                  </a:cubicBezTo>
                  <a:cubicBezTo>
                    <a:pt x="8794" y="936"/>
                    <a:pt x="10017" y="406"/>
                    <a:pt x="11647" y="142"/>
                  </a:cubicBezTo>
                  <a:cubicBezTo>
                    <a:pt x="13277" y="-123"/>
                    <a:pt x="15315" y="-123"/>
                    <a:pt x="17353" y="1095"/>
                  </a:cubicBezTo>
                  <a:cubicBezTo>
                    <a:pt x="19390" y="2312"/>
                    <a:pt x="21428" y="4748"/>
                    <a:pt x="19390" y="6706"/>
                  </a:cubicBezTo>
                  <a:cubicBezTo>
                    <a:pt x="17353" y="8665"/>
                    <a:pt x="11239" y="10148"/>
                    <a:pt x="5126" y="11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146425" y="2300332"/>
              <a:ext cx="7620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900" y="8376"/>
                    <a:pt x="1800" y="7494"/>
                    <a:pt x="3000" y="6943"/>
                  </a:cubicBezTo>
                  <a:cubicBezTo>
                    <a:pt x="4200" y="6392"/>
                    <a:pt x="5700" y="6171"/>
                    <a:pt x="6900" y="6612"/>
                  </a:cubicBezTo>
                  <a:cubicBezTo>
                    <a:pt x="8100" y="7053"/>
                    <a:pt x="9000" y="8155"/>
                    <a:pt x="9750" y="10469"/>
                  </a:cubicBezTo>
                  <a:cubicBezTo>
                    <a:pt x="10500" y="12784"/>
                    <a:pt x="11100" y="16310"/>
                    <a:pt x="10800" y="18514"/>
                  </a:cubicBezTo>
                  <a:cubicBezTo>
                    <a:pt x="10500" y="20718"/>
                    <a:pt x="9300" y="21600"/>
                    <a:pt x="8250" y="21600"/>
                  </a:cubicBezTo>
                  <a:cubicBezTo>
                    <a:pt x="7200" y="21600"/>
                    <a:pt x="6300" y="20718"/>
                    <a:pt x="5700" y="17853"/>
                  </a:cubicBezTo>
                  <a:cubicBezTo>
                    <a:pt x="5100" y="14988"/>
                    <a:pt x="4800" y="10139"/>
                    <a:pt x="6000" y="6833"/>
                  </a:cubicBezTo>
                  <a:cubicBezTo>
                    <a:pt x="7200" y="3527"/>
                    <a:pt x="9900" y="1763"/>
                    <a:pt x="12750" y="882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270250" y="2270505"/>
              <a:ext cx="50801" cy="13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18900" y="3139"/>
                  </a:moveTo>
                  <a:cubicBezTo>
                    <a:pt x="17100" y="2157"/>
                    <a:pt x="15300" y="1175"/>
                    <a:pt x="13050" y="521"/>
                  </a:cubicBezTo>
                  <a:cubicBezTo>
                    <a:pt x="10800" y="-134"/>
                    <a:pt x="8100" y="-461"/>
                    <a:pt x="5400" y="1339"/>
                  </a:cubicBezTo>
                  <a:cubicBezTo>
                    <a:pt x="2700" y="3139"/>
                    <a:pt x="0" y="7066"/>
                    <a:pt x="0" y="10748"/>
                  </a:cubicBezTo>
                  <a:cubicBezTo>
                    <a:pt x="0" y="14430"/>
                    <a:pt x="2700" y="17866"/>
                    <a:pt x="6750" y="19503"/>
                  </a:cubicBezTo>
                  <a:cubicBezTo>
                    <a:pt x="10800" y="21139"/>
                    <a:pt x="16200" y="20975"/>
                    <a:pt x="21600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365681" y="2271757"/>
              <a:ext cx="22045" cy="12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4" fill="norm" stroke="1" extrusionOk="0">
                  <a:moveTo>
                    <a:pt x="21424" y="0"/>
                  </a:moveTo>
                  <a:cubicBezTo>
                    <a:pt x="16281" y="183"/>
                    <a:pt x="11138" y="366"/>
                    <a:pt x="7538" y="2288"/>
                  </a:cubicBezTo>
                  <a:cubicBezTo>
                    <a:pt x="3938" y="4210"/>
                    <a:pt x="1881" y="7871"/>
                    <a:pt x="853" y="10617"/>
                  </a:cubicBezTo>
                  <a:cubicBezTo>
                    <a:pt x="-176" y="13363"/>
                    <a:pt x="-176" y="15193"/>
                    <a:pt x="338" y="17024"/>
                  </a:cubicBezTo>
                  <a:cubicBezTo>
                    <a:pt x="853" y="18854"/>
                    <a:pt x="1881" y="20685"/>
                    <a:pt x="2395" y="21142"/>
                  </a:cubicBezTo>
                  <a:cubicBezTo>
                    <a:pt x="2910" y="21600"/>
                    <a:pt x="2910" y="20685"/>
                    <a:pt x="2910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365500" y="2242936"/>
              <a:ext cx="59585" cy="15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098" fill="norm" stroke="1" extrusionOk="0">
                  <a:moveTo>
                    <a:pt x="0" y="6899"/>
                  </a:moveTo>
                  <a:cubicBezTo>
                    <a:pt x="745" y="4897"/>
                    <a:pt x="1490" y="2894"/>
                    <a:pt x="3724" y="1607"/>
                  </a:cubicBezTo>
                  <a:cubicBezTo>
                    <a:pt x="5959" y="319"/>
                    <a:pt x="9683" y="-253"/>
                    <a:pt x="13034" y="105"/>
                  </a:cubicBezTo>
                  <a:cubicBezTo>
                    <a:pt x="16386" y="462"/>
                    <a:pt x="19366" y="1750"/>
                    <a:pt x="20483" y="3538"/>
                  </a:cubicBezTo>
                  <a:cubicBezTo>
                    <a:pt x="21600" y="5326"/>
                    <a:pt x="20855" y="7615"/>
                    <a:pt x="17503" y="9260"/>
                  </a:cubicBezTo>
                  <a:cubicBezTo>
                    <a:pt x="14152" y="10905"/>
                    <a:pt x="8193" y="11906"/>
                    <a:pt x="7076" y="12550"/>
                  </a:cubicBezTo>
                  <a:cubicBezTo>
                    <a:pt x="5959" y="13193"/>
                    <a:pt x="9683" y="13479"/>
                    <a:pt x="12662" y="14266"/>
                  </a:cubicBezTo>
                  <a:cubicBezTo>
                    <a:pt x="15641" y="15053"/>
                    <a:pt x="17876" y="16340"/>
                    <a:pt x="18062" y="17628"/>
                  </a:cubicBezTo>
                  <a:cubicBezTo>
                    <a:pt x="18248" y="18915"/>
                    <a:pt x="16386" y="20203"/>
                    <a:pt x="13593" y="20775"/>
                  </a:cubicBezTo>
                  <a:cubicBezTo>
                    <a:pt x="10800" y="21347"/>
                    <a:pt x="7076" y="21204"/>
                    <a:pt x="5214" y="19988"/>
                  </a:cubicBezTo>
                  <a:cubicBezTo>
                    <a:pt x="3352" y="18772"/>
                    <a:pt x="3352" y="16483"/>
                    <a:pt x="3352" y="14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413125" y="2233657"/>
              <a:ext cx="71967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7788" y="222"/>
                    <a:pt x="19376" y="443"/>
                    <a:pt x="20329" y="1163"/>
                  </a:cubicBezTo>
                  <a:cubicBezTo>
                    <a:pt x="21282" y="1883"/>
                    <a:pt x="21600" y="3102"/>
                    <a:pt x="21600" y="5372"/>
                  </a:cubicBezTo>
                  <a:cubicBezTo>
                    <a:pt x="21600" y="7643"/>
                    <a:pt x="21282" y="10966"/>
                    <a:pt x="18424" y="13846"/>
                  </a:cubicBezTo>
                  <a:cubicBezTo>
                    <a:pt x="15565" y="16726"/>
                    <a:pt x="10165" y="19163"/>
                    <a:pt x="6671" y="20382"/>
                  </a:cubicBezTo>
                  <a:cubicBezTo>
                    <a:pt x="3176" y="21600"/>
                    <a:pt x="158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52450" y="2544807"/>
              <a:ext cx="14922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6560"/>
                    <a:pt x="3064" y="11520"/>
                    <a:pt x="6664" y="7920"/>
                  </a:cubicBezTo>
                  <a:cubicBezTo>
                    <a:pt x="10264" y="4320"/>
                    <a:pt x="15932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71500" y="2614657"/>
              <a:ext cx="1174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457"/>
                    <a:pt x="12454" y="11314"/>
                    <a:pt x="16054" y="7714"/>
                  </a:cubicBezTo>
                  <a:cubicBezTo>
                    <a:pt x="19654" y="4114"/>
                    <a:pt x="2062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86509" y="2514601"/>
              <a:ext cx="96689" cy="1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54" fill="norm" stroke="1" extrusionOk="0">
                  <a:moveTo>
                    <a:pt x="8107" y="5991"/>
                  </a:moveTo>
                  <a:cubicBezTo>
                    <a:pt x="8337" y="5303"/>
                    <a:pt x="8567" y="4615"/>
                    <a:pt x="8682" y="3858"/>
                  </a:cubicBezTo>
                  <a:cubicBezTo>
                    <a:pt x="8796" y="3101"/>
                    <a:pt x="8796" y="2276"/>
                    <a:pt x="8222" y="2001"/>
                  </a:cubicBezTo>
                  <a:cubicBezTo>
                    <a:pt x="7648" y="1726"/>
                    <a:pt x="6499" y="2001"/>
                    <a:pt x="5120" y="3239"/>
                  </a:cubicBezTo>
                  <a:cubicBezTo>
                    <a:pt x="3741" y="4477"/>
                    <a:pt x="2133" y="6678"/>
                    <a:pt x="1099" y="9224"/>
                  </a:cubicBezTo>
                  <a:cubicBezTo>
                    <a:pt x="65" y="11769"/>
                    <a:pt x="-395" y="14658"/>
                    <a:pt x="409" y="16791"/>
                  </a:cubicBezTo>
                  <a:cubicBezTo>
                    <a:pt x="1214" y="18923"/>
                    <a:pt x="3282" y="20299"/>
                    <a:pt x="6039" y="20918"/>
                  </a:cubicBezTo>
                  <a:cubicBezTo>
                    <a:pt x="8796" y="21537"/>
                    <a:pt x="12243" y="21399"/>
                    <a:pt x="15231" y="19680"/>
                  </a:cubicBezTo>
                  <a:cubicBezTo>
                    <a:pt x="18218" y="17960"/>
                    <a:pt x="20745" y="14658"/>
                    <a:pt x="20975" y="11287"/>
                  </a:cubicBezTo>
                  <a:cubicBezTo>
                    <a:pt x="21205" y="7917"/>
                    <a:pt x="19137" y="4477"/>
                    <a:pt x="17528" y="2482"/>
                  </a:cubicBezTo>
                  <a:cubicBezTo>
                    <a:pt x="15920" y="487"/>
                    <a:pt x="14771" y="-63"/>
                    <a:pt x="13048" y="6"/>
                  </a:cubicBezTo>
                  <a:cubicBezTo>
                    <a:pt x="11324" y="75"/>
                    <a:pt x="9026" y="762"/>
                    <a:pt x="6728" y="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92125" y="2359646"/>
              <a:ext cx="111126" cy="14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2153"/>
                  </a:moveTo>
                  <a:cubicBezTo>
                    <a:pt x="206" y="14553"/>
                    <a:pt x="411" y="16953"/>
                    <a:pt x="617" y="18633"/>
                  </a:cubicBezTo>
                  <a:cubicBezTo>
                    <a:pt x="823" y="20313"/>
                    <a:pt x="1029" y="21273"/>
                    <a:pt x="1131" y="21193"/>
                  </a:cubicBezTo>
                  <a:cubicBezTo>
                    <a:pt x="1234" y="21113"/>
                    <a:pt x="1234" y="19993"/>
                    <a:pt x="1131" y="17113"/>
                  </a:cubicBezTo>
                  <a:cubicBezTo>
                    <a:pt x="1029" y="14233"/>
                    <a:pt x="823" y="9593"/>
                    <a:pt x="720" y="6553"/>
                  </a:cubicBezTo>
                  <a:cubicBezTo>
                    <a:pt x="617" y="3513"/>
                    <a:pt x="617" y="2073"/>
                    <a:pt x="1131" y="1593"/>
                  </a:cubicBezTo>
                  <a:cubicBezTo>
                    <a:pt x="1646" y="1113"/>
                    <a:pt x="2674" y="1593"/>
                    <a:pt x="3909" y="2473"/>
                  </a:cubicBezTo>
                  <a:cubicBezTo>
                    <a:pt x="5143" y="3353"/>
                    <a:pt x="6583" y="4633"/>
                    <a:pt x="7817" y="5353"/>
                  </a:cubicBezTo>
                  <a:cubicBezTo>
                    <a:pt x="9051" y="6073"/>
                    <a:pt x="10080" y="6233"/>
                    <a:pt x="10800" y="5913"/>
                  </a:cubicBezTo>
                  <a:cubicBezTo>
                    <a:pt x="11520" y="5593"/>
                    <a:pt x="11931" y="4793"/>
                    <a:pt x="12446" y="3593"/>
                  </a:cubicBezTo>
                  <a:cubicBezTo>
                    <a:pt x="12960" y="2393"/>
                    <a:pt x="13577" y="793"/>
                    <a:pt x="14297" y="233"/>
                  </a:cubicBezTo>
                  <a:cubicBezTo>
                    <a:pt x="15017" y="-327"/>
                    <a:pt x="15840" y="153"/>
                    <a:pt x="16560" y="1353"/>
                  </a:cubicBezTo>
                  <a:cubicBezTo>
                    <a:pt x="17280" y="2553"/>
                    <a:pt x="17897" y="4473"/>
                    <a:pt x="18720" y="6393"/>
                  </a:cubicBezTo>
                  <a:cubicBezTo>
                    <a:pt x="19543" y="8313"/>
                    <a:pt x="20571" y="10233"/>
                    <a:pt x="21600" y="12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21115" y="2328308"/>
              <a:ext cx="71036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03" fill="norm" stroke="1" extrusionOk="0">
                  <a:moveTo>
                    <a:pt x="12744" y="2635"/>
                  </a:moveTo>
                  <a:cubicBezTo>
                    <a:pt x="13696" y="1796"/>
                    <a:pt x="14649" y="957"/>
                    <a:pt x="14332" y="433"/>
                  </a:cubicBezTo>
                  <a:cubicBezTo>
                    <a:pt x="14014" y="-91"/>
                    <a:pt x="12426" y="-301"/>
                    <a:pt x="9885" y="748"/>
                  </a:cubicBezTo>
                  <a:cubicBezTo>
                    <a:pt x="7344" y="1796"/>
                    <a:pt x="3849" y="4103"/>
                    <a:pt x="1944" y="7353"/>
                  </a:cubicBezTo>
                  <a:cubicBezTo>
                    <a:pt x="38" y="10604"/>
                    <a:pt x="-280" y="14798"/>
                    <a:pt x="196" y="17419"/>
                  </a:cubicBezTo>
                  <a:cubicBezTo>
                    <a:pt x="673" y="20041"/>
                    <a:pt x="1944" y="21089"/>
                    <a:pt x="5596" y="21194"/>
                  </a:cubicBezTo>
                  <a:cubicBezTo>
                    <a:pt x="9249" y="21299"/>
                    <a:pt x="15285" y="20460"/>
                    <a:pt x="21320" y="19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19125" y="2360657"/>
              <a:ext cx="1047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200"/>
                    <a:pt x="11345" y="8800"/>
                    <a:pt x="14945" y="5200"/>
                  </a:cubicBezTo>
                  <a:cubicBezTo>
                    <a:pt x="18545" y="1600"/>
                    <a:pt x="2007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352550" y="3022504"/>
              <a:ext cx="247650" cy="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862" y="16052"/>
                    <a:pt x="5723" y="10969"/>
                    <a:pt x="9046" y="7158"/>
                  </a:cubicBezTo>
                  <a:cubicBezTo>
                    <a:pt x="12369" y="3346"/>
                    <a:pt x="16154" y="805"/>
                    <a:pt x="18323" y="169"/>
                  </a:cubicBezTo>
                  <a:cubicBezTo>
                    <a:pt x="20492" y="-466"/>
                    <a:pt x="21046" y="805"/>
                    <a:pt x="21600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406525" y="3030582"/>
              <a:ext cx="14287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5750"/>
                    <a:pt x="12800" y="9900"/>
                    <a:pt x="16400" y="6300"/>
                  </a:cubicBezTo>
                  <a:cubicBezTo>
                    <a:pt x="20000" y="2700"/>
                    <a:pt x="208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587500" y="2942216"/>
              <a:ext cx="86909" cy="17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4" fill="norm" stroke="1" extrusionOk="0">
                  <a:moveTo>
                    <a:pt x="3767" y="719"/>
                  </a:moveTo>
                  <a:cubicBezTo>
                    <a:pt x="2260" y="458"/>
                    <a:pt x="753" y="196"/>
                    <a:pt x="628" y="65"/>
                  </a:cubicBezTo>
                  <a:cubicBezTo>
                    <a:pt x="502" y="-66"/>
                    <a:pt x="1758" y="-66"/>
                    <a:pt x="5149" y="719"/>
                  </a:cubicBezTo>
                  <a:cubicBezTo>
                    <a:pt x="8540" y="1505"/>
                    <a:pt x="14065" y="3076"/>
                    <a:pt x="17330" y="5105"/>
                  </a:cubicBezTo>
                  <a:cubicBezTo>
                    <a:pt x="20595" y="7134"/>
                    <a:pt x="21600" y="9621"/>
                    <a:pt x="19591" y="12174"/>
                  </a:cubicBezTo>
                  <a:cubicBezTo>
                    <a:pt x="17581" y="14727"/>
                    <a:pt x="12558" y="17345"/>
                    <a:pt x="8791" y="18916"/>
                  </a:cubicBezTo>
                  <a:cubicBezTo>
                    <a:pt x="5023" y="20487"/>
                    <a:pt x="2512" y="21010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984375" y="2858244"/>
              <a:ext cx="62329" cy="18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29" fill="norm" stroke="1" extrusionOk="0">
                  <a:moveTo>
                    <a:pt x="0" y="13629"/>
                  </a:moveTo>
                  <a:cubicBezTo>
                    <a:pt x="720" y="17546"/>
                    <a:pt x="1440" y="21462"/>
                    <a:pt x="1800" y="21106"/>
                  </a:cubicBezTo>
                  <a:cubicBezTo>
                    <a:pt x="2160" y="20750"/>
                    <a:pt x="2160" y="16121"/>
                    <a:pt x="2520" y="12383"/>
                  </a:cubicBezTo>
                  <a:cubicBezTo>
                    <a:pt x="2880" y="8644"/>
                    <a:pt x="3600" y="5796"/>
                    <a:pt x="4680" y="3897"/>
                  </a:cubicBezTo>
                  <a:cubicBezTo>
                    <a:pt x="5760" y="1998"/>
                    <a:pt x="7200" y="1049"/>
                    <a:pt x="8820" y="515"/>
                  </a:cubicBezTo>
                  <a:cubicBezTo>
                    <a:pt x="10440" y="-19"/>
                    <a:pt x="12240" y="-138"/>
                    <a:pt x="14040" y="159"/>
                  </a:cubicBezTo>
                  <a:cubicBezTo>
                    <a:pt x="15840" y="455"/>
                    <a:pt x="17640" y="1167"/>
                    <a:pt x="19080" y="2532"/>
                  </a:cubicBezTo>
                  <a:cubicBezTo>
                    <a:pt x="20520" y="3897"/>
                    <a:pt x="21600" y="5915"/>
                    <a:pt x="21060" y="7576"/>
                  </a:cubicBezTo>
                  <a:cubicBezTo>
                    <a:pt x="20520" y="9238"/>
                    <a:pt x="18360" y="10543"/>
                    <a:pt x="16380" y="11255"/>
                  </a:cubicBezTo>
                  <a:cubicBezTo>
                    <a:pt x="14400" y="11967"/>
                    <a:pt x="12600" y="12086"/>
                    <a:pt x="10800" y="12027"/>
                  </a:cubicBezTo>
                  <a:cubicBezTo>
                    <a:pt x="9000" y="11967"/>
                    <a:pt x="7200" y="11730"/>
                    <a:pt x="6300" y="11315"/>
                  </a:cubicBezTo>
                  <a:cubicBezTo>
                    <a:pt x="5400" y="10899"/>
                    <a:pt x="5400" y="10306"/>
                    <a:pt x="5400" y="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060575" y="2909932"/>
              <a:ext cx="85726" cy="10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0473"/>
                  </a:moveTo>
                  <a:cubicBezTo>
                    <a:pt x="1333" y="10473"/>
                    <a:pt x="2667" y="10473"/>
                    <a:pt x="4267" y="11345"/>
                  </a:cubicBezTo>
                  <a:cubicBezTo>
                    <a:pt x="5867" y="12218"/>
                    <a:pt x="7733" y="13964"/>
                    <a:pt x="8800" y="15382"/>
                  </a:cubicBezTo>
                  <a:cubicBezTo>
                    <a:pt x="9867" y="16800"/>
                    <a:pt x="10133" y="17891"/>
                    <a:pt x="10133" y="18982"/>
                  </a:cubicBezTo>
                  <a:cubicBezTo>
                    <a:pt x="10133" y="20073"/>
                    <a:pt x="9867" y="21164"/>
                    <a:pt x="9067" y="21382"/>
                  </a:cubicBezTo>
                  <a:cubicBezTo>
                    <a:pt x="8267" y="21600"/>
                    <a:pt x="6933" y="20945"/>
                    <a:pt x="6267" y="19091"/>
                  </a:cubicBezTo>
                  <a:cubicBezTo>
                    <a:pt x="5600" y="17236"/>
                    <a:pt x="5600" y="14182"/>
                    <a:pt x="8267" y="10800"/>
                  </a:cubicBezTo>
                  <a:cubicBezTo>
                    <a:pt x="10933" y="7418"/>
                    <a:pt x="16267" y="37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166547" y="2879398"/>
              <a:ext cx="52778" cy="11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76" fill="norm" stroke="1" extrusionOk="0">
                  <a:moveTo>
                    <a:pt x="13497" y="2695"/>
                  </a:moveTo>
                  <a:cubicBezTo>
                    <a:pt x="13074" y="1527"/>
                    <a:pt x="12650" y="360"/>
                    <a:pt x="11380" y="68"/>
                  </a:cubicBezTo>
                  <a:cubicBezTo>
                    <a:pt x="10109" y="-224"/>
                    <a:pt x="7992" y="360"/>
                    <a:pt x="5662" y="2987"/>
                  </a:cubicBezTo>
                  <a:cubicBezTo>
                    <a:pt x="3333" y="5614"/>
                    <a:pt x="792" y="10284"/>
                    <a:pt x="156" y="13592"/>
                  </a:cubicBezTo>
                  <a:cubicBezTo>
                    <a:pt x="-479" y="16900"/>
                    <a:pt x="792" y="18846"/>
                    <a:pt x="4603" y="19917"/>
                  </a:cubicBezTo>
                  <a:cubicBezTo>
                    <a:pt x="8415" y="20987"/>
                    <a:pt x="14768" y="21181"/>
                    <a:pt x="21121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262516" y="2860675"/>
              <a:ext cx="74284" cy="14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1" fill="norm" stroke="1" extrusionOk="0">
                  <a:moveTo>
                    <a:pt x="13139" y="3103"/>
                  </a:moveTo>
                  <a:cubicBezTo>
                    <a:pt x="11618" y="3103"/>
                    <a:pt x="10097" y="3103"/>
                    <a:pt x="8728" y="3898"/>
                  </a:cubicBezTo>
                  <a:cubicBezTo>
                    <a:pt x="7359" y="4692"/>
                    <a:pt x="6142" y="6280"/>
                    <a:pt x="4773" y="8980"/>
                  </a:cubicBezTo>
                  <a:cubicBezTo>
                    <a:pt x="3404" y="11680"/>
                    <a:pt x="1883" y="15492"/>
                    <a:pt x="970" y="17953"/>
                  </a:cubicBezTo>
                  <a:cubicBezTo>
                    <a:pt x="57" y="20415"/>
                    <a:pt x="-247" y="21527"/>
                    <a:pt x="209" y="21289"/>
                  </a:cubicBezTo>
                  <a:cubicBezTo>
                    <a:pt x="666" y="21051"/>
                    <a:pt x="1883" y="19462"/>
                    <a:pt x="4012" y="16365"/>
                  </a:cubicBezTo>
                  <a:cubicBezTo>
                    <a:pt x="6142" y="13268"/>
                    <a:pt x="9184" y="8662"/>
                    <a:pt x="11161" y="5883"/>
                  </a:cubicBezTo>
                  <a:cubicBezTo>
                    <a:pt x="13139" y="3103"/>
                    <a:pt x="14052" y="2151"/>
                    <a:pt x="14964" y="1356"/>
                  </a:cubicBezTo>
                  <a:cubicBezTo>
                    <a:pt x="15877" y="562"/>
                    <a:pt x="16790" y="-73"/>
                    <a:pt x="17246" y="6"/>
                  </a:cubicBezTo>
                  <a:cubicBezTo>
                    <a:pt x="17702" y="86"/>
                    <a:pt x="17702" y="880"/>
                    <a:pt x="18007" y="3342"/>
                  </a:cubicBezTo>
                  <a:cubicBezTo>
                    <a:pt x="18311" y="5803"/>
                    <a:pt x="18919" y="9933"/>
                    <a:pt x="19528" y="12871"/>
                  </a:cubicBezTo>
                  <a:cubicBezTo>
                    <a:pt x="20136" y="15809"/>
                    <a:pt x="20745" y="17556"/>
                    <a:pt x="21353" y="19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298700" y="2897232"/>
              <a:ext cx="857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8600"/>
                    <a:pt x="5867" y="15600"/>
                    <a:pt x="9467" y="12000"/>
                  </a:cubicBezTo>
                  <a:cubicBezTo>
                    <a:pt x="13067" y="8400"/>
                    <a:pt x="17333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387600" y="2859132"/>
              <a:ext cx="35764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0" y="0"/>
                  </a:moveTo>
                  <a:cubicBezTo>
                    <a:pt x="4800" y="800"/>
                    <a:pt x="9600" y="1600"/>
                    <a:pt x="13800" y="3760"/>
                  </a:cubicBezTo>
                  <a:cubicBezTo>
                    <a:pt x="18000" y="5920"/>
                    <a:pt x="21600" y="9440"/>
                    <a:pt x="19800" y="12640"/>
                  </a:cubicBezTo>
                  <a:cubicBezTo>
                    <a:pt x="18000" y="15840"/>
                    <a:pt x="10800" y="18720"/>
                    <a:pt x="3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438400" y="2967082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574925" y="2815155"/>
              <a:ext cx="56761" cy="17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45" fill="norm" stroke="1" extrusionOk="0">
                  <a:moveTo>
                    <a:pt x="0" y="8986"/>
                  </a:moveTo>
                  <a:cubicBezTo>
                    <a:pt x="393" y="12753"/>
                    <a:pt x="785" y="16521"/>
                    <a:pt x="1178" y="18718"/>
                  </a:cubicBezTo>
                  <a:cubicBezTo>
                    <a:pt x="1571" y="20916"/>
                    <a:pt x="1964" y="21544"/>
                    <a:pt x="2160" y="21293"/>
                  </a:cubicBezTo>
                  <a:cubicBezTo>
                    <a:pt x="2356" y="21042"/>
                    <a:pt x="2356" y="19911"/>
                    <a:pt x="2945" y="17086"/>
                  </a:cubicBezTo>
                  <a:cubicBezTo>
                    <a:pt x="3535" y="14260"/>
                    <a:pt x="4713" y="9739"/>
                    <a:pt x="6087" y="6725"/>
                  </a:cubicBezTo>
                  <a:cubicBezTo>
                    <a:pt x="7462" y="3711"/>
                    <a:pt x="9033" y="2204"/>
                    <a:pt x="10604" y="1263"/>
                  </a:cubicBezTo>
                  <a:cubicBezTo>
                    <a:pt x="12175" y="321"/>
                    <a:pt x="13745" y="-56"/>
                    <a:pt x="15316" y="7"/>
                  </a:cubicBezTo>
                  <a:cubicBezTo>
                    <a:pt x="16887" y="70"/>
                    <a:pt x="18458" y="572"/>
                    <a:pt x="19636" y="1514"/>
                  </a:cubicBezTo>
                  <a:cubicBezTo>
                    <a:pt x="20815" y="2456"/>
                    <a:pt x="21600" y="3837"/>
                    <a:pt x="20618" y="5093"/>
                  </a:cubicBezTo>
                  <a:cubicBezTo>
                    <a:pt x="19636" y="6349"/>
                    <a:pt x="16887" y="7479"/>
                    <a:pt x="13745" y="8107"/>
                  </a:cubicBezTo>
                  <a:cubicBezTo>
                    <a:pt x="10604" y="8735"/>
                    <a:pt x="7069" y="8860"/>
                    <a:pt x="3535" y="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632075" y="2868657"/>
              <a:ext cx="76201" cy="11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6000"/>
                  </a:moveTo>
                  <a:cubicBezTo>
                    <a:pt x="1500" y="5800"/>
                    <a:pt x="3000" y="5600"/>
                    <a:pt x="5100" y="6700"/>
                  </a:cubicBezTo>
                  <a:cubicBezTo>
                    <a:pt x="7200" y="7800"/>
                    <a:pt x="9900" y="10200"/>
                    <a:pt x="11100" y="12700"/>
                  </a:cubicBezTo>
                  <a:cubicBezTo>
                    <a:pt x="12300" y="15200"/>
                    <a:pt x="12000" y="17800"/>
                    <a:pt x="10950" y="19400"/>
                  </a:cubicBezTo>
                  <a:cubicBezTo>
                    <a:pt x="9900" y="21000"/>
                    <a:pt x="8100" y="21600"/>
                    <a:pt x="7050" y="21400"/>
                  </a:cubicBezTo>
                  <a:cubicBezTo>
                    <a:pt x="6000" y="21200"/>
                    <a:pt x="5700" y="20200"/>
                    <a:pt x="6750" y="17000"/>
                  </a:cubicBezTo>
                  <a:cubicBezTo>
                    <a:pt x="7800" y="13800"/>
                    <a:pt x="10200" y="8400"/>
                    <a:pt x="12900" y="5200"/>
                  </a:cubicBezTo>
                  <a:cubicBezTo>
                    <a:pt x="15600" y="2000"/>
                    <a:pt x="18600" y="1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747420" y="2835074"/>
              <a:ext cx="65631" cy="15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14" fill="norm" stroke="1" extrusionOk="0">
                  <a:moveTo>
                    <a:pt x="21261" y="2900"/>
                  </a:moveTo>
                  <a:cubicBezTo>
                    <a:pt x="18861" y="1871"/>
                    <a:pt x="16461" y="843"/>
                    <a:pt x="14404" y="328"/>
                  </a:cubicBezTo>
                  <a:cubicBezTo>
                    <a:pt x="12347" y="-186"/>
                    <a:pt x="10632" y="-186"/>
                    <a:pt x="8232" y="990"/>
                  </a:cubicBezTo>
                  <a:cubicBezTo>
                    <a:pt x="5832" y="2165"/>
                    <a:pt x="2747" y="4516"/>
                    <a:pt x="1204" y="7528"/>
                  </a:cubicBezTo>
                  <a:cubicBezTo>
                    <a:pt x="-339" y="10541"/>
                    <a:pt x="-339" y="14214"/>
                    <a:pt x="861" y="16638"/>
                  </a:cubicBezTo>
                  <a:cubicBezTo>
                    <a:pt x="2061" y="19063"/>
                    <a:pt x="4461" y="20238"/>
                    <a:pt x="6861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826147" y="2868657"/>
              <a:ext cx="15478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823"/>
                    <a:pt x="6660" y="1646"/>
                    <a:pt x="3060" y="4320"/>
                  </a:cubicBezTo>
                  <a:cubicBezTo>
                    <a:pt x="-540" y="6994"/>
                    <a:pt x="-540" y="11520"/>
                    <a:pt x="900" y="14606"/>
                  </a:cubicBezTo>
                  <a:cubicBezTo>
                    <a:pt x="2340" y="17691"/>
                    <a:pt x="5220" y="19337"/>
                    <a:pt x="7380" y="20263"/>
                  </a:cubicBezTo>
                  <a:cubicBezTo>
                    <a:pt x="9540" y="21189"/>
                    <a:pt x="10980" y="21394"/>
                    <a:pt x="12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835275" y="2831028"/>
              <a:ext cx="56646" cy="15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45" fill="norm" stroke="1" extrusionOk="0">
                  <a:moveTo>
                    <a:pt x="0" y="3041"/>
                  </a:moveTo>
                  <a:cubicBezTo>
                    <a:pt x="0" y="2301"/>
                    <a:pt x="0" y="1561"/>
                    <a:pt x="800" y="970"/>
                  </a:cubicBezTo>
                  <a:cubicBezTo>
                    <a:pt x="1600" y="378"/>
                    <a:pt x="3200" y="-66"/>
                    <a:pt x="4800" y="8"/>
                  </a:cubicBezTo>
                  <a:cubicBezTo>
                    <a:pt x="6400" y="82"/>
                    <a:pt x="8000" y="674"/>
                    <a:pt x="10400" y="2005"/>
                  </a:cubicBezTo>
                  <a:cubicBezTo>
                    <a:pt x="12800" y="3337"/>
                    <a:pt x="16000" y="5408"/>
                    <a:pt x="16200" y="7183"/>
                  </a:cubicBezTo>
                  <a:cubicBezTo>
                    <a:pt x="16400" y="8959"/>
                    <a:pt x="13600" y="10438"/>
                    <a:pt x="11200" y="11326"/>
                  </a:cubicBezTo>
                  <a:cubicBezTo>
                    <a:pt x="8800" y="12213"/>
                    <a:pt x="6800" y="12509"/>
                    <a:pt x="7200" y="12731"/>
                  </a:cubicBezTo>
                  <a:cubicBezTo>
                    <a:pt x="7600" y="12953"/>
                    <a:pt x="10400" y="13101"/>
                    <a:pt x="12600" y="13471"/>
                  </a:cubicBezTo>
                  <a:cubicBezTo>
                    <a:pt x="14800" y="13841"/>
                    <a:pt x="16400" y="14433"/>
                    <a:pt x="17800" y="15024"/>
                  </a:cubicBezTo>
                  <a:cubicBezTo>
                    <a:pt x="19200" y="15616"/>
                    <a:pt x="20400" y="16208"/>
                    <a:pt x="21000" y="16874"/>
                  </a:cubicBezTo>
                  <a:cubicBezTo>
                    <a:pt x="21600" y="17539"/>
                    <a:pt x="21600" y="18279"/>
                    <a:pt x="20600" y="19019"/>
                  </a:cubicBezTo>
                  <a:cubicBezTo>
                    <a:pt x="19600" y="19759"/>
                    <a:pt x="17600" y="20498"/>
                    <a:pt x="15200" y="20942"/>
                  </a:cubicBezTo>
                  <a:cubicBezTo>
                    <a:pt x="12800" y="21386"/>
                    <a:pt x="10000" y="21534"/>
                    <a:pt x="8600" y="21016"/>
                  </a:cubicBezTo>
                  <a:cubicBezTo>
                    <a:pt x="7200" y="20498"/>
                    <a:pt x="7200" y="19315"/>
                    <a:pt x="7200" y="1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05125" y="2836907"/>
              <a:ext cx="7277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6389" y="0"/>
                  </a:moveTo>
                  <a:cubicBezTo>
                    <a:pt x="10648" y="900"/>
                    <a:pt x="14907" y="1800"/>
                    <a:pt x="17645" y="3536"/>
                  </a:cubicBezTo>
                  <a:cubicBezTo>
                    <a:pt x="20383" y="5271"/>
                    <a:pt x="21600" y="7843"/>
                    <a:pt x="20535" y="10607"/>
                  </a:cubicBezTo>
                  <a:cubicBezTo>
                    <a:pt x="19470" y="13371"/>
                    <a:pt x="16124" y="16329"/>
                    <a:pt x="12321" y="18193"/>
                  </a:cubicBezTo>
                  <a:cubicBezTo>
                    <a:pt x="8518" y="20057"/>
                    <a:pt x="4259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175000" y="2909932"/>
              <a:ext cx="952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197225" y="2954382"/>
              <a:ext cx="9842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10800"/>
                    <a:pt x="1858" y="21600"/>
                    <a:pt x="5458" y="21600"/>
                  </a:cubicBezTo>
                  <a:cubicBezTo>
                    <a:pt x="9058" y="21600"/>
                    <a:pt x="1532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345427" y="2890741"/>
              <a:ext cx="88184" cy="9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200" fill="norm" stroke="1" extrusionOk="0">
                  <a:moveTo>
                    <a:pt x="12902" y="705"/>
                  </a:moveTo>
                  <a:cubicBezTo>
                    <a:pt x="10667" y="30"/>
                    <a:pt x="8433" y="-645"/>
                    <a:pt x="6074" y="1155"/>
                  </a:cubicBezTo>
                  <a:cubicBezTo>
                    <a:pt x="3716" y="2955"/>
                    <a:pt x="1233" y="7230"/>
                    <a:pt x="364" y="10717"/>
                  </a:cubicBezTo>
                  <a:cubicBezTo>
                    <a:pt x="-505" y="14205"/>
                    <a:pt x="240" y="16905"/>
                    <a:pt x="1978" y="18593"/>
                  </a:cubicBezTo>
                  <a:cubicBezTo>
                    <a:pt x="3716" y="20280"/>
                    <a:pt x="6447" y="20955"/>
                    <a:pt x="9798" y="19042"/>
                  </a:cubicBezTo>
                  <a:cubicBezTo>
                    <a:pt x="13150" y="17130"/>
                    <a:pt x="17123" y="12630"/>
                    <a:pt x="19109" y="9705"/>
                  </a:cubicBezTo>
                  <a:cubicBezTo>
                    <a:pt x="21095" y="6780"/>
                    <a:pt x="21095" y="5430"/>
                    <a:pt x="19729" y="4305"/>
                  </a:cubicBezTo>
                  <a:cubicBezTo>
                    <a:pt x="18364" y="3180"/>
                    <a:pt x="15633" y="2280"/>
                    <a:pt x="12902" y="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7" name="Drawing"/>
          <p:cNvGrpSpPr/>
          <p:nvPr/>
        </p:nvGrpSpPr>
        <p:grpSpPr>
          <a:xfrm>
            <a:off x="3499700" y="3034841"/>
            <a:ext cx="5848676" cy="3398985"/>
            <a:chOff x="0" y="0"/>
            <a:chExt cx="5848674" cy="3398983"/>
          </a:xfrm>
        </p:grpSpPr>
        <p:sp>
          <p:nvSpPr>
            <p:cNvPr id="2131" name="Line"/>
            <p:cNvSpPr/>
            <p:nvPr/>
          </p:nvSpPr>
          <p:spPr>
            <a:xfrm>
              <a:off x="102196" y="168733"/>
              <a:ext cx="144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1728"/>
                  </a:moveTo>
                  <a:cubicBezTo>
                    <a:pt x="977" y="864"/>
                    <a:pt x="-566" y="0"/>
                    <a:pt x="205" y="0"/>
                  </a:cubicBezTo>
                  <a:cubicBezTo>
                    <a:pt x="977" y="0"/>
                    <a:pt x="4063" y="864"/>
                    <a:pt x="6377" y="3744"/>
                  </a:cubicBezTo>
                  <a:cubicBezTo>
                    <a:pt x="8691" y="6624"/>
                    <a:pt x="10234" y="11520"/>
                    <a:pt x="12548" y="14832"/>
                  </a:cubicBezTo>
                  <a:cubicBezTo>
                    <a:pt x="14863" y="18144"/>
                    <a:pt x="17948" y="19872"/>
                    <a:pt x="210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0" y="143333"/>
              <a:ext cx="18647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34" y="21600"/>
                  </a:moveTo>
                  <a:cubicBezTo>
                    <a:pt x="268" y="20492"/>
                    <a:pt x="-98" y="19385"/>
                    <a:pt x="24" y="18415"/>
                  </a:cubicBezTo>
                  <a:cubicBezTo>
                    <a:pt x="146" y="17446"/>
                    <a:pt x="756" y="16615"/>
                    <a:pt x="2953" y="14538"/>
                  </a:cubicBezTo>
                  <a:cubicBezTo>
                    <a:pt x="5149" y="12462"/>
                    <a:pt x="8933" y="9138"/>
                    <a:pt x="12288" y="6508"/>
                  </a:cubicBezTo>
                  <a:cubicBezTo>
                    <a:pt x="15644" y="3877"/>
                    <a:pt x="18573" y="1938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62051" y="223034"/>
              <a:ext cx="68874" cy="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18" fill="norm" stroke="1" extrusionOk="0">
                  <a:moveTo>
                    <a:pt x="1662" y="10471"/>
                  </a:moveTo>
                  <a:cubicBezTo>
                    <a:pt x="5589" y="8211"/>
                    <a:pt x="9516" y="5950"/>
                    <a:pt x="12134" y="4066"/>
                  </a:cubicBezTo>
                  <a:cubicBezTo>
                    <a:pt x="14753" y="2183"/>
                    <a:pt x="16062" y="676"/>
                    <a:pt x="15734" y="173"/>
                  </a:cubicBezTo>
                  <a:cubicBezTo>
                    <a:pt x="15407" y="-329"/>
                    <a:pt x="13443" y="173"/>
                    <a:pt x="10498" y="2811"/>
                  </a:cubicBezTo>
                  <a:cubicBezTo>
                    <a:pt x="7553" y="5448"/>
                    <a:pt x="3625" y="10220"/>
                    <a:pt x="1662" y="13485"/>
                  </a:cubicBezTo>
                  <a:cubicBezTo>
                    <a:pt x="-302" y="16750"/>
                    <a:pt x="-302" y="18508"/>
                    <a:pt x="516" y="19638"/>
                  </a:cubicBezTo>
                  <a:cubicBezTo>
                    <a:pt x="1334" y="20769"/>
                    <a:pt x="2971" y="21271"/>
                    <a:pt x="6571" y="20894"/>
                  </a:cubicBezTo>
                  <a:cubicBezTo>
                    <a:pt x="10171" y="20518"/>
                    <a:pt x="15734" y="19262"/>
                    <a:pt x="21298" y="1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57781" y="206833"/>
              <a:ext cx="71569" cy="7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2904" y="1775"/>
                  </a:moveTo>
                  <a:cubicBezTo>
                    <a:pt x="11633" y="888"/>
                    <a:pt x="10362" y="0"/>
                    <a:pt x="9092" y="0"/>
                  </a:cubicBezTo>
                  <a:cubicBezTo>
                    <a:pt x="7821" y="0"/>
                    <a:pt x="6551" y="888"/>
                    <a:pt x="5121" y="3255"/>
                  </a:cubicBezTo>
                  <a:cubicBezTo>
                    <a:pt x="3692" y="5622"/>
                    <a:pt x="2104" y="9468"/>
                    <a:pt x="1151" y="12279"/>
                  </a:cubicBezTo>
                  <a:cubicBezTo>
                    <a:pt x="198" y="15090"/>
                    <a:pt x="-120" y="16866"/>
                    <a:pt x="39" y="18493"/>
                  </a:cubicBezTo>
                  <a:cubicBezTo>
                    <a:pt x="198" y="20121"/>
                    <a:pt x="833" y="21600"/>
                    <a:pt x="3533" y="21600"/>
                  </a:cubicBezTo>
                  <a:cubicBezTo>
                    <a:pt x="6233" y="21600"/>
                    <a:pt x="10998" y="20121"/>
                    <a:pt x="14333" y="18493"/>
                  </a:cubicBezTo>
                  <a:cubicBezTo>
                    <a:pt x="17668" y="16866"/>
                    <a:pt x="19574" y="15090"/>
                    <a:pt x="21480" y="13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58056" y="114758"/>
              <a:ext cx="57019" cy="14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8" fill="norm" stroke="1" extrusionOk="0">
                  <a:moveTo>
                    <a:pt x="4750" y="0"/>
                  </a:moveTo>
                  <a:cubicBezTo>
                    <a:pt x="3550" y="2953"/>
                    <a:pt x="2350" y="5905"/>
                    <a:pt x="1550" y="9246"/>
                  </a:cubicBezTo>
                  <a:cubicBezTo>
                    <a:pt x="750" y="12587"/>
                    <a:pt x="350" y="16317"/>
                    <a:pt x="150" y="18570"/>
                  </a:cubicBezTo>
                  <a:cubicBezTo>
                    <a:pt x="-50" y="20823"/>
                    <a:pt x="-50" y="21600"/>
                    <a:pt x="150" y="21522"/>
                  </a:cubicBezTo>
                  <a:cubicBezTo>
                    <a:pt x="350" y="21445"/>
                    <a:pt x="750" y="20512"/>
                    <a:pt x="1750" y="18803"/>
                  </a:cubicBezTo>
                  <a:cubicBezTo>
                    <a:pt x="2750" y="17094"/>
                    <a:pt x="4350" y="14607"/>
                    <a:pt x="5750" y="13053"/>
                  </a:cubicBezTo>
                  <a:cubicBezTo>
                    <a:pt x="7150" y="11499"/>
                    <a:pt x="8350" y="10878"/>
                    <a:pt x="9750" y="11266"/>
                  </a:cubicBezTo>
                  <a:cubicBezTo>
                    <a:pt x="11150" y="11655"/>
                    <a:pt x="12750" y="13053"/>
                    <a:pt x="14750" y="14918"/>
                  </a:cubicBezTo>
                  <a:cubicBezTo>
                    <a:pt x="16750" y="16783"/>
                    <a:pt x="19150" y="19114"/>
                    <a:pt x="2155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49999" y="182977"/>
              <a:ext cx="53976" cy="6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2586"/>
                  </a:moveTo>
                  <a:cubicBezTo>
                    <a:pt x="0" y="6014"/>
                    <a:pt x="0" y="9443"/>
                    <a:pt x="0" y="12872"/>
                  </a:cubicBezTo>
                  <a:cubicBezTo>
                    <a:pt x="0" y="16300"/>
                    <a:pt x="0" y="19729"/>
                    <a:pt x="0" y="20586"/>
                  </a:cubicBezTo>
                  <a:cubicBezTo>
                    <a:pt x="0" y="21443"/>
                    <a:pt x="0" y="19729"/>
                    <a:pt x="1059" y="16472"/>
                  </a:cubicBezTo>
                  <a:cubicBezTo>
                    <a:pt x="2118" y="13214"/>
                    <a:pt x="4235" y="8414"/>
                    <a:pt x="6565" y="5157"/>
                  </a:cubicBezTo>
                  <a:cubicBezTo>
                    <a:pt x="8894" y="1900"/>
                    <a:pt x="11435" y="186"/>
                    <a:pt x="13341" y="14"/>
                  </a:cubicBezTo>
                  <a:cubicBezTo>
                    <a:pt x="15247" y="-157"/>
                    <a:pt x="16518" y="1214"/>
                    <a:pt x="17788" y="4814"/>
                  </a:cubicBezTo>
                  <a:cubicBezTo>
                    <a:pt x="19059" y="8414"/>
                    <a:pt x="20329" y="14243"/>
                    <a:pt x="21600" y="20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38899" y="184608"/>
              <a:ext cx="1" cy="4762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48424" y="146508"/>
              <a:ext cx="95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77320" y="156261"/>
              <a:ext cx="209230" cy="17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31" fill="norm" stroke="1" extrusionOk="0">
                  <a:moveTo>
                    <a:pt x="2258" y="5108"/>
                  </a:moveTo>
                  <a:cubicBezTo>
                    <a:pt x="2258" y="4450"/>
                    <a:pt x="2258" y="3791"/>
                    <a:pt x="2040" y="3264"/>
                  </a:cubicBezTo>
                  <a:cubicBezTo>
                    <a:pt x="1822" y="2738"/>
                    <a:pt x="1385" y="2342"/>
                    <a:pt x="1003" y="2408"/>
                  </a:cubicBezTo>
                  <a:cubicBezTo>
                    <a:pt x="622" y="2474"/>
                    <a:pt x="294" y="3001"/>
                    <a:pt x="131" y="3660"/>
                  </a:cubicBezTo>
                  <a:cubicBezTo>
                    <a:pt x="-33" y="4318"/>
                    <a:pt x="-33" y="5108"/>
                    <a:pt x="76" y="5833"/>
                  </a:cubicBezTo>
                  <a:cubicBezTo>
                    <a:pt x="185" y="6557"/>
                    <a:pt x="403" y="7216"/>
                    <a:pt x="785" y="7479"/>
                  </a:cubicBezTo>
                  <a:cubicBezTo>
                    <a:pt x="1167" y="7742"/>
                    <a:pt x="1712" y="7611"/>
                    <a:pt x="2094" y="7216"/>
                  </a:cubicBezTo>
                  <a:cubicBezTo>
                    <a:pt x="2476" y="6820"/>
                    <a:pt x="2694" y="6162"/>
                    <a:pt x="2858" y="5306"/>
                  </a:cubicBezTo>
                  <a:cubicBezTo>
                    <a:pt x="3022" y="4450"/>
                    <a:pt x="3131" y="3396"/>
                    <a:pt x="3131" y="3199"/>
                  </a:cubicBezTo>
                  <a:cubicBezTo>
                    <a:pt x="3131" y="3001"/>
                    <a:pt x="3022" y="3660"/>
                    <a:pt x="2749" y="5701"/>
                  </a:cubicBezTo>
                  <a:cubicBezTo>
                    <a:pt x="2476" y="7742"/>
                    <a:pt x="2040" y="11167"/>
                    <a:pt x="1658" y="13538"/>
                  </a:cubicBezTo>
                  <a:cubicBezTo>
                    <a:pt x="1276" y="15908"/>
                    <a:pt x="949" y="17225"/>
                    <a:pt x="731" y="18477"/>
                  </a:cubicBezTo>
                  <a:cubicBezTo>
                    <a:pt x="512" y="19728"/>
                    <a:pt x="403" y="20913"/>
                    <a:pt x="458" y="21177"/>
                  </a:cubicBezTo>
                  <a:cubicBezTo>
                    <a:pt x="512" y="21440"/>
                    <a:pt x="731" y="20781"/>
                    <a:pt x="1658" y="18279"/>
                  </a:cubicBezTo>
                  <a:cubicBezTo>
                    <a:pt x="2585" y="15777"/>
                    <a:pt x="4222" y="11430"/>
                    <a:pt x="5149" y="8928"/>
                  </a:cubicBezTo>
                  <a:cubicBezTo>
                    <a:pt x="6076" y="6425"/>
                    <a:pt x="6294" y="5767"/>
                    <a:pt x="6622" y="4845"/>
                  </a:cubicBezTo>
                  <a:cubicBezTo>
                    <a:pt x="6949" y="3923"/>
                    <a:pt x="7385" y="2738"/>
                    <a:pt x="7440" y="2540"/>
                  </a:cubicBezTo>
                  <a:cubicBezTo>
                    <a:pt x="7494" y="2342"/>
                    <a:pt x="7167" y="3133"/>
                    <a:pt x="6894" y="4318"/>
                  </a:cubicBezTo>
                  <a:cubicBezTo>
                    <a:pt x="6622" y="5503"/>
                    <a:pt x="6403" y="7084"/>
                    <a:pt x="6294" y="8203"/>
                  </a:cubicBezTo>
                  <a:cubicBezTo>
                    <a:pt x="6185" y="9323"/>
                    <a:pt x="6185" y="9981"/>
                    <a:pt x="6458" y="10311"/>
                  </a:cubicBezTo>
                  <a:cubicBezTo>
                    <a:pt x="6731" y="10640"/>
                    <a:pt x="7276" y="10640"/>
                    <a:pt x="7876" y="10047"/>
                  </a:cubicBezTo>
                  <a:cubicBezTo>
                    <a:pt x="8476" y="9455"/>
                    <a:pt x="9131" y="8269"/>
                    <a:pt x="9622" y="7216"/>
                  </a:cubicBezTo>
                  <a:cubicBezTo>
                    <a:pt x="10112" y="6162"/>
                    <a:pt x="10440" y="5240"/>
                    <a:pt x="10767" y="4516"/>
                  </a:cubicBezTo>
                  <a:cubicBezTo>
                    <a:pt x="11094" y="3791"/>
                    <a:pt x="11422" y="3264"/>
                    <a:pt x="11585" y="3528"/>
                  </a:cubicBezTo>
                  <a:cubicBezTo>
                    <a:pt x="11749" y="3791"/>
                    <a:pt x="11749" y="4845"/>
                    <a:pt x="11967" y="5569"/>
                  </a:cubicBezTo>
                  <a:cubicBezTo>
                    <a:pt x="12185" y="6294"/>
                    <a:pt x="12622" y="6689"/>
                    <a:pt x="13112" y="6820"/>
                  </a:cubicBezTo>
                  <a:cubicBezTo>
                    <a:pt x="13603" y="6952"/>
                    <a:pt x="14149" y="6820"/>
                    <a:pt x="14967" y="5964"/>
                  </a:cubicBezTo>
                  <a:cubicBezTo>
                    <a:pt x="15785" y="5108"/>
                    <a:pt x="16876" y="3528"/>
                    <a:pt x="17531" y="2342"/>
                  </a:cubicBezTo>
                  <a:cubicBezTo>
                    <a:pt x="18185" y="1157"/>
                    <a:pt x="18403" y="367"/>
                    <a:pt x="18240" y="103"/>
                  </a:cubicBezTo>
                  <a:cubicBezTo>
                    <a:pt x="18076" y="-160"/>
                    <a:pt x="17531" y="103"/>
                    <a:pt x="17040" y="630"/>
                  </a:cubicBezTo>
                  <a:cubicBezTo>
                    <a:pt x="16549" y="1157"/>
                    <a:pt x="16112" y="1947"/>
                    <a:pt x="15840" y="3001"/>
                  </a:cubicBezTo>
                  <a:cubicBezTo>
                    <a:pt x="15567" y="4055"/>
                    <a:pt x="15458" y="5372"/>
                    <a:pt x="16440" y="6030"/>
                  </a:cubicBezTo>
                  <a:cubicBezTo>
                    <a:pt x="17422" y="6689"/>
                    <a:pt x="19494" y="6689"/>
                    <a:pt x="21567" y="6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75424" y="86909"/>
              <a:ext cx="107976" cy="9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1" fill="norm" stroke="1" extrusionOk="0">
                  <a:moveTo>
                    <a:pt x="634" y="8202"/>
                  </a:moveTo>
                  <a:cubicBezTo>
                    <a:pt x="214" y="6344"/>
                    <a:pt x="-205" y="4486"/>
                    <a:pt x="110" y="3093"/>
                  </a:cubicBezTo>
                  <a:cubicBezTo>
                    <a:pt x="424" y="1699"/>
                    <a:pt x="1473" y="770"/>
                    <a:pt x="3150" y="306"/>
                  </a:cubicBezTo>
                  <a:cubicBezTo>
                    <a:pt x="4828" y="-159"/>
                    <a:pt x="7135" y="-159"/>
                    <a:pt x="8812" y="770"/>
                  </a:cubicBezTo>
                  <a:cubicBezTo>
                    <a:pt x="10490" y="1699"/>
                    <a:pt x="11539" y="3557"/>
                    <a:pt x="10700" y="6576"/>
                  </a:cubicBezTo>
                  <a:cubicBezTo>
                    <a:pt x="9861" y="9596"/>
                    <a:pt x="7135" y="13776"/>
                    <a:pt x="5457" y="16331"/>
                  </a:cubicBezTo>
                  <a:cubicBezTo>
                    <a:pt x="3779" y="18886"/>
                    <a:pt x="3150" y="19815"/>
                    <a:pt x="3360" y="20396"/>
                  </a:cubicBezTo>
                  <a:cubicBezTo>
                    <a:pt x="3570" y="20976"/>
                    <a:pt x="4618" y="21209"/>
                    <a:pt x="7764" y="21325"/>
                  </a:cubicBezTo>
                  <a:cubicBezTo>
                    <a:pt x="10910" y="21441"/>
                    <a:pt x="16152" y="21441"/>
                    <a:pt x="21395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0274" y="305258"/>
              <a:ext cx="55562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1221"/>
                    <a:pt x="2880" y="20842"/>
                    <a:pt x="4402" y="19895"/>
                  </a:cubicBezTo>
                  <a:cubicBezTo>
                    <a:pt x="5925" y="18947"/>
                    <a:pt x="7529" y="17432"/>
                    <a:pt x="9175" y="15916"/>
                  </a:cubicBezTo>
                  <a:cubicBezTo>
                    <a:pt x="10821" y="14400"/>
                    <a:pt x="12507" y="12884"/>
                    <a:pt x="14235" y="10989"/>
                  </a:cubicBezTo>
                  <a:cubicBezTo>
                    <a:pt x="15963" y="9095"/>
                    <a:pt x="17733" y="6821"/>
                    <a:pt x="18967" y="4926"/>
                  </a:cubicBezTo>
                  <a:cubicBezTo>
                    <a:pt x="20201" y="3032"/>
                    <a:pt x="20901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32279" y="292558"/>
              <a:ext cx="547921" cy="9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3" fill="norm" stroke="1" extrusionOk="0">
                  <a:moveTo>
                    <a:pt x="821" y="17609"/>
                  </a:moveTo>
                  <a:cubicBezTo>
                    <a:pt x="446" y="18783"/>
                    <a:pt x="72" y="19957"/>
                    <a:pt x="9" y="20661"/>
                  </a:cubicBezTo>
                  <a:cubicBezTo>
                    <a:pt x="-53" y="21365"/>
                    <a:pt x="197" y="21600"/>
                    <a:pt x="987" y="21365"/>
                  </a:cubicBezTo>
                  <a:cubicBezTo>
                    <a:pt x="1778" y="21130"/>
                    <a:pt x="3110" y="20426"/>
                    <a:pt x="4504" y="19370"/>
                  </a:cubicBezTo>
                  <a:cubicBezTo>
                    <a:pt x="5898" y="18313"/>
                    <a:pt x="7355" y="16904"/>
                    <a:pt x="9082" y="15143"/>
                  </a:cubicBezTo>
                  <a:cubicBezTo>
                    <a:pt x="10809" y="13383"/>
                    <a:pt x="12807" y="11270"/>
                    <a:pt x="14638" y="9274"/>
                  </a:cubicBezTo>
                  <a:cubicBezTo>
                    <a:pt x="16470" y="7278"/>
                    <a:pt x="18134" y="5400"/>
                    <a:pt x="19258" y="3874"/>
                  </a:cubicBezTo>
                  <a:cubicBezTo>
                    <a:pt x="20382" y="2348"/>
                    <a:pt x="20964" y="1174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91349" y="78611"/>
              <a:ext cx="13923" cy="2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970" fill="norm" stroke="1" extrusionOk="0">
                  <a:moveTo>
                    <a:pt x="0" y="860"/>
                  </a:moveTo>
                  <a:cubicBezTo>
                    <a:pt x="7714" y="115"/>
                    <a:pt x="15429" y="-630"/>
                    <a:pt x="18514" y="860"/>
                  </a:cubicBezTo>
                  <a:cubicBezTo>
                    <a:pt x="21600" y="2349"/>
                    <a:pt x="20057" y="6073"/>
                    <a:pt x="18514" y="9798"/>
                  </a:cubicBezTo>
                  <a:cubicBezTo>
                    <a:pt x="16971" y="13522"/>
                    <a:pt x="15429" y="17246"/>
                    <a:pt x="13886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38974" y="149683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497039" y="46141"/>
              <a:ext cx="103213" cy="15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33" fill="norm" stroke="1" extrusionOk="0">
                  <a:moveTo>
                    <a:pt x="20674" y="3379"/>
                  </a:moveTo>
                  <a:cubicBezTo>
                    <a:pt x="20888" y="2195"/>
                    <a:pt x="21102" y="1012"/>
                    <a:pt x="20140" y="420"/>
                  </a:cubicBezTo>
                  <a:cubicBezTo>
                    <a:pt x="19177" y="-172"/>
                    <a:pt x="17039" y="-172"/>
                    <a:pt x="14472" y="642"/>
                  </a:cubicBezTo>
                  <a:cubicBezTo>
                    <a:pt x="11906" y="1455"/>
                    <a:pt x="8912" y="3083"/>
                    <a:pt x="6239" y="5524"/>
                  </a:cubicBezTo>
                  <a:cubicBezTo>
                    <a:pt x="3565" y="7965"/>
                    <a:pt x="1213" y="11220"/>
                    <a:pt x="357" y="14031"/>
                  </a:cubicBezTo>
                  <a:cubicBezTo>
                    <a:pt x="-498" y="16842"/>
                    <a:pt x="144" y="19209"/>
                    <a:pt x="2710" y="20318"/>
                  </a:cubicBezTo>
                  <a:cubicBezTo>
                    <a:pt x="5276" y="21428"/>
                    <a:pt x="9767" y="21280"/>
                    <a:pt x="14258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615862" y="116255"/>
              <a:ext cx="52727" cy="8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633" fill="norm" stroke="1" extrusionOk="0">
                  <a:moveTo>
                    <a:pt x="14992" y="4478"/>
                  </a:moveTo>
                  <a:cubicBezTo>
                    <a:pt x="12874" y="2588"/>
                    <a:pt x="10757" y="698"/>
                    <a:pt x="8851" y="158"/>
                  </a:cubicBezTo>
                  <a:cubicBezTo>
                    <a:pt x="6945" y="-382"/>
                    <a:pt x="5251" y="428"/>
                    <a:pt x="3769" y="3128"/>
                  </a:cubicBezTo>
                  <a:cubicBezTo>
                    <a:pt x="2286" y="5828"/>
                    <a:pt x="1016" y="10418"/>
                    <a:pt x="380" y="13388"/>
                  </a:cubicBezTo>
                  <a:cubicBezTo>
                    <a:pt x="-255" y="16358"/>
                    <a:pt x="-255" y="17708"/>
                    <a:pt x="1651" y="18923"/>
                  </a:cubicBezTo>
                  <a:cubicBezTo>
                    <a:pt x="3557" y="20138"/>
                    <a:pt x="7369" y="21218"/>
                    <a:pt x="10969" y="20273"/>
                  </a:cubicBezTo>
                  <a:cubicBezTo>
                    <a:pt x="14569" y="19328"/>
                    <a:pt x="17957" y="16358"/>
                    <a:pt x="19651" y="13523"/>
                  </a:cubicBezTo>
                  <a:cubicBezTo>
                    <a:pt x="21345" y="10688"/>
                    <a:pt x="21345" y="7988"/>
                    <a:pt x="20710" y="6098"/>
                  </a:cubicBezTo>
                  <a:cubicBezTo>
                    <a:pt x="20074" y="4208"/>
                    <a:pt x="18804" y="3128"/>
                    <a:pt x="17533" y="2993"/>
                  </a:cubicBezTo>
                  <a:cubicBezTo>
                    <a:pt x="16263" y="2858"/>
                    <a:pt x="14992" y="3668"/>
                    <a:pt x="13721" y="4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710655" y="116711"/>
              <a:ext cx="82370" cy="6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19" fill="norm" stroke="1" extrusionOk="0">
                  <a:moveTo>
                    <a:pt x="4937" y="384"/>
                  </a:moveTo>
                  <a:cubicBezTo>
                    <a:pt x="3552" y="51"/>
                    <a:pt x="2167" y="-281"/>
                    <a:pt x="1337" y="384"/>
                  </a:cubicBezTo>
                  <a:cubicBezTo>
                    <a:pt x="506" y="1048"/>
                    <a:pt x="229" y="2710"/>
                    <a:pt x="90" y="5202"/>
                  </a:cubicBezTo>
                  <a:cubicBezTo>
                    <a:pt x="-48" y="7694"/>
                    <a:pt x="-48" y="11017"/>
                    <a:pt x="229" y="13510"/>
                  </a:cubicBezTo>
                  <a:cubicBezTo>
                    <a:pt x="506" y="16002"/>
                    <a:pt x="1060" y="17664"/>
                    <a:pt x="2583" y="18328"/>
                  </a:cubicBezTo>
                  <a:cubicBezTo>
                    <a:pt x="4106" y="18993"/>
                    <a:pt x="6598" y="18661"/>
                    <a:pt x="8537" y="16833"/>
                  </a:cubicBezTo>
                  <a:cubicBezTo>
                    <a:pt x="10475" y="15005"/>
                    <a:pt x="11860" y="11682"/>
                    <a:pt x="12552" y="9190"/>
                  </a:cubicBezTo>
                  <a:cubicBezTo>
                    <a:pt x="13244" y="6697"/>
                    <a:pt x="13244" y="5036"/>
                    <a:pt x="13383" y="5368"/>
                  </a:cubicBezTo>
                  <a:cubicBezTo>
                    <a:pt x="13521" y="5701"/>
                    <a:pt x="13798" y="8027"/>
                    <a:pt x="14629" y="10685"/>
                  </a:cubicBezTo>
                  <a:cubicBezTo>
                    <a:pt x="15460" y="13344"/>
                    <a:pt x="16844" y="16334"/>
                    <a:pt x="18090" y="18162"/>
                  </a:cubicBezTo>
                  <a:cubicBezTo>
                    <a:pt x="19337" y="19990"/>
                    <a:pt x="20444" y="20654"/>
                    <a:pt x="21552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824774" y="95786"/>
              <a:ext cx="47626" cy="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9236"/>
                  </a:moveTo>
                  <a:cubicBezTo>
                    <a:pt x="0" y="12041"/>
                    <a:pt x="0" y="14847"/>
                    <a:pt x="0" y="16950"/>
                  </a:cubicBezTo>
                  <a:cubicBezTo>
                    <a:pt x="0" y="19054"/>
                    <a:pt x="0" y="20457"/>
                    <a:pt x="0" y="20457"/>
                  </a:cubicBezTo>
                  <a:cubicBezTo>
                    <a:pt x="0" y="20457"/>
                    <a:pt x="0" y="19054"/>
                    <a:pt x="960" y="16109"/>
                  </a:cubicBezTo>
                  <a:cubicBezTo>
                    <a:pt x="1920" y="13163"/>
                    <a:pt x="3840" y="8675"/>
                    <a:pt x="5520" y="5730"/>
                  </a:cubicBezTo>
                  <a:cubicBezTo>
                    <a:pt x="7200" y="2784"/>
                    <a:pt x="8640" y="1382"/>
                    <a:pt x="10560" y="540"/>
                  </a:cubicBezTo>
                  <a:cubicBezTo>
                    <a:pt x="12480" y="-301"/>
                    <a:pt x="14880" y="-582"/>
                    <a:pt x="16800" y="2924"/>
                  </a:cubicBezTo>
                  <a:cubicBezTo>
                    <a:pt x="18720" y="6431"/>
                    <a:pt x="20160" y="13724"/>
                    <a:pt x="21600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929801" y="9983"/>
              <a:ext cx="18799" cy="16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94" fill="norm" stroke="1" extrusionOk="0">
                  <a:moveTo>
                    <a:pt x="14114" y="0"/>
                  </a:moveTo>
                  <a:cubicBezTo>
                    <a:pt x="10514" y="3532"/>
                    <a:pt x="6914" y="7064"/>
                    <a:pt x="4514" y="9917"/>
                  </a:cubicBezTo>
                  <a:cubicBezTo>
                    <a:pt x="2114" y="12770"/>
                    <a:pt x="914" y="14943"/>
                    <a:pt x="314" y="16845"/>
                  </a:cubicBezTo>
                  <a:cubicBezTo>
                    <a:pt x="-286" y="18747"/>
                    <a:pt x="-286" y="20377"/>
                    <a:pt x="2714" y="20989"/>
                  </a:cubicBezTo>
                  <a:cubicBezTo>
                    <a:pt x="5714" y="21600"/>
                    <a:pt x="11714" y="21192"/>
                    <a:pt x="15314" y="20649"/>
                  </a:cubicBezTo>
                  <a:cubicBezTo>
                    <a:pt x="18914" y="20106"/>
                    <a:pt x="20114" y="19426"/>
                    <a:pt x="21314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916849" y="98883"/>
              <a:ext cx="476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977174" y="117933"/>
              <a:ext cx="635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986699" y="70308"/>
              <a:ext cx="95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019507" y="95708"/>
              <a:ext cx="4021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2274" y="3927"/>
                    <a:pt x="1705" y="7855"/>
                    <a:pt x="1137" y="11127"/>
                  </a:cubicBezTo>
                  <a:cubicBezTo>
                    <a:pt x="568" y="14400"/>
                    <a:pt x="0" y="17018"/>
                    <a:pt x="0" y="17345"/>
                  </a:cubicBezTo>
                  <a:cubicBezTo>
                    <a:pt x="0" y="17673"/>
                    <a:pt x="568" y="15709"/>
                    <a:pt x="2274" y="12764"/>
                  </a:cubicBezTo>
                  <a:cubicBezTo>
                    <a:pt x="3979" y="9818"/>
                    <a:pt x="6821" y="5891"/>
                    <a:pt x="9379" y="3436"/>
                  </a:cubicBezTo>
                  <a:cubicBezTo>
                    <a:pt x="11937" y="982"/>
                    <a:pt x="14211" y="0"/>
                    <a:pt x="15347" y="818"/>
                  </a:cubicBezTo>
                  <a:cubicBezTo>
                    <a:pt x="16484" y="1636"/>
                    <a:pt x="16484" y="4255"/>
                    <a:pt x="16484" y="7364"/>
                  </a:cubicBezTo>
                  <a:cubicBezTo>
                    <a:pt x="16484" y="10473"/>
                    <a:pt x="16484" y="14073"/>
                    <a:pt x="17337" y="16527"/>
                  </a:cubicBezTo>
                  <a:cubicBezTo>
                    <a:pt x="18189" y="18982"/>
                    <a:pt x="19895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084512" y="82567"/>
              <a:ext cx="48085" cy="22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17" fill="norm" stroke="1" extrusionOk="0">
                  <a:moveTo>
                    <a:pt x="18189" y="2780"/>
                  </a:moveTo>
                  <a:cubicBezTo>
                    <a:pt x="18649" y="1766"/>
                    <a:pt x="19108" y="752"/>
                    <a:pt x="18189" y="295"/>
                  </a:cubicBezTo>
                  <a:cubicBezTo>
                    <a:pt x="17270" y="-161"/>
                    <a:pt x="14972" y="-60"/>
                    <a:pt x="12215" y="397"/>
                  </a:cubicBezTo>
                  <a:cubicBezTo>
                    <a:pt x="9457" y="853"/>
                    <a:pt x="6240" y="1664"/>
                    <a:pt x="4402" y="2324"/>
                  </a:cubicBezTo>
                  <a:cubicBezTo>
                    <a:pt x="2563" y="2983"/>
                    <a:pt x="2104" y="3490"/>
                    <a:pt x="2104" y="3997"/>
                  </a:cubicBezTo>
                  <a:cubicBezTo>
                    <a:pt x="2104" y="4504"/>
                    <a:pt x="2563" y="5011"/>
                    <a:pt x="3942" y="5264"/>
                  </a:cubicBezTo>
                  <a:cubicBezTo>
                    <a:pt x="5321" y="5518"/>
                    <a:pt x="7619" y="5518"/>
                    <a:pt x="9687" y="5366"/>
                  </a:cubicBezTo>
                  <a:cubicBezTo>
                    <a:pt x="11755" y="5214"/>
                    <a:pt x="13593" y="4909"/>
                    <a:pt x="15202" y="4554"/>
                  </a:cubicBezTo>
                  <a:cubicBezTo>
                    <a:pt x="16810" y="4200"/>
                    <a:pt x="18189" y="3794"/>
                    <a:pt x="18878" y="4047"/>
                  </a:cubicBezTo>
                  <a:cubicBezTo>
                    <a:pt x="19568" y="4301"/>
                    <a:pt x="19568" y="5214"/>
                    <a:pt x="20027" y="7090"/>
                  </a:cubicBezTo>
                  <a:cubicBezTo>
                    <a:pt x="20487" y="8966"/>
                    <a:pt x="21406" y="11805"/>
                    <a:pt x="20487" y="14036"/>
                  </a:cubicBezTo>
                  <a:cubicBezTo>
                    <a:pt x="19568" y="16267"/>
                    <a:pt x="16810" y="17890"/>
                    <a:pt x="14742" y="18954"/>
                  </a:cubicBezTo>
                  <a:cubicBezTo>
                    <a:pt x="12674" y="20019"/>
                    <a:pt x="11295" y="20526"/>
                    <a:pt x="9457" y="20881"/>
                  </a:cubicBezTo>
                  <a:cubicBezTo>
                    <a:pt x="7619" y="21236"/>
                    <a:pt x="5321" y="21439"/>
                    <a:pt x="3483" y="21236"/>
                  </a:cubicBezTo>
                  <a:cubicBezTo>
                    <a:pt x="1644" y="21033"/>
                    <a:pt x="266" y="20425"/>
                    <a:pt x="36" y="19563"/>
                  </a:cubicBezTo>
                  <a:cubicBezTo>
                    <a:pt x="-194" y="18701"/>
                    <a:pt x="725" y="17585"/>
                    <a:pt x="1644" y="16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596213" y="32208"/>
              <a:ext cx="604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9066" y="0"/>
                    <a:pt x="17236" y="0"/>
                    <a:pt x="15589" y="248"/>
                  </a:cubicBezTo>
                  <a:cubicBezTo>
                    <a:pt x="13941" y="497"/>
                    <a:pt x="12477" y="993"/>
                    <a:pt x="9914" y="2917"/>
                  </a:cubicBezTo>
                  <a:cubicBezTo>
                    <a:pt x="7351" y="4841"/>
                    <a:pt x="3690" y="8193"/>
                    <a:pt x="1677" y="10862"/>
                  </a:cubicBezTo>
                  <a:cubicBezTo>
                    <a:pt x="-337" y="13531"/>
                    <a:pt x="-703" y="15517"/>
                    <a:pt x="1494" y="17193"/>
                  </a:cubicBezTo>
                  <a:cubicBezTo>
                    <a:pt x="3690" y="18869"/>
                    <a:pt x="8450" y="20234"/>
                    <a:pt x="13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666729" y="105233"/>
              <a:ext cx="94671" cy="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47" fill="norm" stroke="1" extrusionOk="0">
                  <a:moveTo>
                    <a:pt x="4909" y="0"/>
                  </a:moveTo>
                  <a:cubicBezTo>
                    <a:pt x="3229" y="3695"/>
                    <a:pt x="1549" y="7389"/>
                    <a:pt x="709" y="9947"/>
                  </a:cubicBezTo>
                  <a:cubicBezTo>
                    <a:pt x="-131" y="12505"/>
                    <a:pt x="-131" y="13926"/>
                    <a:pt x="229" y="15205"/>
                  </a:cubicBezTo>
                  <a:cubicBezTo>
                    <a:pt x="589" y="16484"/>
                    <a:pt x="1309" y="17621"/>
                    <a:pt x="2269" y="18047"/>
                  </a:cubicBezTo>
                  <a:cubicBezTo>
                    <a:pt x="3229" y="18474"/>
                    <a:pt x="4429" y="18189"/>
                    <a:pt x="5269" y="17195"/>
                  </a:cubicBezTo>
                  <a:cubicBezTo>
                    <a:pt x="6109" y="16200"/>
                    <a:pt x="6589" y="14495"/>
                    <a:pt x="7069" y="12932"/>
                  </a:cubicBezTo>
                  <a:cubicBezTo>
                    <a:pt x="7549" y="11368"/>
                    <a:pt x="8029" y="9947"/>
                    <a:pt x="8389" y="9947"/>
                  </a:cubicBezTo>
                  <a:cubicBezTo>
                    <a:pt x="8749" y="9947"/>
                    <a:pt x="8989" y="11368"/>
                    <a:pt x="9589" y="13358"/>
                  </a:cubicBezTo>
                  <a:cubicBezTo>
                    <a:pt x="10189" y="15347"/>
                    <a:pt x="11149" y="17905"/>
                    <a:pt x="12229" y="19468"/>
                  </a:cubicBezTo>
                  <a:cubicBezTo>
                    <a:pt x="13309" y="21032"/>
                    <a:pt x="14509" y="21600"/>
                    <a:pt x="16069" y="21032"/>
                  </a:cubicBezTo>
                  <a:cubicBezTo>
                    <a:pt x="17629" y="20463"/>
                    <a:pt x="19549" y="18758"/>
                    <a:pt x="20509" y="15916"/>
                  </a:cubicBezTo>
                  <a:cubicBezTo>
                    <a:pt x="21469" y="13074"/>
                    <a:pt x="21469" y="9095"/>
                    <a:pt x="21469" y="5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792539" y="113499"/>
              <a:ext cx="42696" cy="6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005" fill="norm" stroke="1" extrusionOk="0">
                  <a:moveTo>
                    <a:pt x="14182" y="3730"/>
                  </a:moveTo>
                  <a:cubicBezTo>
                    <a:pt x="12639" y="2266"/>
                    <a:pt x="11096" y="801"/>
                    <a:pt x="9039" y="252"/>
                  </a:cubicBezTo>
                  <a:cubicBezTo>
                    <a:pt x="6982" y="-297"/>
                    <a:pt x="4411" y="69"/>
                    <a:pt x="2611" y="1167"/>
                  </a:cubicBezTo>
                  <a:cubicBezTo>
                    <a:pt x="811" y="2266"/>
                    <a:pt x="-218" y="4096"/>
                    <a:pt x="39" y="7208"/>
                  </a:cubicBezTo>
                  <a:cubicBezTo>
                    <a:pt x="296" y="10320"/>
                    <a:pt x="1839" y="14713"/>
                    <a:pt x="3639" y="17459"/>
                  </a:cubicBezTo>
                  <a:cubicBezTo>
                    <a:pt x="5439" y="20205"/>
                    <a:pt x="7496" y="21303"/>
                    <a:pt x="10582" y="20937"/>
                  </a:cubicBezTo>
                  <a:cubicBezTo>
                    <a:pt x="13668" y="20571"/>
                    <a:pt x="17782" y="18740"/>
                    <a:pt x="19582" y="15995"/>
                  </a:cubicBezTo>
                  <a:cubicBezTo>
                    <a:pt x="21382" y="13249"/>
                    <a:pt x="20868" y="9588"/>
                    <a:pt x="19582" y="7208"/>
                  </a:cubicBezTo>
                  <a:cubicBezTo>
                    <a:pt x="18296" y="4828"/>
                    <a:pt x="16239" y="3730"/>
                    <a:pt x="14182" y="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869349" y="76658"/>
              <a:ext cx="57151" cy="9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8272"/>
                  </a:moveTo>
                  <a:cubicBezTo>
                    <a:pt x="2000" y="8043"/>
                    <a:pt x="4000" y="7813"/>
                    <a:pt x="5600" y="8387"/>
                  </a:cubicBezTo>
                  <a:cubicBezTo>
                    <a:pt x="7200" y="8962"/>
                    <a:pt x="8400" y="10340"/>
                    <a:pt x="9200" y="12179"/>
                  </a:cubicBezTo>
                  <a:cubicBezTo>
                    <a:pt x="10000" y="14017"/>
                    <a:pt x="10400" y="16315"/>
                    <a:pt x="10400" y="18153"/>
                  </a:cubicBezTo>
                  <a:cubicBezTo>
                    <a:pt x="10400" y="19991"/>
                    <a:pt x="10000" y="21370"/>
                    <a:pt x="9400" y="21485"/>
                  </a:cubicBezTo>
                  <a:cubicBezTo>
                    <a:pt x="8800" y="21600"/>
                    <a:pt x="8000" y="20451"/>
                    <a:pt x="8000" y="17694"/>
                  </a:cubicBezTo>
                  <a:cubicBezTo>
                    <a:pt x="8000" y="14936"/>
                    <a:pt x="8800" y="10570"/>
                    <a:pt x="11200" y="7353"/>
                  </a:cubicBezTo>
                  <a:cubicBezTo>
                    <a:pt x="13600" y="4136"/>
                    <a:pt x="17600" y="20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955074" y="41733"/>
              <a:ext cx="4904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600"/>
                    <a:pt x="21600" y="11200"/>
                    <a:pt x="19440" y="14800"/>
                  </a:cubicBezTo>
                  <a:cubicBezTo>
                    <a:pt x="17280" y="18400"/>
                    <a:pt x="864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960850" y="92533"/>
              <a:ext cx="386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20771" y="0"/>
                  </a:moveTo>
                  <a:cubicBezTo>
                    <a:pt x="17929" y="300"/>
                    <a:pt x="15087" y="600"/>
                    <a:pt x="11392" y="3150"/>
                  </a:cubicBezTo>
                  <a:cubicBezTo>
                    <a:pt x="7697" y="5700"/>
                    <a:pt x="3150" y="10500"/>
                    <a:pt x="1160" y="13650"/>
                  </a:cubicBezTo>
                  <a:cubicBezTo>
                    <a:pt x="-829" y="16800"/>
                    <a:pt x="-261" y="18300"/>
                    <a:pt x="2866" y="19350"/>
                  </a:cubicBezTo>
                  <a:cubicBezTo>
                    <a:pt x="5992" y="20400"/>
                    <a:pt x="11676" y="21000"/>
                    <a:pt x="17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034449" y="94075"/>
              <a:ext cx="30705" cy="9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01" fill="norm" stroke="1" extrusionOk="0">
                  <a:moveTo>
                    <a:pt x="12960" y="1810"/>
                  </a:moveTo>
                  <a:cubicBezTo>
                    <a:pt x="10800" y="850"/>
                    <a:pt x="8640" y="-110"/>
                    <a:pt x="6840" y="10"/>
                  </a:cubicBezTo>
                  <a:cubicBezTo>
                    <a:pt x="5040" y="130"/>
                    <a:pt x="3600" y="1330"/>
                    <a:pt x="2880" y="2530"/>
                  </a:cubicBezTo>
                  <a:cubicBezTo>
                    <a:pt x="2160" y="3730"/>
                    <a:pt x="2160" y="4930"/>
                    <a:pt x="5400" y="7330"/>
                  </a:cubicBezTo>
                  <a:cubicBezTo>
                    <a:pt x="8640" y="9730"/>
                    <a:pt x="15120" y="13330"/>
                    <a:pt x="18360" y="15730"/>
                  </a:cubicBezTo>
                  <a:cubicBezTo>
                    <a:pt x="21600" y="18130"/>
                    <a:pt x="21600" y="19330"/>
                    <a:pt x="19080" y="20170"/>
                  </a:cubicBezTo>
                  <a:cubicBezTo>
                    <a:pt x="16560" y="21010"/>
                    <a:pt x="11520" y="21490"/>
                    <a:pt x="8280" y="21010"/>
                  </a:cubicBezTo>
                  <a:cubicBezTo>
                    <a:pt x="5040" y="20530"/>
                    <a:pt x="3600" y="19090"/>
                    <a:pt x="2520" y="17770"/>
                  </a:cubicBezTo>
                  <a:cubicBezTo>
                    <a:pt x="1440" y="16450"/>
                    <a:pt x="720" y="15250"/>
                    <a:pt x="0" y="1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290169" y="117321"/>
              <a:ext cx="52256" cy="6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88" fill="norm" stroke="1" extrusionOk="0">
                  <a:moveTo>
                    <a:pt x="21330" y="1226"/>
                  </a:moveTo>
                  <a:cubicBezTo>
                    <a:pt x="17010" y="541"/>
                    <a:pt x="12690" y="-145"/>
                    <a:pt x="9666" y="26"/>
                  </a:cubicBezTo>
                  <a:cubicBezTo>
                    <a:pt x="6642" y="198"/>
                    <a:pt x="4914" y="1226"/>
                    <a:pt x="3402" y="3969"/>
                  </a:cubicBezTo>
                  <a:cubicBezTo>
                    <a:pt x="1890" y="6712"/>
                    <a:pt x="594" y="11169"/>
                    <a:pt x="162" y="14255"/>
                  </a:cubicBezTo>
                  <a:cubicBezTo>
                    <a:pt x="-270" y="17341"/>
                    <a:pt x="162" y="19055"/>
                    <a:pt x="1458" y="20084"/>
                  </a:cubicBezTo>
                  <a:cubicBezTo>
                    <a:pt x="2754" y="21112"/>
                    <a:pt x="4914" y="21455"/>
                    <a:pt x="8154" y="20084"/>
                  </a:cubicBezTo>
                  <a:cubicBezTo>
                    <a:pt x="11394" y="18712"/>
                    <a:pt x="15714" y="15626"/>
                    <a:pt x="17226" y="12198"/>
                  </a:cubicBezTo>
                  <a:cubicBezTo>
                    <a:pt x="18738" y="8769"/>
                    <a:pt x="17442" y="4998"/>
                    <a:pt x="16146" y="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374452" y="98341"/>
              <a:ext cx="53698" cy="7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37" fill="norm" stroke="1" extrusionOk="0">
                  <a:moveTo>
                    <a:pt x="1159" y="7059"/>
                  </a:moveTo>
                  <a:cubicBezTo>
                    <a:pt x="1159" y="10803"/>
                    <a:pt x="1159" y="14547"/>
                    <a:pt x="947" y="17139"/>
                  </a:cubicBezTo>
                  <a:cubicBezTo>
                    <a:pt x="735" y="19731"/>
                    <a:pt x="312" y="21171"/>
                    <a:pt x="100" y="21027"/>
                  </a:cubicBezTo>
                  <a:cubicBezTo>
                    <a:pt x="-112" y="20883"/>
                    <a:pt x="-112" y="19155"/>
                    <a:pt x="1370" y="15987"/>
                  </a:cubicBezTo>
                  <a:cubicBezTo>
                    <a:pt x="2853" y="12819"/>
                    <a:pt x="5817" y="8211"/>
                    <a:pt x="7935" y="5331"/>
                  </a:cubicBezTo>
                  <a:cubicBezTo>
                    <a:pt x="10053" y="2451"/>
                    <a:pt x="11323" y="1299"/>
                    <a:pt x="13017" y="579"/>
                  </a:cubicBezTo>
                  <a:cubicBezTo>
                    <a:pt x="14712" y="-141"/>
                    <a:pt x="16829" y="-429"/>
                    <a:pt x="18523" y="1155"/>
                  </a:cubicBezTo>
                  <a:cubicBezTo>
                    <a:pt x="20217" y="2739"/>
                    <a:pt x="21488" y="6195"/>
                    <a:pt x="21488" y="9795"/>
                  </a:cubicBezTo>
                  <a:cubicBezTo>
                    <a:pt x="21488" y="13395"/>
                    <a:pt x="20217" y="17139"/>
                    <a:pt x="19159" y="19011"/>
                  </a:cubicBezTo>
                  <a:cubicBezTo>
                    <a:pt x="18100" y="20883"/>
                    <a:pt x="17253" y="20883"/>
                    <a:pt x="16406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460957" y="19508"/>
              <a:ext cx="211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165"/>
                    <a:pt x="12960" y="10330"/>
                    <a:pt x="9720" y="13383"/>
                  </a:cubicBezTo>
                  <a:cubicBezTo>
                    <a:pt x="6480" y="16435"/>
                    <a:pt x="4320" y="17374"/>
                    <a:pt x="2700" y="18391"/>
                  </a:cubicBezTo>
                  <a:cubicBezTo>
                    <a:pt x="1080" y="19409"/>
                    <a:pt x="0" y="20504"/>
                    <a:pt x="0" y="21052"/>
                  </a:cubicBezTo>
                  <a:cubicBezTo>
                    <a:pt x="0" y="21600"/>
                    <a:pt x="1080" y="21600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502631" y="105233"/>
              <a:ext cx="41544" cy="15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39" fill="norm" stroke="1" extrusionOk="0">
                  <a:moveTo>
                    <a:pt x="2496" y="0"/>
                  </a:moveTo>
                  <a:cubicBezTo>
                    <a:pt x="1416" y="715"/>
                    <a:pt x="336" y="1430"/>
                    <a:pt x="66" y="2146"/>
                  </a:cubicBezTo>
                  <a:cubicBezTo>
                    <a:pt x="-204" y="2861"/>
                    <a:pt x="336" y="3576"/>
                    <a:pt x="1956" y="3862"/>
                  </a:cubicBezTo>
                  <a:cubicBezTo>
                    <a:pt x="3576" y="4148"/>
                    <a:pt x="6276" y="4005"/>
                    <a:pt x="9246" y="3433"/>
                  </a:cubicBezTo>
                  <a:cubicBezTo>
                    <a:pt x="12216" y="2861"/>
                    <a:pt x="15456" y="1860"/>
                    <a:pt x="16806" y="1717"/>
                  </a:cubicBezTo>
                  <a:cubicBezTo>
                    <a:pt x="18156" y="1574"/>
                    <a:pt x="17616" y="2289"/>
                    <a:pt x="17886" y="4506"/>
                  </a:cubicBezTo>
                  <a:cubicBezTo>
                    <a:pt x="18156" y="6723"/>
                    <a:pt x="19236" y="10442"/>
                    <a:pt x="20046" y="13089"/>
                  </a:cubicBezTo>
                  <a:cubicBezTo>
                    <a:pt x="20856" y="15735"/>
                    <a:pt x="21396" y="17309"/>
                    <a:pt x="21126" y="18453"/>
                  </a:cubicBezTo>
                  <a:cubicBezTo>
                    <a:pt x="20856" y="19597"/>
                    <a:pt x="19776" y="20313"/>
                    <a:pt x="17886" y="20813"/>
                  </a:cubicBezTo>
                  <a:cubicBezTo>
                    <a:pt x="15996" y="21314"/>
                    <a:pt x="13296" y="21600"/>
                    <a:pt x="10596" y="21528"/>
                  </a:cubicBezTo>
                  <a:cubicBezTo>
                    <a:pt x="7896" y="21457"/>
                    <a:pt x="5196" y="21028"/>
                    <a:pt x="3576" y="19883"/>
                  </a:cubicBezTo>
                  <a:cubicBezTo>
                    <a:pt x="1956" y="18739"/>
                    <a:pt x="1416" y="16879"/>
                    <a:pt x="3036" y="15592"/>
                  </a:cubicBezTo>
                  <a:cubicBezTo>
                    <a:pt x="4656" y="14305"/>
                    <a:pt x="8436" y="13589"/>
                    <a:pt x="12216" y="12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332899" y="251283"/>
              <a:ext cx="1238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396399" y="276683"/>
              <a:ext cx="762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879824" y="-1"/>
              <a:ext cx="65851" cy="23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9" fill="norm" stroke="1" extrusionOk="0">
                  <a:moveTo>
                    <a:pt x="21333" y="2935"/>
                  </a:moveTo>
                  <a:cubicBezTo>
                    <a:pt x="18247" y="1970"/>
                    <a:pt x="15162" y="1006"/>
                    <a:pt x="12419" y="476"/>
                  </a:cubicBezTo>
                  <a:cubicBezTo>
                    <a:pt x="9676" y="-55"/>
                    <a:pt x="7276" y="-151"/>
                    <a:pt x="5219" y="235"/>
                  </a:cubicBezTo>
                  <a:cubicBezTo>
                    <a:pt x="3162" y="620"/>
                    <a:pt x="1447" y="1488"/>
                    <a:pt x="590" y="3610"/>
                  </a:cubicBezTo>
                  <a:cubicBezTo>
                    <a:pt x="-267" y="5731"/>
                    <a:pt x="-267" y="9106"/>
                    <a:pt x="1104" y="12192"/>
                  </a:cubicBezTo>
                  <a:cubicBezTo>
                    <a:pt x="2476" y="15278"/>
                    <a:pt x="5219" y="18074"/>
                    <a:pt x="6762" y="19569"/>
                  </a:cubicBezTo>
                  <a:cubicBezTo>
                    <a:pt x="8304" y="21063"/>
                    <a:pt x="8647" y="21256"/>
                    <a:pt x="899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831374" y="105233"/>
              <a:ext cx="209551" cy="10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3224"/>
                  </a:moveTo>
                  <a:cubicBezTo>
                    <a:pt x="0" y="12122"/>
                    <a:pt x="0" y="11020"/>
                    <a:pt x="327" y="10249"/>
                  </a:cubicBezTo>
                  <a:cubicBezTo>
                    <a:pt x="655" y="9478"/>
                    <a:pt x="1309" y="9037"/>
                    <a:pt x="3655" y="8596"/>
                  </a:cubicBezTo>
                  <a:cubicBezTo>
                    <a:pt x="6000" y="8155"/>
                    <a:pt x="10036" y="7714"/>
                    <a:pt x="11455" y="7604"/>
                  </a:cubicBezTo>
                  <a:cubicBezTo>
                    <a:pt x="12873" y="7494"/>
                    <a:pt x="11673" y="7714"/>
                    <a:pt x="10855" y="8265"/>
                  </a:cubicBezTo>
                  <a:cubicBezTo>
                    <a:pt x="10036" y="8816"/>
                    <a:pt x="9600" y="9698"/>
                    <a:pt x="9273" y="10800"/>
                  </a:cubicBezTo>
                  <a:cubicBezTo>
                    <a:pt x="8945" y="11902"/>
                    <a:pt x="8727" y="13224"/>
                    <a:pt x="8782" y="14327"/>
                  </a:cubicBezTo>
                  <a:cubicBezTo>
                    <a:pt x="8836" y="15429"/>
                    <a:pt x="9164" y="16310"/>
                    <a:pt x="9873" y="16971"/>
                  </a:cubicBezTo>
                  <a:cubicBezTo>
                    <a:pt x="10582" y="17633"/>
                    <a:pt x="11673" y="18073"/>
                    <a:pt x="12491" y="18184"/>
                  </a:cubicBezTo>
                  <a:cubicBezTo>
                    <a:pt x="13309" y="18294"/>
                    <a:pt x="13855" y="18073"/>
                    <a:pt x="14291" y="17302"/>
                  </a:cubicBezTo>
                  <a:cubicBezTo>
                    <a:pt x="14727" y="16531"/>
                    <a:pt x="15055" y="15208"/>
                    <a:pt x="15000" y="13114"/>
                  </a:cubicBezTo>
                  <a:cubicBezTo>
                    <a:pt x="14945" y="11020"/>
                    <a:pt x="14509" y="8155"/>
                    <a:pt x="14236" y="6171"/>
                  </a:cubicBezTo>
                  <a:cubicBezTo>
                    <a:pt x="13964" y="4188"/>
                    <a:pt x="13855" y="3086"/>
                    <a:pt x="14073" y="2755"/>
                  </a:cubicBezTo>
                  <a:cubicBezTo>
                    <a:pt x="14291" y="2424"/>
                    <a:pt x="14836" y="2865"/>
                    <a:pt x="15600" y="4739"/>
                  </a:cubicBezTo>
                  <a:cubicBezTo>
                    <a:pt x="16364" y="6612"/>
                    <a:pt x="17345" y="9918"/>
                    <a:pt x="17891" y="12343"/>
                  </a:cubicBezTo>
                  <a:cubicBezTo>
                    <a:pt x="18436" y="14767"/>
                    <a:pt x="18545" y="16310"/>
                    <a:pt x="18600" y="17743"/>
                  </a:cubicBezTo>
                  <a:cubicBezTo>
                    <a:pt x="18655" y="19176"/>
                    <a:pt x="18655" y="20498"/>
                    <a:pt x="18382" y="21049"/>
                  </a:cubicBezTo>
                  <a:cubicBezTo>
                    <a:pt x="18109" y="21600"/>
                    <a:pt x="17564" y="21380"/>
                    <a:pt x="17236" y="20608"/>
                  </a:cubicBezTo>
                  <a:cubicBezTo>
                    <a:pt x="16909" y="19837"/>
                    <a:pt x="16800" y="18514"/>
                    <a:pt x="17564" y="14988"/>
                  </a:cubicBezTo>
                  <a:cubicBezTo>
                    <a:pt x="18327" y="11461"/>
                    <a:pt x="19964" y="57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286057" y="123342"/>
              <a:ext cx="72368" cy="8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53" fill="norm" stroke="1" extrusionOk="0">
                  <a:moveTo>
                    <a:pt x="4437" y="6637"/>
                  </a:moveTo>
                  <a:cubicBezTo>
                    <a:pt x="5980" y="6904"/>
                    <a:pt x="7523" y="7171"/>
                    <a:pt x="9066" y="6904"/>
                  </a:cubicBezTo>
                  <a:cubicBezTo>
                    <a:pt x="10609" y="6637"/>
                    <a:pt x="12151" y="5837"/>
                    <a:pt x="13077" y="4637"/>
                  </a:cubicBezTo>
                  <a:cubicBezTo>
                    <a:pt x="14003" y="3437"/>
                    <a:pt x="14311" y="1837"/>
                    <a:pt x="13694" y="904"/>
                  </a:cubicBezTo>
                  <a:cubicBezTo>
                    <a:pt x="13077" y="-29"/>
                    <a:pt x="11534" y="-296"/>
                    <a:pt x="9220" y="371"/>
                  </a:cubicBezTo>
                  <a:cubicBezTo>
                    <a:pt x="6906" y="1037"/>
                    <a:pt x="3820" y="2637"/>
                    <a:pt x="1969" y="5037"/>
                  </a:cubicBezTo>
                  <a:cubicBezTo>
                    <a:pt x="117" y="7437"/>
                    <a:pt x="-500" y="10637"/>
                    <a:pt x="426" y="13571"/>
                  </a:cubicBezTo>
                  <a:cubicBezTo>
                    <a:pt x="1351" y="16504"/>
                    <a:pt x="3820" y="19171"/>
                    <a:pt x="7523" y="20237"/>
                  </a:cubicBezTo>
                  <a:cubicBezTo>
                    <a:pt x="11226" y="21304"/>
                    <a:pt x="16163" y="20771"/>
                    <a:pt x="21100" y="20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353990" y="65503"/>
              <a:ext cx="388357" cy="27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6" fill="norm" stroke="1" extrusionOk="0">
                  <a:moveTo>
                    <a:pt x="3415" y="6831"/>
                  </a:moveTo>
                  <a:cubicBezTo>
                    <a:pt x="3239" y="6417"/>
                    <a:pt x="3063" y="6003"/>
                    <a:pt x="2593" y="5838"/>
                  </a:cubicBezTo>
                  <a:cubicBezTo>
                    <a:pt x="2124" y="5672"/>
                    <a:pt x="1361" y="5755"/>
                    <a:pt x="862" y="6169"/>
                  </a:cubicBezTo>
                  <a:cubicBezTo>
                    <a:pt x="363" y="6583"/>
                    <a:pt x="128" y="7328"/>
                    <a:pt x="40" y="7907"/>
                  </a:cubicBezTo>
                  <a:cubicBezTo>
                    <a:pt x="-48" y="8486"/>
                    <a:pt x="11" y="8900"/>
                    <a:pt x="187" y="9107"/>
                  </a:cubicBezTo>
                  <a:cubicBezTo>
                    <a:pt x="363" y="9314"/>
                    <a:pt x="656" y="9314"/>
                    <a:pt x="1067" y="9107"/>
                  </a:cubicBezTo>
                  <a:cubicBezTo>
                    <a:pt x="1478" y="8900"/>
                    <a:pt x="2006" y="8486"/>
                    <a:pt x="2359" y="8072"/>
                  </a:cubicBezTo>
                  <a:cubicBezTo>
                    <a:pt x="2711" y="7659"/>
                    <a:pt x="2887" y="7245"/>
                    <a:pt x="2887" y="7245"/>
                  </a:cubicBezTo>
                  <a:cubicBezTo>
                    <a:pt x="2887" y="7245"/>
                    <a:pt x="2711" y="7659"/>
                    <a:pt x="2447" y="8859"/>
                  </a:cubicBezTo>
                  <a:cubicBezTo>
                    <a:pt x="2182" y="10059"/>
                    <a:pt x="1830" y="12045"/>
                    <a:pt x="1625" y="13286"/>
                  </a:cubicBezTo>
                  <a:cubicBezTo>
                    <a:pt x="1419" y="14528"/>
                    <a:pt x="1361" y="15024"/>
                    <a:pt x="1273" y="15603"/>
                  </a:cubicBezTo>
                  <a:cubicBezTo>
                    <a:pt x="1185" y="16183"/>
                    <a:pt x="1067" y="16845"/>
                    <a:pt x="1126" y="17010"/>
                  </a:cubicBezTo>
                  <a:cubicBezTo>
                    <a:pt x="1185" y="17176"/>
                    <a:pt x="1419" y="16845"/>
                    <a:pt x="1860" y="15728"/>
                  </a:cubicBezTo>
                  <a:cubicBezTo>
                    <a:pt x="2300" y="14610"/>
                    <a:pt x="2945" y="12707"/>
                    <a:pt x="3444" y="11217"/>
                  </a:cubicBezTo>
                  <a:cubicBezTo>
                    <a:pt x="3943" y="9728"/>
                    <a:pt x="4295" y="8652"/>
                    <a:pt x="4560" y="7741"/>
                  </a:cubicBezTo>
                  <a:cubicBezTo>
                    <a:pt x="4824" y="6831"/>
                    <a:pt x="5000" y="6086"/>
                    <a:pt x="5000" y="5921"/>
                  </a:cubicBezTo>
                  <a:cubicBezTo>
                    <a:pt x="5000" y="5755"/>
                    <a:pt x="4824" y="6169"/>
                    <a:pt x="4706" y="6831"/>
                  </a:cubicBezTo>
                  <a:cubicBezTo>
                    <a:pt x="4589" y="7493"/>
                    <a:pt x="4530" y="8403"/>
                    <a:pt x="4501" y="9065"/>
                  </a:cubicBezTo>
                  <a:cubicBezTo>
                    <a:pt x="4472" y="9728"/>
                    <a:pt x="4472" y="10141"/>
                    <a:pt x="4589" y="10472"/>
                  </a:cubicBezTo>
                  <a:cubicBezTo>
                    <a:pt x="4706" y="10803"/>
                    <a:pt x="4941" y="11052"/>
                    <a:pt x="5176" y="11052"/>
                  </a:cubicBezTo>
                  <a:cubicBezTo>
                    <a:pt x="5411" y="11052"/>
                    <a:pt x="5645" y="10803"/>
                    <a:pt x="5910" y="10265"/>
                  </a:cubicBezTo>
                  <a:cubicBezTo>
                    <a:pt x="6174" y="9728"/>
                    <a:pt x="6467" y="8900"/>
                    <a:pt x="6614" y="8279"/>
                  </a:cubicBezTo>
                  <a:cubicBezTo>
                    <a:pt x="6761" y="7659"/>
                    <a:pt x="6761" y="7245"/>
                    <a:pt x="6731" y="7410"/>
                  </a:cubicBezTo>
                  <a:cubicBezTo>
                    <a:pt x="6702" y="7576"/>
                    <a:pt x="6643" y="8321"/>
                    <a:pt x="6731" y="8859"/>
                  </a:cubicBezTo>
                  <a:cubicBezTo>
                    <a:pt x="6819" y="9396"/>
                    <a:pt x="7054" y="9728"/>
                    <a:pt x="7465" y="9976"/>
                  </a:cubicBezTo>
                  <a:cubicBezTo>
                    <a:pt x="7876" y="10224"/>
                    <a:pt x="8463" y="10390"/>
                    <a:pt x="9314" y="9852"/>
                  </a:cubicBezTo>
                  <a:cubicBezTo>
                    <a:pt x="10165" y="9314"/>
                    <a:pt x="11280" y="8072"/>
                    <a:pt x="11897" y="7245"/>
                  </a:cubicBezTo>
                  <a:cubicBezTo>
                    <a:pt x="12513" y="6417"/>
                    <a:pt x="12630" y="6003"/>
                    <a:pt x="12542" y="5838"/>
                  </a:cubicBezTo>
                  <a:cubicBezTo>
                    <a:pt x="12454" y="5672"/>
                    <a:pt x="12161" y="5755"/>
                    <a:pt x="11779" y="6086"/>
                  </a:cubicBezTo>
                  <a:cubicBezTo>
                    <a:pt x="11398" y="6417"/>
                    <a:pt x="10928" y="6996"/>
                    <a:pt x="10664" y="7493"/>
                  </a:cubicBezTo>
                  <a:cubicBezTo>
                    <a:pt x="10400" y="7990"/>
                    <a:pt x="10341" y="8403"/>
                    <a:pt x="10312" y="8817"/>
                  </a:cubicBezTo>
                  <a:cubicBezTo>
                    <a:pt x="10282" y="9231"/>
                    <a:pt x="10282" y="9645"/>
                    <a:pt x="10429" y="9852"/>
                  </a:cubicBezTo>
                  <a:cubicBezTo>
                    <a:pt x="10576" y="10059"/>
                    <a:pt x="10869" y="10059"/>
                    <a:pt x="11104" y="9852"/>
                  </a:cubicBezTo>
                  <a:cubicBezTo>
                    <a:pt x="11339" y="9645"/>
                    <a:pt x="11515" y="9231"/>
                    <a:pt x="11691" y="9190"/>
                  </a:cubicBezTo>
                  <a:cubicBezTo>
                    <a:pt x="11867" y="9148"/>
                    <a:pt x="12043" y="9479"/>
                    <a:pt x="12190" y="9852"/>
                  </a:cubicBezTo>
                  <a:cubicBezTo>
                    <a:pt x="12337" y="10224"/>
                    <a:pt x="12454" y="10638"/>
                    <a:pt x="12660" y="10762"/>
                  </a:cubicBezTo>
                  <a:cubicBezTo>
                    <a:pt x="12865" y="10886"/>
                    <a:pt x="13159" y="10721"/>
                    <a:pt x="13628" y="9728"/>
                  </a:cubicBezTo>
                  <a:cubicBezTo>
                    <a:pt x="14098" y="8734"/>
                    <a:pt x="14743" y="6914"/>
                    <a:pt x="15301" y="5300"/>
                  </a:cubicBezTo>
                  <a:cubicBezTo>
                    <a:pt x="15859" y="3686"/>
                    <a:pt x="16328" y="2279"/>
                    <a:pt x="16622" y="1369"/>
                  </a:cubicBezTo>
                  <a:cubicBezTo>
                    <a:pt x="16915" y="459"/>
                    <a:pt x="17032" y="45"/>
                    <a:pt x="17003" y="3"/>
                  </a:cubicBezTo>
                  <a:cubicBezTo>
                    <a:pt x="16974" y="-38"/>
                    <a:pt x="16798" y="293"/>
                    <a:pt x="16445" y="1659"/>
                  </a:cubicBezTo>
                  <a:cubicBezTo>
                    <a:pt x="16093" y="3024"/>
                    <a:pt x="15565" y="5424"/>
                    <a:pt x="15272" y="6872"/>
                  </a:cubicBezTo>
                  <a:cubicBezTo>
                    <a:pt x="14978" y="8321"/>
                    <a:pt x="14919" y="8817"/>
                    <a:pt x="14890" y="9314"/>
                  </a:cubicBezTo>
                  <a:cubicBezTo>
                    <a:pt x="14861" y="9810"/>
                    <a:pt x="14861" y="10307"/>
                    <a:pt x="15007" y="10596"/>
                  </a:cubicBezTo>
                  <a:cubicBezTo>
                    <a:pt x="15154" y="10886"/>
                    <a:pt x="15448" y="10969"/>
                    <a:pt x="15888" y="10390"/>
                  </a:cubicBezTo>
                  <a:cubicBezTo>
                    <a:pt x="16328" y="9810"/>
                    <a:pt x="16915" y="8569"/>
                    <a:pt x="17561" y="7079"/>
                  </a:cubicBezTo>
                  <a:cubicBezTo>
                    <a:pt x="18206" y="5590"/>
                    <a:pt x="18911" y="3852"/>
                    <a:pt x="19322" y="2693"/>
                  </a:cubicBezTo>
                  <a:cubicBezTo>
                    <a:pt x="19732" y="1534"/>
                    <a:pt x="19850" y="955"/>
                    <a:pt x="19762" y="872"/>
                  </a:cubicBezTo>
                  <a:cubicBezTo>
                    <a:pt x="19674" y="790"/>
                    <a:pt x="19380" y="1203"/>
                    <a:pt x="19028" y="2445"/>
                  </a:cubicBezTo>
                  <a:cubicBezTo>
                    <a:pt x="18676" y="3686"/>
                    <a:pt x="18265" y="5755"/>
                    <a:pt x="18060" y="7121"/>
                  </a:cubicBezTo>
                  <a:cubicBezTo>
                    <a:pt x="17854" y="8486"/>
                    <a:pt x="17854" y="9148"/>
                    <a:pt x="17854" y="9686"/>
                  </a:cubicBezTo>
                  <a:cubicBezTo>
                    <a:pt x="17854" y="10224"/>
                    <a:pt x="17854" y="10638"/>
                    <a:pt x="18001" y="10845"/>
                  </a:cubicBezTo>
                  <a:cubicBezTo>
                    <a:pt x="18148" y="11052"/>
                    <a:pt x="18441" y="11052"/>
                    <a:pt x="18676" y="10886"/>
                  </a:cubicBezTo>
                  <a:cubicBezTo>
                    <a:pt x="18911" y="10721"/>
                    <a:pt x="19087" y="10390"/>
                    <a:pt x="19351" y="9728"/>
                  </a:cubicBezTo>
                  <a:cubicBezTo>
                    <a:pt x="19615" y="9065"/>
                    <a:pt x="19967" y="8072"/>
                    <a:pt x="20173" y="7369"/>
                  </a:cubicBezTo>
                  <a:cubicBezTo>
                    <a:pt x="20378" y="6665"/>
                    <a:pt x="20437" y="6252"/>
                    <a:pt x="20349" y="6210"/>
                  </a:cubicBezTo>
                  <a:cubicBezTo>
                    <a:pt x="20261" y="6169"/>
                    <a:pt x="20026" y="6500"/>
                    <a:pt x="19909" y="6872"/>
                  </a:cubicBezTo>
                  <a:cubicBezTo>
                    <a:pt x="19791" y="7245"/>
                    <a:pt x="19791" y="7659"/>
                    <a:pt x="19791" y="8072"/>
                  </a:cubicBezTo>
                  <a:cubicBezTo>
                    <a:pt x="19791" y="8486"/>
                    <a:pt x="19791" y="8900"/>
                    <a:pt x="19938" y="9148"/>
                  </a:cubicBezTo>
                  <a:cubicBezTo>
                    <a:pt x="20085" y="9396"/>
                    <a:pt x="20378" y="9479"/>
                    <a:pt x="20672" y="9355"/>
                  </a:cubicBezTo>
                  <a:cubicBezTo>
                    <a:pt x="20965" y="9231"/>
                    <a:pt x="21259" y="8900"/>
                    <a:pt x="21405" y="9107"/>
                  </a:cubicBezTo>
                  <a:cubicBezTo>
                    <a:pt x="21552" y="9314"/>
                    <a:pt x="21552" y="10059"/>
                    <a:pt x="21523" y="11590"/>
                  </a:cubicBezTo>
                  <a:cubicBezTo>
                    <a:pt x="21493" y="13121"/>
                    <a:pt x="21435" y="15438"/>
                    <a:pt x="21259" y="17176"/>
                  </a:cubicBezTo>
                  <a:cubicBezTo>
                    <a:pt x="21082" y="18914"/>
                    <a:pt x="20789" y="20072"/>
                    <a:pt x="20495" y="20734"/>
                  </a:cubicBezTo>
                  <a:cubicBezTo>
                    <a:pt x="20202" y="21396"/>
                    <a:pt x="19909" y="21562"/>
                    <a:pt x="19644" y="21396"/>
                  </a:cubicBezTo>
                  <a:cubicBezTo>
                    <a:pt x="19380" y="21231"/>
                    <a:pt x="19145" y="20734"/>
                    <a:pt x="18881" y="19907"/>
                  </a:cubicBezTo>
                  <a:cubicBezTo>
                    <a:pt x="18617" y="19079"/>
                    <a:pt x="18324" y="17921"/>
                    <a:pt x="18030" y="16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929924" y="54433"/>
              <a:ext cx="25401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27"/>
                    <a:pt x="21600" y="7855"/>
                    <a:pt x="18000" y="11455"/>
                  </a:cubicBezTo>
                  <a:cubicBezTo>
                    <a:pt x="14400" y="15055"/>
                    <a:pt x="72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986015" y="149683"/>
              <a:ext cx="4235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0"/>
                  </a:moveTo>
                  <a:cubicBezTo>
                    <a:pt x="10800" y="9600"/>
                    <a:pt x="0" y="19200"/>
                    <a:pt x="0" y="20400"/>
                  </a:cubicBezTo>
                  <a:cubicBezTo>
                    <a:pt x="0" y="21600"/>
                    <a:pt x="10800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993424" y="95708"/>
              <a:ext cx="31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021999" y="48083"/>
              <a:ext cx="34926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804"/>
                    <a:pt x="16364" y="7608"/>
                    <a:pt x="12764" y="11208"/>
                  </a:cubicBezTo>
                  <a:cubicBezTo>
                    <a:pt x="9164" y="14808"/>
                    <a:pt x="4582" y="182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027959" y="133808"/>
              <a:ext cx="3849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600" fill="norm" stroke="1" extrusionOk="0">
                  <a:moveTo>
                    <a:pt x="18481" y="0"/>
                  </a:moveTo>
                  <a:cubicBezTo>
                    <a:pt x="12943" y="2571"/>
                    <a:pt x="7405" y="5143"/>
                    <a:pt x="3805" y="7971"/>
                  </a:cubicBezTo>
                  <a:cubicBezTo>
                    <a:pt x="205" y="10800"/>
                    <a:pt x="-1457" y="13886"/>
                    <a:pt x="1589" y="16200"/>
                  </a:cubicBezTo>
                  <a:cubicBezTo>
                    <a:pt x="4635" y="18514"/>
                    <a:pt x="12389" y="20057"/>
                    <a:pt x="20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089582" y="142232"/>
              <a:ext cx="43543" cy="7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51" fill="norm" stroke="1" extrusionOk="0">
                  <a:moveTo>
                    <a:pt x="4188" y="4746"/>
                  </a:moveTo>
                  <a:cubicBezTo>
                    <a:pt x="7273" y="4746"/>
                    <a:pt x="10359" y="4746"/>
                    <a:pt x="13188" y="4006"/>
                  </a:cubicBezTo>
                  <a:cubicBezTo>
                    <a:pt x="16016" y="3267"/>
                    <a:pt x="18588" y="1787"/>
                    <a:pt x="18588" y="900"/>
                  </a:cubicBezTo>
                  <a:cubicBezTo>
                    <a:pt x="18588" y="12"/>
                    <a:pt x="16016" y="-284"/>
                    <a:pt x="13702" y="308"/>
                  </a:cubicBezTo>
                  <a:cubicBezTo>
                    <a:pt x="11388" y="900"/>
                    <a:pt x="9330" y="2379"/>
                    <a:pt x="7016" y="4894"/>
                  </a:cubicBezTo>
                  <a:cubicBezTo>
                    <a:pt x="4702" y="7409"/>
                    <a:pt x="2130" y="10960"/>
                    <a:pt x="845" y="13919"/>
                  </a:cubicBezTo>
                  <a:cubicBezTo>
                    <a:pt x="-441" y="16878"/>
                    <a:pt x="-441" y="19245"/>
                    <a:pt x="2130" y="20280"/>
                  </a:cubicBezTo>
                  <a:cubicBezTo>
                    <a:pt x="4702" y="21316"/>
                    <a:pt x="9845" y="21020"/>
                    <a:pt x="13445" y="20280"/>
                  </a:cubicBezTo>
                  <a:cubicBezTo>
                    <a:pt x="17045" y="19541"/>
                    <a:pt x="19102" y="18357"/>
                    <a:pt x="21159" y="1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158524" y="48083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108"/>
                    <a:pt x="15600" y="2215"/>
                    <a:pt x="12300" y="5192"/>
                  </a:cubicBezTo>
                  <a:cubicBezTo>
                    <a:pt x="9000" y="8169"/>
                    <a:pt x="5400" y="13015"/>
                    <a:pt x="3300" y="16062"/>
                  </a:cubicBezTo>
                  <a:cubicBezTo>
                    <a:pt x="1200" y="19108"/>
                    <a:pt x="600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187099" y="158149"/>
              <a:ext cx="44216" cy="14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53" fill="norm" stroke="1" extrusionOk="0">
                  <a:moveTo>
                    <a:pt x="0" y="613"/>
                  </a:moveTo>
                  <a:cubicBezTo>
                    <a:pt x="1029" y="1379"/>
                    <a:pt x="2057" y="2145"/>
                    <a:pt x="3857" y="2528"/>
                  </a:cubicBezTo>
                  <a:cubicBezTo>
                    <a:pt x="5657" y="2911"/>
                    <a:pt x="8229" y="2911"/>
                    <a:pt x="10543" y="2681"/>
                  </a:cubicBezTo>
                  <a:cubicBezTo>
                    <a:pt x="12857" y="2451"/>
                    <a:pt x="14914" y="1991"/>
                    <a:pt x="16714" y="1379"/>
                  </a:cubicBezTo>
                  <a:cubicBezTo>
                    <a:pt x="18514" y="766"/>
                    <a:pt x="20057" y="0"/>
                    <a:pt x="20571" y="0"/>
                  </a:cubicBezTo>
                  <a:cubicBezTo>
                    <a:pt x="21086" y="0"/>
                    <a:pt x="20571" y="766"/>
                    <a:pt x="20571" y="2834"/>
                  </a:cubicBezTo>
                  <a:cubicBezTo>
                    <a:pt x="20571" y="4902"/>
                    <a:pt x="21086" y="8272"/>
                    <a:pt x="21343" y="11030"/>
                  </a:cubicBezTo>
                  <a:cubicBezTo>
                    <a:pt x="21600" y="13787"/>
                    <a:pt x="21600" y="15932"/>
                    <a:pt x="20571" y="17540"/>
                  </a:cubicBezTo>
                  <a:cubicBezTo>
                    <a:pt x="19543" y="19149"/>
                    <a:pt x="17486" y="20221"/>
                    <a:pt x="15171" y="20834"/>
                  </a:cubicBezTo>
                  <a:cubicBezTo>
                    <a:pt x="12857" y="21447"/>
                    <a:pt x="10286" y="21600"/>
                    <a:pt x="7971" y="20834"/>
                  </a:cubicBezTo>
                  <a:cubicBezTo>
                    <a:pt x="5657" y="20068"/>
                    <a:pt x="3600" y="18383"/>
                    <a:pt x="1543" y="16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980724" y="149683"/>
              <a:ext cx="1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434749" y="137972"/>
              <a:ext cx="73026" cy="9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005" fill="norm" stroke="1" extrusionOk="0">
                  <a:moveTo>
                    <a:pt x="0" y="9035"/>
                  </a:moveTo>
                  <a:cubicBezTo>
                    <a:pt x="1217" y="9747"/>
                    <a:pt x="2434" y="10459"/>
                    <a:pt x="3651" y="10341"/>
                  </a:cubicBezTo>
                  <a:cubicBezTo>
                    <a:pt x="4868" y="10222"/>
                    <a:pt x="6085" y="9273"/>
                    <a:pt x="7302" y="8204"/>
                  </a:cubicBezTo>
                  <a:cubicBezTo>
                    <a:pt x="8519" y="7136"/>
                    <a:pt x="9736" y="5949"/>
                    <a:pt x="10496" y="4525"/>
                  </a:cubicBezTo>
                  <a:cubicBezTo>
                    <a:pt x="11257" y="3101"/>
                    <a:pt x="11561" y="1440"/>
                    <a:pt x="10953" y="609"/>
                  </a:cubicBezTo>
                  <a:cubicBezTo>
                    <a:pt x="10344" y="-222"/>
                    <a:pt x="8823" y="-222"/>
                    <a:pt x="7150" y="727"/>
                  </a:cubicBezTo>
                  <a:cubicBezTo>
                    <a:pt x="5477" y="1677"/>
                    <a:pt x="3651" y="3576"/>
                    <a:pt x="2130" y="6780"/>
                  </a:cubicBezTo>
                  <a:cubicBezTo>
                    <a:pt x="609" y="9985"/>
                    <a:pt x="-608" y="14494"/>
                    <a:pt x="913" y="17343"/>
                  </a:cubicBezTo>
                  <a:cubicBezTo>
                    <a:pt x="2434" y="20191"/>
                    <a:pt x="6693" y="21378"/>
                    <a:pt x="10496" y="20903"/>
                  </a:cubicBezTo>
                  <a:cubicBezTo>
                    <a:pt x="14299" y="20429"/>
                    <a:pt x="17646" y="18292"/>
                    <a:pt x="20992" y="1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520474" y="136983"/>
              <a:ext cx="60326" cy="8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7902"/>
                  </a:moveTo>
                  <a:cubicBezTo>
                    <a:pt x="379" y="6585"/>
                    <a:pt x="758" y="5268"/>
                    <a:pt x="947" y="5400"/>
                  </a:cubicBezTo>
                  <a:cubicBezTo>
                    <a:pt x="1137" y="5532"/>
                    <a:pt x="1137" y="7112"/>
                    <a:pt x="1326" y="9351"/>
                  </a:cubicBezTo>
                  <a:cubicBezTo>
                    <a:pt x="1516" y="11590"/>
                    <a:pt x="1895" y="14488"/>
                    <a:pt x="2463" y="16990"/>
                  </a:cubicBezTo>
                  <a:cubicBezTo>
                    <a:pt x="3032" y="19493"/>
                    <a:pt x="3789" y="21600"/>
                    <a:pt x="5116" y="21468"/>
                  </a:cubicBezTo>
                  <a:cubicBezTo>
                    <a:pt x="6442" y="21337"/>
                    <a:pt x="8337" y="18966"/>
                    <a:pt x="10421" y="15410"/>
                  </a:cubicBezTo>
                  <a:cubicBezTo>
                    <a:pt x="12505" y="11854"/>
                    <a:pt x="14779" y="7112"/>
                    <a:pt x="16674" y="4346"/>
                  </a:cubicBezTo>
                  <a:cubicBezTo>
                    <a:pt x="18568" y="1580"/>
                    <a:pt x="20084" y="7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587384" y="138237"/>
              <a:ext cx="97016" cy="7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77" fill="norm" stroke="1" extrusionOk="0">
                  <a:moveTo>
                    <a:pt x="4129" y="15863"/>
                  </a:moveTo>
                  <a:cubicBezTo>
                    <a:pt x="4825" y="13021"/>
                    <a:pt x="5522" y="10179"/>
                    <a:pt x="5871" y="7905"/>
                  </a:cubicBezTo>
                  <a:cubicBezTo>
                    <a:pt x="6219" y="5631"/>
                    <a:pt x="6219" y="3926"/>
                    <a:pt x="5638" y="2931"/>
                  </a:cubicBezTo>
                  <a:cubicBezTo>
                    <a:pt x="5058" y="1937"/>
                    <a:pt x="3896" y="1652"/>
                    <a:pt x="2851" y="2647"/>
                  </a:cubicBezTo>
                  <a:cubicBezTo>
                    <a:pt x="1806" y="3642"/>
                    <a:pt x="877" y="5916"/>
                    <a:pt x="413" y="8616"/>
                  </a:cubicBezTo>
                  <a:cubicBezTo>
                    <a:pt x="-52" y="11316"/>
                    <a:pt x="-52" y="14442"/>
                    <a:pt x="64" y="16716"/>
                  </a:cubicBezTo>
                  <a:cubicBezTo>
                    <a:pt x="180" y="18989"/>
                    <a:pt x="413" y="20410"/>
                    <a:pt x="1690" y="20837"/>
                  </a:cubicBezTo>
                  <a:cubicBezTo>
                    <a:pt x="2967" y="21263"/>
                    <a:pt x="5290" y="20695"/>
                    <a:pt x="6800" y="19416"/>
                  </a:cubicBezTo>
                  <a:cubicBezTo>
                    <a:pt x="8309" y="18137"/>
                    <a:pt x="9006" y="16147"/>
                    <a:pt x="9471" y="14016"/>
                  </a:cubicBezTo>
                  <a:cubicBezTo>
                    <a:pt x="9935" y="11884"/>
                    <a:pt x="10167" y="9610"/>
                    <a:pt x="9935" y="9184"/>
                  </a:cubicBezTo>
                  <a:cubicBezTo>
                    <a:pt x="9703" y="8758"/>
                    <a:pt x="9006" y="10179"/>
                    <a:pt x="9006" y="10321"/>
                  </a:cubicBezTo>
                  <a:cubicBezTo>
                    <a:pt x="9006" y="10463"/>
                    <a:pt x="9703" y="9326"/>
                    <a:pt x="10980" y="7337"/>
                  </a:cubicBezTo>
                  <a:cubicBezTo>
                    <a:pt x="12258" y="5347"/>
                    <a:pt x="14116" y="2505"/>
                    <a:pt x="15742" y="1084"/>
                  </a:cubicBezTo>
                  <a:cubicBezTo>
                    <a:pt x="17367" y="-337"/>
                    <a:pt x="18761" y="-337"/>
                    <a:pt x="19806" y="942"/>
                  </a:cubicBezTo>
                  <a:cubicBezTo>
                    <a:pt x="20851" y="2221"/>
                    <a:pt x="21548" y="4779"/>
                    <a:pt x="21200" y="8189"/>
                  </a:cubicBezTo>
                  <a:cubicBezTo>
                    <a:pt x="20851" y="11600"/>
                    <a:pt x="19458" y="15863"/>
                    <a:pt x="18064" y="20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709254" y="67133"/>
              <a:ext cx="33471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7" fill="norm" stroke="1" extrusionOk="0">
                  <a:moveTo>
                    <a:pt x="21347" y="0"/>
                  </a:moveTo>
                  <a:cubicBezTo>
                    <a:pt x="15272" y="3979"/>
                    <a:pt x="9197" y="7958"/>
                    <a:pt x="5484" y="10942"/>
                  </a:cubicBezTo>
                  <a:cubicBezTo>
                    <a:pt x="1772" y="13926"/>
                    <a:pt x="422" y="15916"/>
                    <a:pt x="84" y="17621"/>
                  </a:cubicBezTo>
                  <a:cubicBezTo>
                    <a:pt x="-253" y="19326"/>
                    <a:pt x="422" y="20747"/>
                    <a:pt x="2109" y="21174"/>
                  </a:cubicBezTo>
                  <a:cubicBezTo>
                    <a:pt x="3797" y="21600"/>
                    <a:pt x="6497" y="21032"/>
                    <a:pt x="8184" y="20037"/>
                  </a:cubicBezTo>
                  <a:cubicBezTo>
                    <a:pt x="9872" y="19042"/>
                    <a:pt x="10547" y="17621"/>
                    <a:pt x="11222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704624" y="146508"/>
              <a:ext cx="571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735977" y="143333"/>
              <a:ext cx="55048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13107" y="0"/>
                  </a:moveTo>
                  <a:cubicBezTo>
                    <a:pt x="11144" y="0"/>
                    <a:pt x="9180" y="0"/>
                    <a:pt x="7020" y="267"/>
                  </a:cubicBezTo>
                  <a:cubicBezTo>
                    <a:pt x="4860" y="533"/>
                    <a:pt x="2504" y="1067"/>
                    <a:pt x="1129" y="2000"/>
                  </a:cubicBezTo>
                  <a:cubicBezTo>
                    <a:pt x="-245" y="2933"/>
                    <a:pt x="-638" y="4267"/>
                    <a:pt x="1522" y="5600"/>
                  </a:cubicBezTo>
                  <a:cubicBezTo>
                    <a:pt x="3682" y="6933"/>
                    <a:pt x="8395" y="8267"/>
                    <a:pt x="12126" y="10133"/>
                  </a:cubicBezTo>
                  <a:cubicBezTo>
                    <a:pt x="15857" y="12000"/>
                    <a:pt x="18606" y="14400"/>
                    <a:pt x="19784" y="16267"/>
                  </a:cubicBezTo>
                  <a:cubicBezTo>
                    <a:pt x="20962" y="18133"/>
                    <a:pt x="20569" y="19467"/>
                    <a:pt x="18213" y="20267"/>
                  </a:cubicBezTo>
                  <a:cubicBezTo>
                    <a:pt x="15857" y="21067"/>
                    <a:pt x="11537" y="21333"/>
                    <a:pt x="72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730024" y="51611"/>
              <a:ext cx="118651" cy="23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3" fill="norm" stroke="1" extrusionOk="0">
                  <a:moveTo>
                    <a:pt x="16057" y="255"/>
                  </a:moveTo>
                  <a:cubicBezTo>
                    <a:pt x="17204" y="64"/>
                    <a:pt x="18350" y="-127"/>
                    <a:pt x="19306" y="112"/>
                  </a:cubicBezTo>
                  <a:cubicBezTo>
                    <a:pt x="20262" y="351"/>
                    <a:pt x="21027" y="1020"/>
                    <a:pt x="21313" y="2836"/>
                  </a:cubicBezTo>
                  <a:cubicBezTo>
                    <a:pt x="21600" y="4652"/>
                    <a:pt x="21409" y="7615"/>
                    <a:pt x="20166" y="10338"/>
                  </a:cubicBezTo>
                  <a:cubicBezTo>
                    <a:pt x="18924" y="13062"/>
                    <a:pt x="16630" y="15547"/>
                    <a:pt x="13094" y="17363"/>
                  </a:cubicBezTo>
                  <a:cubicBezTo>
                    <a:pt x="9558" y="19179"/>
                    <a:pt x="4779" y="20326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23038" y="1211343"/>
              <a:ext cx="88864" cy="32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35" fill="norm" stroke="1" extrusionOk="0">
                  <a:moveTo>
                    <a:pt x="4471" y="11308"/>
                  </a:moveTo>
                  <a:cubicBezTo>
                    <a:pt x="4223" y="13240"/>
                    <a:pt x="3975" y="15172"/>
                    <a:pt x="4223" y="16656"/>
                  </a:cubicBezTo>
                  <a:cubicBezTo>
                    <a:pt x="4471" y="18140"/>
                    <a:pt x="5216" y="19175"/>
                    <a:pt x="5713" y="19968"/>
                  </a:cubicBezTo>
                  <a:cubicBezTo>
                    <a:pt x="6209" y="20762"/>
                    <a:pt x="6457" y="21314"/>
                    <a:pt x="6582" y="21417"/>
                  </a:cubicBezTo>
                  <a:cubicBezTo>
                    <a:pt x="6706" y="21521"/>
                    <a:pt x="6706" y="21176"/>
                    <a:pt x="6085" y="19658"/>
                  </a:cubicBezTo>
                  <a:cubicBezTo>
                    <a:pt x="5464" y="18140"/>
                    <a:pt x="4223" y="15448"/>
                    <a:pt x="2982" y="12757"/>
                  </a:cubicBezTo>
                  <a:cubicBezTo>
                    <a:pt x="1740" y="10065"/>
                    <a:pt x="499" y="7374"/>
                    <a:pt x="126" y="5304"/>
                  </a:cubicBezTo>
                  <a:cubicBezTo>
                    <a:pt x="-246" y="3233"/>
                    <a:pt x="251" y="1784"/>
                    <a:pt x="995" y="956"/>
                  </a:cubicBezTo>
                  <a:cubicBezTo>
                    <a:pt x="1740" y="128"/>
                    <a:pt x="2733" y="-79"/>
                    <a:pt x="5092" y="25"/>
                  </a:cubicBezTo>
                  <a:cubicBezTo>
                    <a:pt x="7451" y="128"/>
                    <a:pt x="11175" y="542"/>
                    <a:pt x="14278" y="1612"/>
                  </a:cubicBezTo>
                  <a:cubicBezTo>
                    <a:pt x="17382" y="2681"/>
                    <a:pt x="19864" y="4407"/>
                    <a:pt x="20609" y="5649"/>
                  </a:cubicBezTo>
                  <a:cubicBezTo>
                    <a:pt x="21354" y="6891"/>
                    <a:pt x="20361" y="7650"/>
                    <a:pt x="17382" y="8306"/>
                  </a:cubicBezTo>
                  <a:cubicBezTo>
                    <a:pt x="14402" y="8961"/>
                    <a:pt x="9437" y="9513"/>
                    <a:pt x="4471" y="1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21655" y="1337133"/>
              <a:ext cx="101420" cy="14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7" fill="norm" stroke="1" extrusionOk="0">
                  <a:moveTo>
                    <a:pt x="630" y="8214"/>
                  </a:moveTo>
                  <a:cubicBezTo>
                    <a:pt x="184" y="7301"/>
                    <a:pt x="-261" y="6389"/>
                    <a:pt x="184" y="6008"/>
                  </a:cubicBezTo>
                  <a:cubicBezTo>
                    <a:pt x="630" y="5628"/>
                    <a:pt x="1966" y="5780"/>
                    <a:pt x="4304" y="6997"/>
                  </a:cubicBezTo>
                  <a:cubicBezTo>
                    <a:pt x="6642" y="8214"/>
                    <a:pt x="9982" y="10496"/>
                    <a:pt x="11875" y="12701"/>
                  </a:cubicBezTo>
                  <a:cubicBezTo>
                    <a:pt x="13768" y="14907"/>
                    <a:pt x="14213" y="17037"/>
                    <a:pt x="13879" y="18634"/>
                  </a:cubicBezTo>
                  <a:cubicBezTo>
                    <a:pt x="13545" y="20231"/>
                    <a:pt x="12432" y="21296"/>
                    <a:pt x="11096" y="21448"/>
                  </a:cubicBezTo>
                  <a:cubicBezTo>
                    <a:pt x="9760" y="21600"/>
                    <a:pt x="8201" y="20839"/>
                    <a:pt x="7533" y="18482"/>
                  </a:cubicBezTo>
                  <a:cubicBezTo>
                    <a:pt x="6865" y="16124"/>
                    <a:pt x="7087" y="12169"/>
                    <a:pt x="9537" y="8823"/>
                  </a:cubicBezTo>
                  <a:cubicBezTo>
                    <a:pt x="11986" y="5476"/>
                    <a:pt x="16663" y="2738"/>
                    <a:pt x="213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993359" y="1257020"/>
              <a:ext cx="66241" cy="21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63" fill="norm" stroke="1" extrusionOk="0">
                  <a:moveTo>
                    <a:pt x="21124" y="1646"/>
                  </a:moveTo>
                  <a:cubicBezTo>
                    <a:pt x="18424" y="1016"/>
                    <a:pt x="15724" y="387"/>
                    <a:pt x="13530" y="125"/>
                  </a:cubicBezTo>
                  <a:cubicBezTo>
                    <a:pt x="11336" y="-137"/>
                    <a:pt x="9649" y="-32"/>
                    <a:pt x="7624" y="859"/>
                  </a:cubicBezTo>
                  <a:cubicBezTo>
                    <a:pt x="5599" y="1750"/>
                    <a:pt x="3236" y="3428"/>
                    <a:pt x="1718" y="6207"/>
                  </a:cubicBezTo>
                  <a:cubicBezTo>
                    <a:pt x="199" y="8985"/>
                    <a:pt x="-476" y="12865"/>
                    <a:pt x="368" y="15539"/>
                  </a:cubicBezTo>
                  <a:cubicBezTo>
                    <a:pt x="1211" y="18213"/>
                    <a:pt x="3574" y="19680"/>
                    <a:pt x="6611" y="20467"/>
                  </a:cubicBezTo>
                  <a:cubicBezTo>
                    <a:pt x="9649" y="21253"/>
                    <a:pt x="13361" y="21358"/>
                    <a:pt x="17074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20982" y="1240892"/>
              <a:ext cx="106893" cy="20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0958" y="1418"/>
                  </a:moveTo>
                  <a:cubicBezTo>
                    <a:pt x="20317" y="870"/>
                    <a:pt x="19675" y="322"/>
                    <a:pt x="18713" y="102"/>
                  </a:cubicBezTo>
                  <a:cubicBezTo>
                    <a:pt x="17750" y="-117"/>
                    <a:pt x="16467" y="-7"/>
                    <a:pt x="14436" y="651"/>
                  </a:cubicBezTo>
                  <a:cubicBezTo>
                    <a:pt x="12404" y="1308"/>
                    <a:pt x="9624" y="2514"/>
                    <a:pt x="7164" y="4653"/>
                  </a:cubicBezTo>
                  <a:cubicBezTo>
                    <a:pt x="4705" y="6791"/>
                    <a:pt x="2566" y="9861"/>
                    <a:pt x="1390" y="12437"/>
                  </a:cubicBezTo>
                  <a:cubicBezTo>
                    <a:pt x="214" y="15014"/>
                    <a:pt x="0" y="17097"/>
                    <a:pt x="0" y="18413"/>
                  </a:cubicBezTo>
                  <a:cubicBezTo>
                    <a:pt x="0" y="19729"/>
                    <a:pt x="214" y="20277"/>
                    <a:pt x="749" y="20715"/>
                  </a:cubicBezTo>
                  <a:cubicBezTo>
                    <a:pt x="1283" y="21154"/>
                    <a:pt x="2139" y="21483"/>
                    <a:pt x="5667" y="21373"/>
                  </a:cubicBezTo>
                  <a:cubicBezTo>
                    <a:pt x="9196" y="21264"/>
                    <a:pt x="15398" y="20715"/>
                    <a:pt x="21600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61199" y="1353008"/>
              <a:ext cx="793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342174" y="1210133"/>
              <a:ext cx="5227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0" y="0"/>
                  </a:moveTo>
                  <a:cubicBezTo>
                    <a:pt x="3812" y="720"/>
                    <a:pt x="7624" y="1440"/>
                    <a:pt x="11647" y="3446"/>
                  </a:cubicBezTo>
                  <a:cubicBezTo>
                    <a:pt x="15671" y="5451"/>
                    <a:pt x="19906" y="8743"/>
                    <a:pt x="20753" y="11674"/>
                  </a:cubicBezTo>
                  <a:cubicBezTo>
                    <a:pt x="21600" y="14606"/>
                    <a:pt x="19059" y="17177"/>
                    <a:pt x="15882" y="18771"/>
                  </a:cubicBezTo>
                  <a:cubicBezTo>
                    <a:pt x="12706" y="20366"/>
                    <a:pt x="8894" y="20983"/>
                    <a:pt x="50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561249" y="1321258"/>
              <a:ext cx="635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583474" y="1378408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158149" y="1035508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98"/>
                    <a:pt x="3600" y="6195"/>
                    <a:pt x="5400" y="9377"/>
                  </a:cubicBezTo>
                  <a:cubicBezTo>
                    <a:pt x="7200" y="12558"/>
                    <a:pt x="9000" y="15823"/>
                    <a:pt x="11700" y="17874"/>
                  </a:cubicBezTo>
                  <a:cubicBezTo>
                    <a:pt x="14400" y="19926"/>
                    <a:pt x="18000" y="207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214690" y="1167225"/>
              <a:ext cx="35527" cy="10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07" fill="norm" stroke="1" extrusionOk="0">
                  <a:moveTo>
                    <a:pt x="17018" y="1567"/>
                  </a:moveTo>
                  <a:cubicBezTo>
                    <a:pt x="15167" y="736"/>
                    <a:pt x="13315" y="-95"/>
                    <a:pt x="11155" y="9"/>
                  </a:cubicBezTo>
                  <a:cubicBezTo>
                    <a:pt x="8995" y="113"/>
                    <a:pt x="6527" y="1151"/>
                    <a:pt x="4367" y="4267"/>
                  </a:cubicBezTo>
                  <a:cubicBezTo>
                    <a:pt x="2207" y="7382"/>
                    <a:pt x="355" y="12574"/>
                    <a:pt x="47" y="15793"/>
                  </a:cubicBezTo>
                  <a:cubicBezTo>
                    <a:pt x="-262" y="19013"/>
                    <a:pt x="972" y="20259"/>
                    <a:pt x="3441" y="20882"/>
                  </a:cubicBezTo>
                  <a:cubicBezTo>
                    <a:pt x="5909" y="21505"/>
                    <a:pt x="9612" y="21505"/>
                    <a:pt x="13007" y="20467"/>
                  </a:cubicBezTo>
                  <a:cubicBezTo>
                    <a:pt x="16401" y="19428"/>
                    <a:pt x="19487" y="17351"/>
                    <a:pt x="20412" y="14547"/>
                  </a:cubicBezTo>
                  <a:cubicBezTo>
                    <a:pt x="21338" y="11743"/>
                    <a:pt x="20104" y="8213"/>
                    <a:pt x="17327" y="5928"/>
                  </a:cubicBezTo>
                  <a:cubicBezTo>
                    <a:pt x="14549" y="3643"/>
                    <a:pt x="10229" y="2605"/>
                    <a:pt x="8378" y="2709"/>
                  </a:cubicBezTo>
                  <a:cubicBezTo>
                    <a:pt x="6527" y="2813"/>
                    <a:pt x="7144" y="4059"/>
                    <a:pt x="7761" y="5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291631" y="1057168"/>
              <a:ext cx="171319" cy="19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17" fill="norm" stroke="1" extrusionOk="0">
                  <a:moveTo>
                    <a:pt x="383" y="12747"/>
                  </a:moveTo>
                  <a:cubicBezTo>
                    <a:pt x="383" y="12176"/>
                    <a:pt x="383" y="11604"/>
                    <a:pt x="316" y="11718"/>
                  </a:cubicBezTo>
                  <a:cubicBezTo>
                    <a:pt x="250" y="11833"/>
                    <a:pt x="116" y="12633"/>
                    <a:pt x="50" y="14004"/>
                  </a:cubicBezTo>
                  <a:cubicBezTo>
                    <a:pt x="-17" y="15376"/>
                    <a:pt x="-17" y="17318"/>
                    <a:pt x="50" y="18633"/>
                  </a:cubicBezTo>
                  <a:cubicBezTo>
                    <a:pt x="116" y="19947"/>
                    <a:pt x="250" y="20633"/>
                    <a:pt x="650" y="21033"/>
                  </a:cubicBezTo>
                  <a:cubicBezTo>
                    <a:pt x="1050" y="21433"/>
                    <a:pt x="1716" y="21547"/>
                    <a:pt x="2650" y="20461"/>
                  </a:cubicBezTo>
                  <a:cubicBezTo>
                    <a:pt x="3583" y="19376"/>
                    <a:pt x="4783" y="17090"/>
                    <a:pt x="5516" y="15490"/>
                  </a:cubicBezTo>
                  <a:cubicBezTo>
                    <a:pt x="6250" y="13890"/>
                    <a:pt x="6516" y="12976"/>
                    <a:pt x="6650" y="12918"/>
                  </a:cubicBezTo>
                  <a:cubicBezTo>
                    <a:pt x="6783" y="12861"/>
                    <a:pt x="6783" y="13661"/>
                    <a:pt x="6850" y="14747"/>
                  </a:cubicBezTo>
                  <a:cubicBezTo>
                    <a:pt x="6916" y="15833"/>
                    <a:pt x="7050" y="17204"/>
                    <a:pt x="7383" y="18061"/>
                  </a:cubicBezTo>
                  <a:cubicBezTo>
                    <a:pt x="7716" y="18918"/>
                    <a:pt x="8250" y="19261"/>
                    <a:pt x="8850" y="19261"/>
                  </a:cubicBezTo>
                  <a:cubicBezTo>
                    <a:pt x="9450" y="19261"/>
                    <a:pt x="10116" y="18918"/>
                    <a:pt x="11050" y="17376"/>
                  </a:cubicBezTo>
                  <a:cubicBezTo>
                    <a:pt x="11983" y="15833"/>
                    <a:pt x="13183" y="13090"/>
                    <a:pt x="14116" y="10176"/>
                  </a:cubicBezTo>
                  <a:cubicBezTo>
                    <a:pt x="15050" y="7261"/>
                    <a:pt x="15716" y="4176"/>
                    <a:pt x="16116" y="2347"/>
                  </a:cubicBezTo>
                  <a:cubicBezTo>
                    <a:pt x="16516" y="518"/>
                    <a:pt x="16650" y="-53"/>
                    <a:pt x="16650" y="4"/>
                  </a:cubicBezTo>
                  <a:cubicBezTo>
                    <a:pt x="16650" y="61"/>
                    <a:pt x="16516" y="747"/>
                    <a:pt x="16183" y="3090"/>
                  </a:cubicBezTo>
                  <a:cubicBezTo>
                    <a:pt x="15850" y="5433"/>
                    <a:pt x="15316" y="9433"/>
                    <a:pt x="15050" y="12118"/>
                  </a:cubicBezTo>
                  <a:cubicBezTo>
                    <a:pt x="14783" y="14804"/>
                    <a:pt x="14783" y="16176"/>
                    <a:pt x="14983" y="17147"/>
                  </a:cubicBezTo>
                  <a:cubicBezTo>
                    <a:pt x="15183" y="18118"/>
                    <a:pt x="15583" y="18690"/>
                    <a:pt x="16716" y="18518"/>
                  </a:cubicBezTo>
                  <a:cubicBezTo>
                    <a:pt x="17850" y="18347"/>
                    <a:pt x="19716" y="17433"/>
                    <a:pt x="21583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386749" y="1127583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000"/>
                    <a:pt x="1964" y="14400"/>
                    <a:pt x="5564" y="10800"/>
                  </a:cubicBezTo>
                  <a:cubicBezTo>
                    <a:pt x="9164" y="7200"/>
                    <a:pt x="1538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481229" y="1137083"/>
              <a:ext cx="48396" cy="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60" fill="norm" stroke="1" extrusionOk="0">
                  <a:moveTo>
                    <a:pt x="21015" y="742"/>
                  </a:moveTo>
                  <a:cubicBezTo>
                    <a:pt x="18717" y="251"/>
                    <a:pt x="16419" y="-240"/>
                    <a:pt x="14121" y="128"/>
                  </a:cubicBezTo>
                  <a:cubicBezTo>
                    <a:pt x="11824" y="496"/>
                    <a:pt x="9526" y="1724"/>
                    <a:pt x="6998" y="4669"/>
                  </a:cubicBezTo>
                  <a:cubicBezTo>
                    <a:pt x="4470" y="7615"/>
                    <a:pt x="1713" y="12278"/>
                    <a:pt x="564" y="15224"/>
                  </a:cubicBezTo>
                  <a:cubicBezTo>
                    <a:pt x="-585" y="18169"/>
                    <a:pt x="-125" y="19396"/>
                    <a:pt x="3321" y="20133"/>
                  </a:cubicBezTo>
                  <a:cubicBezTo>
                    <a:pt x="6768" y="20869"/>
                    <a:pt x="13202" y="21115"/>
                    <a:pt x="19636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541353" y="1159333"/>
              <a:ext cx="56005" cy="6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2" fill="norm" stroke="1" extrusionOk="0">
                  <a:moveTo>
                    <a:pt x="15967" y="0"/>
                  </a:moveTo>
                  <a:cubicBezTo>
                    <a:pt x="12767" y="0"/>
                    <a:pt x="9567" y="0"/>
                    <a:pt x="6767" y="2613"/>
                  </a:cubicBezTo>
                  <a:cubicBezTo>
                    <a:pt x="3967" y="5226"/>
                    <a:pt x="1567" y="10452"/>
                    <a:pt x="567" y="13935"/>
                  </a:cubicBezTo>
                  <a:cubicBezTo>
                    <a:pt x="-433" y="17419"/>
                    <a:pt x="-33" y="19161"/>
                    <a:pt x="1167" y="20206"/>
                  </a:cubicBezTo>
                  <a:cubicBezTo>
                    <a:pt x="2367" y="21252"/>
                    <a:pt x="4367" y="21600"/>
                    <a:pt x="7167" y="21252"/>
                  </a:cubicBezTo>
                  <a:cubicBezTo>
                    <a:pt x="9967" y="20903"/>
                    <a:pt x="13567" y="19858"/>
                    <a:pt x="16367" y="17071"/>
                  </a:cubicBezTo>
                  <a:cubicBezTo>
                    <a:pt x="19167" y="14284"/>
                    <a:pt x="21167" y="9755"/>
                    <a:pt x="21167" y="6794"/>
                  </a:cubicBezTo>
                  <a:cubicBezTo>
                    <a:pt x="21167" y="3832"/>
                    <a:pt x="19167" y="2439"/>
                    <a:pt x="17167" y="1916"/>
                  </a:cubicBezTo>
                  <a:cubicBezTo>
                    <a:pt x="15167" y="1394"/>
                    <a:pt x="13167" y="1742"/>
                    <a:pt x="11167" y="2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634399" y="1132970"/>
              <a:ext cx="96968" cy="9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87" fill="norm" stroke="1" extrusionOk="0">
                  <a:moveTo>
                    <a:pt x="0" y="4981"/>
                  </a:moveTo>
                  <a:cubicBezTo>
                    <a:pt x="470" y="8392"/>
                    <a:pt x="939" y="11803"/>
                    <a:pt x="1174" y="14076"/>
                  </a:cubicBezTo>
                  <a:cubicBezTo>
                    <a:pt x="1409" y="16350"/>
                    <a:pt x="1409" y="17487"/>
                    <a:pt x="1174" y="18737"/>
                  </a:cubicBezTo>
                  <a:cubicBezTo>
                    <a:pt x="939" y="19988"/>
                    <a:pt x="470" y="21352"/>
                    <a:pt x="470" y="20897"/>
                  </a:cubicBezTo>
                  <a:cubicBezTo>
                    <a:pt x="470" y="20443"/>
                    <a:pt x="939" y="18169"/>
                    <a:pt x="1996" y="14986"/>
                  </a:cubicBezTo>
                  <a:cubicBezTo>
                    <a:pt x="3052" y="11803"/>
                    <a:pt x="4696" y="7710"/>
                    <a:pt x="6104" y="5323"/>
                  </a:cubicBezTo>
                  <a:cubicBezTo>
                    <a:pt x="7513" y="2935"/>
                    <a:pt x="8687" y="2253"/>
                    <a:pt x="9391" y="2480"/>
                  </a:cubicBezTo>
                  <a:cubicBezTo>
                    <a:pt x="10096" y="2708"/>
                    <a:pt x="10330" y="3845"/>
                    <a:pt x="10448" y="5095"/>
                  </a:cubicBezTo>
                  <a:cubicBezTo>
                    <a:pt x="10565" y="6346"/>
                    <a:pt x="10565" y="7710"/>
                    <a:pt x="10330" y="8960"/>
                  </a:cubicBezTo>
                  <a:cubicBezTo>
                    <a:pt x="10096" y="10211"/>
                    <a:pt x="9626" y="11348"/>
                    <a:pt x="9509" y="11348"/>
                  </a:cubicBezTo>
                  <a:cubicBezTo>
                    <a:pt x="9391" y="11348"/>
                    <a:pt x="9626" y="10211"/>
                    <a:pt x="11035" y="8165"/>
                  </a:cubicBezTo>
                  <a:cubicBezTo>
                    <a:pt x="12443" y="6118"/>
                    <a:pt x="15026" y="3163"/>
                    <a:pt x="16904" y="1571"/>
                  </a:cubicBezTo>
                  <a:cubicBezTo>
                    <a:pt x="18783" y="-21"/>
                    <a:pt x="19957" y="-248"/>
                    <a:pt x="20661" y="207"/>
                  </a:cubicBezTo>
                  <a:cubicBezTo>
                    <a:pt x="21365" y="661"/>
                    <a:pt x="21600" y="1798"/>
                    <a:pt x="21483" y="5095"/>
                  </a:cubicBezTo>
                  <a:cubicBezTo>
                    <a:pt x="21365" y="8392"/>
                    <a:pt x="20896" y="13849"/>
                    <a:pt x="20426" y="1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749932" y="1130485"/>
              <a:ext cx="113675" cy="9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3" fill="norm" stroke="1" extrusionOk="0">
                  <a:moveTo>
                    <a:pt x="3930" y="4287"/>
                  </a:moveTo>
                  <a:cubicBezTo>
                    <a:pt x="5119" y="3583"/>
                    <a:pt x="6308" y="2878"/>
                    <a:pt x="6408" y="2761"/>
                  </a:cubicBezTo>
                  <a:cubicBezTo>
                    <a:pt x="6507" y="2643"/>
                    <a:pt x="5516" y="3113"/>
                    <a:pt x="4228" y="4991"/>
                  </a:cubicBezTo>
                  <a:cubicBezTo>
                    <a:pt x="2940" y="6869"/>
                    <a:pt x="1354" y="10156"/>
                    <a:pt x="562" y="12387"/>
                  </a:cubicBezTo>
                  <a:cubicBezTo>
                    <a:pt x="-231" y="14617"/>
                    <a:pt x="-231" y="15791"/>
                    <a:pt x="859" y="16965"/>
                  </a:cubicBezTo>
                  <a:cubicBezTo>
                    <a:pt x="1949" y="18139"/>
                    <a:pt x="4129" y="19313"/>
                    <a:pt x="7299" y="17669"/>
                  </a:cubicBezTo>
                  <a:cubicBezTo>
                    <a:pt x="10470" y="16026"/>
                    <a:pt x="14631" y="11565"/>
                    <a:pt x="17009" y="8513"/>
                  </a:cubicBezTo>
                  <a:cubicBezTo>
                    <a:pt x="19387" y="5461"/>
                    <a:pt x="19982" y="3817"/>
                    <a:pt x="19982" y="2526"/>
                  </a:cubicBezTo>
                  <a:cubicBezTo>
                    <a:pt x="19982" y="1235"/>
                    <a:pt x="19387" y="296"/>
                    <a:pt x="18595" y="61"/>
                  </a:cubicBezTo>
                  <a:cubicBezTo>
                    <a:pt x="17802" y="-174"/>
                    <a:pt x="16811" y="296"/>
                    <a:pt x="16217" y="1117"/>
                  </a:cubicBezTo>
                  <a:cubicBezTo>
                    <a:pt x="15622" y="1939"/>
                    <a:pt x="15424" y="3113"/>
                    <a:pt x="16217" y="5461"/>
                  </a:cubicBezTo>
                  <a:cubicBezTo>
                    <a:pt x="17009" y="7809"/>
                    <a:pt x="18793" y="11330"/>
                    <a:pt x="19883" y="13796"/>
                  </a:cubicBezTo>
                  <a:cubicBezTo>
                    <a:pt x="20973" y="16261"/>
                    <a:pt x="21369" y="17669"/>
                    <a:pt x="21270" y="18843"/>
                  </a:cubicBezTo>
                  <a:cubicBezTo>
                    <a:pt x="21171" y="20017"/>
                    <a:pt x="20576" y="20956"/>
                    <a:pt x="19387" y="21191"/>
                  </a:cubicBezTo>
                  <a:cubicBezTo>
                    <a:pt x="18198" y="21426"/>
                    <a:pt x="16415" y="20956"/>
                    <a:pt x="14631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145574" y="986824"/>
              <a:ext cx="50534" cy="23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0" fill="norm" stroke="1" extrusionOk="0">
                  <a:moveTo>
                    <a:pt x="13500" y="7135"/>
                  </a:moveTo>
                  <a:cubicBezTo>
                    <a:pt x="16200" y="5669"/>
                    <a:pt x="18900" y="4203"/>
                    <a:pt x="20250" y="3176"/>
                  </a:cubicBezTo>
                  <a:cubicBezTo>
                    <a:pt x="21600" y="2150"/>
                    <a:pt x="21600" y="1564"/>
                    <a:pt x="21375" y="1026"/>
                  </a:cubicBezTo>
                  <a:cubicBezTo>
                    <a:pt x="21150" y="489"/>
                    <a:pt x="20700" y="0"/>
                    <a:pt x="19125" y="0"/>
                  </a:cubicBezTo>
                  <a:cubicBezTo>
                    <a:pt x="17550" y="0"/>
                    <a:pt x="14850" y="489"/>
                    <a:pt x="12150" y="2150"/>
                  </a:cubicBezTo>
                  <a:cubicBezTo>
                    <a:pt x="9450" y="3812"/>
                    <a:pt x="6750" y="6646"/>
                    <a:pt x="5850" y="9774"/>
                  </a:cubicBezTo>
                  <a:cubicBezTo>
                    <a:pt x="4950" y="12901"/>
                    <a:pt x="5850" y="16322"/>
                    <a:pt x="6525" y="18424"/>
                  </a:cubicBezTo>
                  <a:cubicBezTo>
                    <a:pt x="7200" y="20525"/>
                    <a:pt x="7650" y="21307"/>
                    <a:pt x="7200" y="21453"/>
                  </a:cubicBezTo>
                  <a:cubicBezTo>
                    <a:pt x="6750" y="21600"/>
                    <a:pt x="5400" y="21111"/>
                    <a:pt x="4050" y="20671"/>
                  </a:cubicBezTo>
                  <a:cubicBezTo>
                    <a:pt x="2700" y="20232"/>
                    <a:pt x="1350" y="19841"/>
                    <a:pt x="0" y="1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108328" y="1146633"/>
              <a:ext cx="116622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513" y="21600"/>
                  </a:moveTo>
                  <a:cubicBezTo>
                    <a:pt x="3346" y="17673"/>
                    <a:pt x="2178" y="13745"/>
                    <a:pt x="1302" y="10473"/>
                  </a:cubicBezTo>
                  <a:cubicBezTo>
                    <a:pt x="427" y="7200"/>
                    <a:pt x="-157" y="4582"/>
                    <a:pt x="38" y="2945"/>
                  </a:cubicBezTo>
                  <a:cubicBezTo>
                    <a:pt x="232" y="1309"/>
                    <a:pt x="1205" y="655"/>
                    <a:pt x="4902" y="327"/>
                  </a:cubicBezTo>
                  <a:cubicBezTo>
                    <a:pt x="8600" y="0"/>
                    <a:pt x="15021" y="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185422" y="1119477"/>
              <a:ext cx="160178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43" fill="norm" stroke="1" extrusionOk="0">
                  <a:moveTo>
                    <a:pt x="7439" y="6356"/>
                  </a:moveTo>
                  <a:cubicBezTo>
                    <a:pt x="7012" y="4392"/>
                    <a:pt x="6586" y="2429"/>
                    <a:pt x="6018" y="1166"/>
                  </a:cubicBezTo>
                  <a:cubicBezTo>
                    <a:pt x="5449" y="-96"/>
                    <a:pt x="4739" y="-657"/>
                    <a:pt x="3744" y="1166"/>
                  </a:cubicBezTo>
                  <a:cubicBezTo>
                    <a:pt x="2749" y="2990"/>
                    <a:pt x="1470" y="7198"/>
                    <a:pt x="760" y="10424"/>
                  </a:cubicBezTo>
                  <a:cubicBezTo>
                    <a:pt x="49" y="13649"/>
                    <a:pt x="-93" y="15894"/>
                    <a:pt x="49" y="17717"/>
                  </a:cubicBezTo>
                  <a:cubicBezTo>
                    <a:pt x="191" y="19540"/>
                    <a:pt x="618" y="20943"/>
                    <a:pt x="1470" y="20943"/>
                  </a:cubicBezTo>
                  <a:cubicBezTo>
                    <a:pt x="2323" y="20943"/>
                    <a:pt x="3602" y="19540"/>
                    <a:pt x="4525" y="17857"/>
                  </a:cubicBezTo>
                  <a:cubicBezTo>
                    <a:pt x="5449" y="16174"/>
                    <a:pt x="6018" y="14211"/>
                    <a:pt x="6515" y="12247"/>
                  </a:cubicBezTo>
                  <a:cubicBezTo>
                    <a:pt x="7012" y="10283"/>
                    <a:pt x="7439" y="8320"/>
                    <a:pt x="7652" y="8179"/>
                  </a:cubicBezTo>
                  <a:cubicBezTo>
                    <a:pt x="7865" y="8039"/>
                    <a:pt x="7865" y="9722"/>
                    <a:pt x="7865" y="11265"/>
                  </a:cubicBezTo>
                  <a:cubicBezTo>
                    <a:pt x="7865" y="12808"/>
                    <a:pt x="7865" y="14211"/>
                    <a:pt x="7936" y="15613"/>
                  </a:cubicBezTo>
                  <a:cubicBezTo>
                    <a:pt x="8007" y="17016"/>
                    <a:pt x="8149" y="18418"/>
                    <a:pt x="8575" y="18979"/>
                  </a:cubicBezTo>
                  <a:cubicBezTo>
                    <a:pt x="9002" y="19540"/>
                    <a:pt x="9712" y="19260"/>
                    <a:pt x="10423" y="17717"/>
                  </a:cubicBezTo>
                  <a:cubicBezTo>
                    <a:pt x="11133" y="16174"/>
                    <a:pt x="11844" y="13369"/>
                    <a:pt x="12412" y="10704"/>
                  </a:cubicBezTo>
                  <a:cubicBezTo>
                    <a:pt x="12981" y="8039"/>
                    <a:pt x="13407" y="5514"/>
                    <a:pt x="13620" y="4953"/>
                  </a:cubicBezTo>
                  <a:cubicBezTo>
                    <a:pt x="13833" y="4392"/>
                    <a:pt x="13833" y="5795"/>
                    <a:pt x="13833" y="8039"/>
                  </a:cubicBezTo>
                  <a:cubicBezTo>
                    <a:pt x="13833" y="10283"/>
                    <a:pt x="13833" y="13369"/>
                    <a:pt x="13833" y="15613"/>
                  </a:cubicBezTo>
                  <a:cubicBezTo>
                    <a:pt x="13833" y="17857"/>
                    <a:pt x="13833" y="19260"/>
                    <a:pt x="14118" y="19540"/>
                  </a:cubicBezTo>
                  <a:cubicBezTo>
                    <a:pt x="14402" y="19821"/>
                    <a:pt x="14970" y="18979"/>
                    <a:pt x="15752" y="16174"/>
                  </a:cubicBezTo>
                  <a:cubicBezTo>
                    <a:pt x="16533" y="13369"/>
                    <a:pt x="17528" y="8600"/>
                    <a:pt x="18310" y="5795"/>
                  </a:cubicBezTo>
                  <a:cubicBezTo>
                    <a:pt x="19091" y="2990"/>
                    <a:pt x="19660" y="2148"/>
                    <a:pt x="20157" y="2148"/>
                  </a:cubicBezTo>
                  <a:cubicBezTo>
                    <a:pt x="20654" y="2148"/>
                    <a:pt x="21081" y="2990"/>
                    <a:pt x="21507" y="3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339249" y="1139200"/>
              <a:ext cx="41276" cy="4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8308" y="3096"/>
                  </a:moveTo>
                  <a:cubicBezTo>
                    <a:pt x="11077" y="2214"/>
                    <a:pt x="13846" y="1332"/>
                    <a:pt x="13846" y="671"/>
                  </a:cubicBezTo>
                  <a:cubicBezTo>
                    <a:pt x="13846" y="10"/>
                    <a:pt x="11077" y="-431"/>
                    <a:pt x="8308" y="671"/>
                  </a:cubicBezTo>
                  <a:cubicBezTo>
                    <a:pt x="5538" y="1773"/>
                    <a:pt x="2769" y="4418"/>
                    <a:pt x="1385" y="6842"/>
                  </a:cubicBezTo>
                  <a:cubicBezTo>
                    <a:pt x="0" y="9267"/>
                    <a:pt x="0" y="11471"/>
                    <a:pt x="0" y="13675"/>
                  </a:cubicBezTo>
                  <a:cubicBezTo>
                    <a:pt x="0" y="15879"/>
                    <a:pt x="0" y="18083"/>
                    <a:pt x="1385" y="19406"/>
                  </a:cubicBezTo>
                  <a:cubicBezTo>
                    <a:pt x="2769" y="20728"/>
                    <a:pt x="5538" y="21169"/>
                    <a:pt x="9138" y="19847"/>
                  </a:cubicBezTo>
                  <a:cubicBezTo>
                    <a:pt x="12738" y="18524"/>
                    <a:pt x="17169" y="15438"/>
                    <a:pt x="19385" y="11912"/>
                  </a:cubicBezTo>
                  <a:cubicBezTo>
                    <a:pt x="21600" y="8385"/>
                    <a:pt x="21600" y="4418"/>
                    <a:pt x="21600" y="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396399" y="1122986"/>
              <a:ext cx="53976" cy="6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688"/>
                  </a:moveTo>
                  <a:cubicBezTo>
                    <a:pt x="1694" y="1590"/>
                    <a:pt x="3388" y="491"/>
                    <a:pt x="5294" y="125"/>
                  </a:cubicBezTo>
                  <a:cubicBezTo>
                    <a:pt x="7200" y="-241"/>
                    <a:pt x="9318" y="125"/>
                    <a:pt x="11224" y="2139"/>
                  </a:cubicBezTo>
                  <a:cubicBezTo>
                    <a:pt x="13129" y="4152"/>
                    <a:pt x="14824" y="7813"/>
                    <a:pt x="15671" y="10742"/>
                  </a:cubicBezTo>
                  <a:cubicBezTo>
                    <a:pt x="16518" y="13671"/>
                    <a:pt x="16518" y="15867"/>
                    <a:pt x="15882" y="17698"/>
                  </a:cubicBezTo>
                  <a:cubicBezTo>
                    <a:pt x="15247" y="19528"/>
                    <a:pt x="13976" y="20993"/>
                    <a:pt x="12494" y="21176"/>
                  </a:cubicBezTo>
                  <a:cubicBezTo>
                    <a:pt x="11012" y="21359"/>
                    <a:pt x="9318" y="20261"/>
                    <a:pt x="8471" y="18064"/>
                  </a:cubicBezTo>
                  <a:cubicBezTo>
                    <a:pt x="7624" y="15867"/>
                    <a:pt x="7624" y="12573"/>
                    <a:pt x="9953" y="9461"/>
                  </a:cubicBezTo>
                  <a:cubicBezTo>
                    <a:pt x="12282" y="6349"/>
                    <a:pt x="16941" y="3420"/>
                    <a:pt x="2160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479539" y="1106217"/>
              <a:ext cx="59736" cy="8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4" fill="norm" stroke="1" extrusionOk="0">
                  <a:moveTo>
                    <a:pt x="12294" y="6984"/>
                  </a:moveTo>
                  <a:cubicBezTo>
                    <a:pt x="11915" y="5651"/>
                    <a:pt x="11536" y="4317"/>
                    <a:pt x="10968" y="2984"/>
                  </a:cubicBezTo>
                  <a:cubicBezTo>
                    <a:pt x="10400" y="1651"/>
                    <a:pt x="9642" y="317"/>
                    <a:pt x="8505" y="51"/>
                  </a:cubicBezTo>
                  <a:cubicBezTo>
                    <a:pt x="7368" y="-216"/>
                    <a:pt x="5852" y="584"/>
                    <a:pt x="4336" y="2317"/>
                  </a:cubicBezTo>
                  <a:cubicBezTo>
                    <a:pt x="2821" y="4051"/>
                    <a:pt x="1305" y="6717"/>
                    <a:pt x="547" y="8717"/>
                  </a:cubicBezTo>
                  <a:cubicBezTo>
                    <a:pt x="-211" y="10717"/>
                    <a:pt x="-211" y="12051"/>
                    <a:pt x="736" y="12984"/>
                  </a:cubicBezTo>
                  <a:cubicBezTo>
                    <a:pt x="1684" y="13917"/>
                    <a:pt x="3578" y="14451"/>
                    <a:pt x="5284" y="14317"/>
                  </a:cubicBezTo>
                  <a:cubicBezTo>
                    <a:pt x="6989" y="14184"/>
                    <a:pt x="8505" y="13384"/>
                    <a:pt x="10021" y="11917"/>
                  </a:cubicBezTo>
                  <a:cubicBezTo>
                    <a:pt x="11536" y="10451"/>
                    <a:pt x="13052" y="8317"/>
                    <a:pt x="13810" y="8051"/>
                  </a:cubicBezTo>
                  <a:cubicBezTo>
                    <a:pt x="14568" y="7784"/>
                    <a:pt x="14568" y="9384"/>
                    <a:pt x="14947" y="11517"/>
                  </a:cubicBezTo>
                  <a:cubicBezTo>
                    <a:pt x="15326" y="13651"/>
                    <a:pt x="16084" y="16317"/>
                    <a:pt x="17221" y="18051"/>
                  </a:cubicBezTo>
                  <a:cubicBezTo>
                    <a:pt x="18357" y="19784"/>
                    <a:pt x="19873" y="20584"/>
                    <a:pt x="21389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569569" y="1013283"/>
              <a:ext cx="46178" cy="1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98" fill="norm" stroke="1" extrusionOk="0">
                  <a:moveTo>
                    <a:pt x="16500" y="0"/>
                  </a:moveTo>
                  <a:cubicBezTo>
                    <a:pt x="13620" y="2571"/>
                    <a:pt x="10740" y="5143"/>
                    <a:pt x="8100" y="8164"/>
                  </a:cubicBezTo>
                  <a:cubicBezTo>
                    <a:pt x="5460" y="11186"/>
                    <a:pt x="3060" y="14657"/>
                    <a:pt x="1620" y="16714"/>
                  </a:cubicBezTo>
                  <a:cubicBezTo>
                    <a:pt x="180" y="18771"/>
                    <a:pt x="-300" y="19414"/>
                    <a:pt x="180" y="19350"/>
                  </a:cubicBezTo>
                  <a:cubicBezTo>
                    <a:pt x="660" y="19286"/>
                    <a:pt x="2100" y="18514"/>
                    <a:pt x="4260" y="17357"/>
                  </a:cubicBezTo>
                  <a:cubicBezTo>
                    <a:pt x="6420" y="16200"/>
                    <a:pt x="9300" y="14657"/>
                    <a:pt x="11940" y="13821"/>
                  </a:cubicBezTo>
                  <a:cubicBezTo>
                    <a:pt x="14580" y="12986"/>
                    <a:pt x="16980" y="12857"/>
                    <a:pt x="18660" y="13243"/>
                  </a:cubicBezTo>
                  <a:cubicBezTo>
                    <a:pt x="20340" y="13629"/>
                    <a:pt x="21300" y="14529"/>
                    <a:pt x="20820" y="15814"/>
                  </a:cubicBezTo>
                  <a:cubicBezTo>
                    <a:pt x="20340" y="17100"/>
                    <a:pt x="18420" y="18771"/>
                    <a:pt x="16500" y="19800"/>
                  </a:cubicBezTo>
                  <a:cubicBezTo>
                    <a:pt x="14580" y="20829"/>
                    <a:pt x="12660" y="21214"/>
                    <a:pt x="10020" y="21407"/>
                  </a:cubicBezTo>
                  <a:cubicBezTo>
                    <a:pt x="7380" y="21600"/>
                    <a:pt x="4020" y="21600"/>
                    <a:pt x="2100" y="20250"/>
                  </a:cubicBezTo>
                  <a:cubicBezTo>
                    <a:pt x="180" y="18900"/>
                    <a:pt x="-300" y="16200"/>
                    <a:pt x="420" y="14400"/>
                  </a:cubicBezTo>
                  <a:cubicBezTo>
                    <a:pt x="1140" y="12600"/>
                    <a:pt x="3060" y="11700"/>
                    <a:pt x="498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633518" y="1035372"/>
              <a:ext cx="74032" cy="13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07" fill="norm" stroke="1" extrusionOk="0">
                  <a:moveTo>
                    <a:pt x="5766" y="1565"/>
                  </a:moveTo>
                  <a:cubicBezTo>
                    <a:pt x="6982" y="708"/>
                    <a:pt x="8199" y="-149"/>
                    <a:pt x="8808" y="22"/>
                  </a:cubicBezTo>
                  <a:cubicBezTo>
                    <a:pt x="9416" y="194"/>
                    <a:pt x="9416" y="1394"/>
                    <a:pt x="7895" y="4651"/>
                  </a:cubicBezTo>
                  <a:cubicBezTo>
                    <a:pt x="6374" y="7908"/>
                    <a:pt x="3332" y="13222"/>
                    <a:pt x="1658" y="16394"/>
                  </a:cubicBezTo>
                  <a:cubicBezTo>
                    <a:pt x="-15" y="19565"/>
                    <a:pt x="-319" y="20594"/>
                    <a:pt x="289" y="20937"/>
                  </a:cubicBezTo>
                  <a:cubicBezTo>
                    <a:pt x="898" y="21280"/>
                    <a:pt x="2419" y="20937"/>
                    <a:pt x="5461" y="19308"/>
                  </a:cubicBezTo>
                  <a:cubicBezTo>
                    <a:pt x="8504" y="17680"/>
                    <a:pt x="13067" y="14765"/>
                    <a:pt x="15805" y="12965"/>
                  </a:cubicBezTo>
                  <a:cubicBezTo>
                    <a:pt x="18543" y="11165"/>
                    <a:pt x="19456" y="10480"/>
                    <a:pt x="19151" y="10222"/>
                  </a:cubicBezTo>
                  <a:cubicBezTo>
                    <a:pt x="18847" y="9965"/>
                    <a:pt x="17326" y="10137"/>
                    <a:pt x="15044" y="11422"/>
                  </a:cubicBezTo>
                  <a:cubicBezTo>
                    <a:pt x="12763" y="12708"/>
                    <a:pt x="9720" y="15108"/>
                    <a:pt x="8047" y="16908"/>
                  </a:cubicBezTo>
                  <a:cubicBezTo>
                    <a:pt x="6374" y="18708"/>
                    <a:pt x="6070" y="19908"/>
                    <a:pt x="6678" y="20594"/>
                  </a:cubicBezTo>
                  <a:cubicBezTo>
                    <a:pt x="7287" y="21280"/>
                    <a:pt x="8808" y="21451"/>
                    <a:pt x="11394" y="21194"/>
                  </a:cubicBezTo>
                  <a:cubicBezTo>
                    <a:pt x="13980" y="20937"/>
                    <a:pt x="17630" y="20251"/>
                    <a:pt x="21281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949298" y="1003758"/>
              <a:ext cx="21777" cy="17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50" fill="norm" stroke="1" extrusionOk="0">
                  <a:moveTo>
                    <a:pt x="21163" y="0"/>
                  </a:moveTo>
                  <a:cubicBezTo>
                    <a:pt x="13963" y="3962"/>
                    <a:pt x="6763" y="7924"/>
                    <a:pt x="3163" y="11183"/>
                  </a:cubicBezTo>
                  <a:cubicBezTo>
                    <a:pt x="-437" y="14443"/>
                    <a:pt x="-437" y="16999"/>
                    <a:pt x="592" y="18660"/>
                  </a:cubicBezTo>
                  <a:cubicBezTo>
                    <a:pt x="1620" y="20322"/>
                    <a:pt x="3677" y="21089"/>
                    <a:pt x="7277" y="21344"/>
                  </a:cubicBezTo>
                  <a:cubicBezTo>
                    <a:pt x="10877" y="21600"/>
                    <a:pt x="16020" y="21344"/>
                    <a:pt x="21163" y="2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907574" y="1089483"/>
              <a:ext cx="130310" cy="6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47" fill="norm" stroke="1" extrusionOk="0">
                  <a:moveTo>
                    <a:pt x="5226" y="7855"/>
                  </a:moveTo>
                  <a:cubicBezTo>
                    <a:pt x="4181" y="6873"/>
                    <a:pt x="3135" y="5891"/>
                    <a:pt x="2090" y="5400"/>
                  </a:cubicBezTo>
                  <a:cubicBezTo>
                    <a:pt x="1045" y="4909"/>
                    <a:pt x="0" y="4909"/>
                    <a:pt x="0" y="5236"/>
                  </a:cubicBezTo>
                  <a:cubicBezTo>
                    <a:pt x="0" y="5564"/>
                    <a:pt x="1045" y="6218"/>
                    <a:pt x="3919" y="6055"/>
                  </a:cubicBezTo>
                  <a:cubicBezTo>
                    <a:pt x="6794" y="5891"/>
                    <a:pt x="11497" y="4909"/>
                    <a:pt x="14458" y="3764"/>
                  </a:cubicBezTo>
                  <a:cubicBezTo>
                    <a:pt x="17419" y="2618"/>
                    <a:pt x="18639" y="1309"/>
                    <a:pt x="18813" y="818"/>
                  </a:cubicBezTo>
                  <a:cubicBezTo>
                    <a:pt x="18987" y="327"/>
                    <a:pt x="18116" y="655"/>
                    <a:pt x="16810" y="2291"/>
                  </a:cubicBezTo>
                  <a:cubicBezTo>
                    <a:pt x="15503" y="3927"/>
                    <a:pt x="13761" y="6873"/>
                    <a:pt x="12803" y="9327"/>
                  </a:cubicBezTo>
                  <a:cubicBezTo>
                    <a:pt x="11845" y="11782"/>
                    <a:pt x="11671" y="13745"/>
                    <a:pt x="12106" y="15873"/>
                  </a:cubicBezTo>
                  <a:cubicBezTo>
                    <a:pt x="12542" y="18000"/>
                    <a:pt x="13587" y="20291"/>
                    <a:pt x="14981" y="20945"/>
                  </a:cubicBezTo>
                  <a:cubicBezTo>
                    <a:pt x="16374" y="21600"/>
                    <a:pt x="18116" y="20618"/>
                    <a:pt x="19423" y="18655"/>
                  </a:cubicBezTo>
                  <a:cubicBezTo>
                    <a:pt x="20729" y="16691"/>
                    <a:pt x="21600" y="13745"/>
                    <a:pt x="21426" y="10636"/>
                  </a:cubicBezTo>
                  <a:cubicBezTo>
                    <a:pt x="21252" y="7527"/>
                    <a:pt x="20032" y="4255"/>
                    <a:pt x="19335" y="2455"/>
                  </a:cubicBezTo>
                  <a:cubicBezTo>
                    <a:pt x="18639" y="655"/>
                    <a:pt x="18465" y="327"/>
                    <a:pt x="182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275607" y="987157"/>
              <a:ext cx="98693" cy="17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91" fill="norm" stroke="1" extrusionOk="0">
                  <a:moveTo>
                    <a:pt x="21428" y="89"/>
                  </a:moveTo>
                  <a:cubicBezTo>
                    <a:pt x="18900" y="-41"/>
                    <a:pt x="16373" y="-171"/>
                    <a:pt x="13156" y="805"/>
                  </a:cubicBezTo>
                  <a:cubicBezTo>
                    <a:pt x="9939" y="1781"/>
                    <a:pt x="6032" y="3863"/>
                    <a:pt x="3619" y="6270"/>
                  </a:cubicBezTo>
                  <a:cubicBezTo>
                    <a:pt x="1207" y="8677"/>
                    <a:pt x="288" y="11410"/>
                    <a:pt x="58" y="13492"/>
                  </a:cubicBezTo>
                  <a:cubicBezTo>
                    <a:pt x="-172" y="15574"/>
                    <a:pt x="288" y="17005"/>
                    <a:pt x="1322" y="18241"/>
                  </a:cubicBezTo>
                  <a:cubicBezTo>
                    <a:pt x="2356" y="19477"/>
                    <a:pt x="3964" y="20518"/>
                    <a:pt x="7411" y="20974"/>
                  </a:cubicBezTo>
                  <a:cubicBezTo>
                    <a:pt x="10858" y="21429"/>
                    <a:pt x="16143" y="21299"/>
                    <a:pt x="21428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285399" y="1092658"/>
              <a:ext cx="857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501299" y="914858"/>
              <a:ext cx="349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400"/>
                    <a:pt x="18982" y="4800"/>
                    <a:pt x="17345" y="7273"/>
                  </a:cubicBezTo>
                  <a:cubicBezTo>
                    <a:pt x="15709" y="9745"/>
                    <a:pt x="13745" y="12291"/>
                    <a:pt x="10800" y="14691"/>
                  </a:cubicBezTo>
                  <a:cubicBezTo>
                    <a:pt x="7855" y="17091"/>
                    <a:pt x="3927" y="19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983524" y="1464133"/>
              <a:ext cx="2273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" y="19200"/>
                    <a:pt x="583" y="16800"/>
                    <a:pt x="925" y="15600"/>
                  </a:cubicBezTo>
                  <a:cubicBezTo>
                    <a:pt x="1267" y="14400"/>
                    <a:pt x="1659" y="14400"/>
                    <a:pt x="2061" y="13800"/>
                  </a:cubicBezTo>
                  <a:cubicBezTo>
                    <a:pt x="2464" y="13200"/>
                    <a:pt x="2876" y="12000"/>
                    <a:pt x="3283" y="11100"/>
                  </a:cubicBezTo>
                  <a:cubicBezTo>
                    <a:pt x="3691" y="10200"/>
                    <a:pt x="4093" y="9600"/>
                    <a:pt x="4450" y="9000"/>
                  </a:cubicBezTo>
                  <a:cubicBezTo>
                    <a:pt x="4807" y="8400"/>
                    <a:pt x="5118" y="7800"/>
                    <a:pt x="5430" y="7200"/>
                  </a:cubicBezTo>
                  <a:cubicBezTo>
                    <a:pt x="5742" y="6600"/>
                    <a:pt x="6054" y="6000"/>
                    <a:pt x="6401" y="5700"/>
                  </a:cubicBezTo>
                  <a:cubicBezTo>
                    <a:pt x="6747" y="5400"/>
                    <a:pt x="7130" y="5400"/>
                    <a:pt x="7512" y="5400"/>
                  </a:cubicBezTo>
                  <a:cubicBezTo>
                    <a:pt x="7894" y="5400"/>
                    <a:pt x="8276" y="5400"/>
                    <a:pt x="8668" y="5400"/>
                  </a:cubicBezTo>
                  <a:cubicBezTo>
                    <a:pt x="9060" y="5400"/>
                    <a:pt x="9463" y="5400"/>
                    <a:pt x="9875" y="5400"/>
                  </a:cubicBezTo>
                  <a:cubicBezTo>
                    <a:pt x="10287" y="5400"/>
                    <a:pt x="10709" y="5400"/>
                    <a:pt x="11137" y="5400"/>
                  </a:cubicBezTo>
                  <a:cubicBezTo>
                    <a:pt x="11564" y="5400"/>
                    <a:pt x="11997" y="5400"/>
                    <a:pt x="12434" y="5400"/>
                  </a:cubicBezTo>
                  <a:cubicBezTo>
                    <a:pt x="12872" y="5400"/>
                    <a:pt x="13314" y="5400"/>
                    <a:pt x="13751" y="5400"/>
                  </a:cubicBezTo>
                  <a:cubicBezTo>
                    <a:pt x="14189" y="5400"/>
                    <a:pt x="14621" y="5400"/>
                    <a:pt x="15054" y="5100"/>
                  </a:cubicBezTo>
                  <a:cubicBezTo>
                    <a:pt x="15486" y="4800"/>
                    <a:pt x="15918" y="4200"/>
                    <a:pt x="16336" y="3900"/>
                  </a:cubicBezTo>
                  <a:cubicBezTo>
                    <a:pt x="16753" y="3600"/>
                    <a:pt x="17155" y="3600"/>
                    <a:pt x="17603" y="3300"/>
                  </a:cubicBezTo>
                  <a:cubicBezTo>
                    <a:pt x="18050" y="3000"/>
                    <a:pt x="18543" y="2400"/>
                    <a:pt x="18985" y="2100"/>
                  </a:cubicBezTo>
                  <a:cubicBezTo>
                    <a:pt x="19428" y="1800"/>
                    <a:pt x="19820" y="1800"/>
                    <a:pt x="20247" y="1500"/>
                  </a:cubicBezTo>
                  <a:cubicBezTo>
                    <a:pt x="20675" y="1200"/>
                    <a:pt x="21137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704249" y="1591133"/>
              <a:ext cx="78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3294"/>
                    <a:pt x="10800" y="6587"/>
                    <a:pt x="14850" y="9689"/>
                  </a:cubicBezTo>
                  <a:cubicBezTo>
                    <a:pt x="18900" y="12791"/>
                    <a:pt x="21600" y="15702"/>
                    <a:pt x="18900" y="17655"/>
                  </a:cubicBezTo>
                  <a:cubicBezTo>
                    <a:pt x="16200" y="19609"/>
                    <a:pt x="8100" y="206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793149" y="1646024"/>
              <a:ext cx="415926" cy="2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495" y="21063"/>
                    <a:pt x="989" y="20733"/>
                    <a:pt x="2226" y="20512"/>
                  </a:cubicBezTo>
                  <a:cubicBezTo>
                    <a:pt x="3463" y="20292"/>
                    <a:pt x="5441" y="20182"/>
                    <a:pt x="6788" y="20127"/>
                  </a:cubicBezTo>
                  <a:cubicBezTo>
                    <a:pt x="8134" y="20072"/>
                    <a:pt x="8849" y="20072"/>
                    <a:pt x="9426" y="20072"/>
                  </a:cubicBezTo>
                  <a:cubicBezTo>
                    <a:pt x="10003" y="20072"/>
                    <a:pt x="10443" y="20072"/>
                    <a:pt x="10580" y="19796"/>
                  </a:cubicBezTo>
                  <a:cubicBezTo>
                    <a:pt x="10718" y="19521"/>
                    <a:pt x="10553" y="18970"/>
                    <a:pt x="10195" y="18308"/>
                  </a:cubicBezTo>
                  <a:cubicBezTo>
                    <a:pt x="9838" y="17647"/>
                    <a:pt x="9289" y="16876"/>
                    <a:pt x="8656" y="15112"/>
                  </a:cubicBezTo>
                  <a:cubicBezTo>
                    <a:pt x="8024" y="13349"/>
                    <a:pt x="7310" y="10594"/>
                    <a:pt x="7035" y="8335"/>
                  </a:cubicBezTo>
                  <a:cubicBezTo>
                    <a:pt x="6760" y="6076"/>
                    <a:pt x="6925" y="4312"/>
                    <a:pt x="7750" y="2880"/>
                  </a:cubicBezTo>
                  <a:cubicBezTo>
                    <a:pt x="8574" y="1447"/>
                    <a:pt x="10058" y="345"/>
                    <a:pt x="11432" y="70"/>
                  </a:cubicBezTo>
                  <a:cubicBezTo>
                    <a:pt x="12806" y="-206"/>
                    <a:pt x="14070" y="345"/>
                    <a:pt x="14812" y="1502"/>
                  </a:cubicBezTo>
                  <a:cubicBezTo>
                    <a:pt x="15554" y="2659"/>
                    <a:pt x="15774" y="4423"/>
                    <a:pt x="15472" y="6461"/>
                  </a:cubicBezTo>
                  <a:cubicBezTo>
                    <a:pt x="15169" y="8500"/>
                    <a:pt x="14345" y="10814"/>
                    <a:pt x="13795" y="12412"/>
                  </a:cubicBezTo>
                  <a:cubicBezTo>
                    <a:pt x="13246" y="14010"/>
                    <a:pt x="12971" y="14892"/>
                    <a:pt x="12779" y="15774"/>
                  </a:cubicBezTo>
                  <a:cubicBezTo>
                    <a:pt x="12586" y="16655"/>
                    <a:pt x="12476" y="17537"/>
                    <a:pt x="12559" y="18088"/>
                  </a:cubicBezTo>
                  <a:cubicBezTo>
                    <a:pt x="12641" y="18639"/>
                    <a:pt x="12916" y="18859"/>
                    <a:pt x="13988" y="18914"/>
                  </a:cubicBezTo>
                  <a:cubicBezTo>
                    <a:pt x="15060" y="18970"/>
                    <a:pt x="16928" y="18859"/>
                    <a:pt x="18330" y="18639"/>
                  </a:cubicBezTo>
                  <a:cubicBezTo>
                    <a:pt x="19731" y="18418"/>
                    <a:pt x="20666" y="18088"/>
                    <a:pt x="21600" y="17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282099" y="1581608"/>
              <a:ext cx="19872" cy="29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0"/>
                  </a:moveTo>
                  <a:cubicBezTo>
                    <a:pt x="6480" y="2245"/>
                    <a:pt x="12960" y="4490"/>
                    <a:pt x="16740" y="6813"/>
                  </a:cubicBezTo>
                  <a:cubicBezTo>
                    <a:pt x="20520" y="9135"/>
                    <a:pt x="21600" y="11535"/>
                    <a:pt x="18360" y="14013"/>
                  </a:cubicBezTo>
                  <a:cubicBezTo>
                    <a:pt x="15120" y="16490"/>
                    <a:pt x="7560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02399" y="2257883"/>
              <a:ext cx="2851151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76" y="13714"/>
                    <a:pt x="353" y="13029"/>
                    <a:pt x="593" y="12343"/>
                  </a:cubicBezTo>
                  <a:cubicBezTo>
                    <a:pt x="834" y="11657"/>
                    <a:pt x="1139" y="10971"/>
                    <a:pt x="1431" y="10457"/>
                  </a:cubicBezTo>
                  <a:cubicBezTo>
                    <a:pt x="1724" y="9943"/>
                    <a:pt x="2004" y="9600"/>
                    <a:pt x="2281" y="9429"/>
                  </a:cubicBezTo>
                  <a:cubicBezTo>
                    <a:pt x="2558" y="9257"/>
                    <a:pt x="2830" y="9257"/>
                    <a:pt x="3135" y="8914"/>
                  </a:cubicBezTo>
                  <a:cubicBezTo>
                    <a:pt x="3440" y="8571"/>
                    <a:pt x="3776" y="7886"/>
                    <a:pt x="4069" y="7371"/>
                  </a:cubicBezTo>
                  <a:cubicBezTo>
                    <a:pt x="4362" y="6857"/>
                    <a:pt x="4610" y="6514"/>
                    <a:pt x="4887" y="6000"/>
                  </a:cubicBezTo>
                  <a:cubicBezTo>
                    <a:pt x="5163" y="5486"/>
                    <a:pt x="5468" y="4800"/>
                    <a:pt x="5777" y="4286"/>
                  </a:cubicBezTo>
                  <a:cubicBezTo>
                    <a:pt x="6086" y="3771"/>
                    <a:pt x="6398" y="3429"/>
                    <a:pt x="6727" y="3086"/>
                  </a:cubicBezTo>
                  <a:cubicBezTo>
                    <a:pt x="7056" y="2743"/>
                    <a:pt x="7400" y="2400"/>
                    <a:pt x="7765" y="1886"/>
                  </a:cubicBezTo>
                  <a:cubicBezTo>
                    <a:pt x="8130" y="1371"/>
                    <a:pt x="8515" y="686"/>
                    <a:pt x="8800" y="343"/>
                  </a:cubicBezTo>
                  <a:cubicBezTo>
                    <a:pt x="9084" y="0"/>
                    <a:pt x="9269" y="0"/>
                    <a:pt x="9457" y="0"/>
                  </a:cubicBezTo>
                  <a:cubicBezTo>
                    <a:pt x="9645" y="0"/>
                    <a:pt x="9838" y="0"/>
                    <a:pt x="10046" y="0"/>
                  </a:cubicBezTo>
                  <a:cubicBezTo>
                    <a:pt x="10255" y="0"/>
                    <a:pt x="10479" y="0"/>
                    <a:pt x="10784" y="0"/>
                  </a:cubicBezTo>
                  <a:cubicBezTo>
                    <a:pt x="11089" y="0"/>
                    <a:pt x="11473" y="0"/>
                    <a:pt x="11778" y="0"/>
                  </a:cubicBezTo>
                  <a:cubicBezTo>
                    <a:pt x="12083" y="0"/>
                    <a:pt x="12307" y="0"/>
                    <a:pt x="12516" y="0"/>
                  </a:cubicBezTo>
                  <a:cubicBezTo>
                    <a:pt x="12724" y="0"/>
                    <a:pt x="12917" y="0"/>
                    <a:pt x="13109" y="0"/>
                  </a:cubicBezTo>
                  <a:cubicBezTo>
                    <a:pt x="13302" y="0"/>
                    <a:pt x="13494" y="0"/>
                    <a:pt x="13710" y="171"/>
                  </a:cubicBezTo>
                  <a:cubicBezTo>
                    <a:pt x="13927" y="343"/>
                    <a:pt x="14167" y="686"/>
                    <a:pt x="14380" y="1029"/>
                  </a:cubicBezTo>
                  <a:cubicBezTo>
                    <a:pt x="14592" y="1371"/>
                    <a:pt x="14777" y="1714"/>
                    <a:pt x="15078" y="2229"/>
                  </a:cubicBezTo>
                  <a:cubicBezTo>
                    <a:pt x="15378" y="2743"/>
                    <a:pt x="15795" y="3429"/>
                    <a:pt x="16196" y="4286"/>
                  </a:cubicBezTo>
                  <a:cubicBezTo>
                    <a:pt x="16597" y="5143"/>
                    <a:pt x="16982" y="6171"/>
                    <a:pt x="17359" y="7200"/>
                  </a:cubicBezTo>
                  <a:cubicBezTo>
                    <a:pt x="17735" y="8229"/>
                    <a:pt x="18104" y="9257"/>
                    <a:pt x="18485" y="10286"/>
                  </a:cubicBezTo>
                  <a:cubicBezTo>
                    <a:pt x="18866" y="11314"/>
                    <a:pt x="19259" y="12343"/>
                    <a:pt x="19616" y="13371"/>
                  </a:cubicBezTo>
                  <a:cubicBezTo>
                    <a:pt x="19972" y="14400"/>
                    <a:pt x="20293" y="15429"/>
                    <a:pt x="20618" y="16800"/>
                  </a:cubicBezTo>
                  <a:cubicBezTo>
                    <a:pt x="20943" y="18171"/>
                    <a:pt x="21271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56374" y="2465789"/>
              <a:ext cx="77898" cy="19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39" fill="norm" stroke="1" extrusionOk="0">
                  <a:moveTo>
                    <a:pt x="19008" y="1912"/>
                  </a:moveTo>
                  <a:cubicBezTo>
                    <a:pt x="19008" y="1104"/>
                    <a:pt x="19008" y="295"/>
                    <a:pt x="18432" y="64"/>
                  </a:cubicBezTo>
                  <a:cubicBezTo>
                    <a:pt x="17856" y="-167"/>
                    <a:pt x="16704" y="180"/>
                    <a:pt x="14256" y="1912"/>
                  </a:cubicBezTo>
                  <a:cubicBezTo>
                    <a:pt x="11808" y="3645"/>
                    <a:pt x="8064" y="6763"/>
                    <a:pt x="5616" y="9824"/>
                  </a:cubicBezTo>
                  <a:cubicBezTo>
                    <a:pt x="3168" y="12885"/>
                    <a:pt x="2016" y="15889"/>
                    <a:pt x="2448" y="17852"/>
                  </a:cubicBezTo>
                  <a:cubicBezTo>
                    <a:pt x="2880" y="19816"/>
                    <a:pt x="4896" y="20740"/>
                    <a:pt x="7488" y="21086"/>
                  </a:cubicBezTo>
                  <a:cubicBezTo>
                    <a:pt x="10080" y="21433"/>
                    <a:pt x="13248" y="21202"/>
                    <a:pt x="15840" y="20278"/>
                  </a:cubicBezTo>
                  <a:cubicBezTo>
                    <a:pt x="18432" y="19354"/>
                    <a:pt x="20448" y="17737"/>
                    <a:pt x="21024" y="16351"/>
                  </a:cubicBezTo>
                  <a:cubicBezTo>
                    <a:pt x="21600" y="14965"/>
                    <a:pt x="20736" y="13809"/>
                    <a:pt x="18576" y="12943"/>
                  </a:cubicBezTo>
                  <a:cubicBezTo>
                    <a:pt x="16416" y="12077"/>
                    <a:pt x="12960" y="11499"/>
                    <a:pt x="9648" y="11615"/>
                  </a:cubicBezTo>
                  <a:cubicBezTo>
                    <a:pt x="6336" y="11730"/>
                    <a:pt x="3168" y="12539"/>
                    <a:pt x="0" y="13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05599" y="2565858"/>
              <a:ext cx="793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5840"/>
                    <a:pt x="5184" y="10080"/>
                    <a:pt x="8784" y="6480"/>
                  </a:cubicBezTo>
                  <a:cubicBezTo>
                    <a:pt x="12384" y="2880"/>
                    <a:pt x="1699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53117" y="2517011"/>
              <a:ext cx="58171" cy="10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194" fill="norm" stroke="1" extrusionOk="0">
                  <a:moveTo>
                    <a:pt x="17663" y="239"/>
                  </a:moveTo>
                  <a:cubicBezTo>
                    <a:pt x="13874" y="32"/>
                    <a:pt x="10085" y="-176"/>
                    <a:pt x="6863" y="239"/>
                  </a:cubicBezTo>
                  <a:cubicBezTo>
                    <a:pt x="3642" y="655"/>
                    <a:pt x="990" y="1693"/>
                    <a:pt x="232" y="3147"/>
                  </a:cubicBezTo>
                  <a:cubicBezTo>
                    <a:pt x="-526" y="4601"/>
                    <a:pt x="611" y="6470"/>
                    <a:pt x="3074" y="7924"/>
                  </a:cubicBezTo>
                  <a:cubicBezTo>
                    <a:pt x="5537" y="9378"/>
                    <a:pt x="9327" y="10416"/>
                    <a:pt x="12548" y="11766"/>
                  </a:cubicBezTo>
                  <a:cubicBezTo>
                    <a:pt x="15769" y="13116"/>
                    <a:pt x="18421" y="14778"/>
                    <a:pt x="19748" y="16232"/>
                  </a:cubicBezTo>
                  <a:cubicBezTo>
                    <a:pt x="21074" y="17686"/>
                    <a:pt x="21074" y="18932"/>
                    <a:pt x="20316" y="19866"/>
                  </a:cubicBezTo>
                  <a:cubicBezTo>
                    <a:pt x="19558" y="20801"/>
                    <a:pt x="18042" y="21424"/>
                    <a:pt x="15958" y="21112"/>
                  </a:cubicBezTo>
                  <a:cubicBezTo>
                    <a:pt x="13874" y="20801"/>
                    <a:pt x="11221" y="19555"/>
                    <a:pt x="9895" y="18516"/>
                  </a:cubicBezTo>
                  <a:cubicBezTo>
                    <a:pt x="8569" y="17478"/>
                    <a:pt x="8569" y="16647"/>
                    <a:pt x="8569" y="15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41607" y="2515033"/>
              <a:ext cx="17993" cy="6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3" fill="norm" stroke="1" extrusionOk="0">
                  <a:moveTo>
                    <a:pt x="2541" y="7444"/>
                  </a:moveTo>
                  <a:cubicBezTo>
                    <a:pt x="2541" y="9215"/>
                    <a:pt x="2541" y="10985"/>
                    <a:pt x="1906" y="13641"/>
                  </a:cubicBezTo>
                  <a:cubicBezTo>
                    <a:pt x="1271" y="16297"/>
                    <a:pt x="0" y="19838"/>
                    <a:pt x="0" y="20546"/>
                  </a:cubicBezTo>
                  <a:cubicBezTo>
                    <a:pt x="0" y="21254"/>
                    <a:pt x="1271" y="19129"/>
                    <a:pt x="1906" y="15943"/>
                  </a:cubicBezTo>
                  <a:cubicBezTo>
                    <a:pt x="2541" y="12756"/>
                    <a:pt x="2541" y="8506"/>
                    <a:pt x="2541" y="5497"/>
                  </a:cubicBezTo>
                  <a:cubicBezTo>
                    <a:pt x="2541" y="2487"/>
                    <a:pt x="2541" y="716"/>
                    <a:pt x="5718" y="185"/>
                  </a:cubicBezTo>
                  <a:cubicBezTo>
                    <a:pt x="8894" y="-346"/>
                    <a:pt x="15247" y="362"/>
                    <a:pt x="21600" y="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74615" y="2431449"/>
              <a:ext cx="73885" cy="1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13" fill="norm" stroke="1" extrusionOk="0">
                  <a:moveTo>
                    <a:pt x="13024" y="13371"/>
                  </a:moveTo>
                  <a:cubicBezTo>
                    <a:pt x="12111" y="12784"/>
                    <a:pt x="11199" y="12196"/>
                    <a:pt x="9982" y="11829"/>
                  </a:cubicBezTo>
                  <a:cubicBezTo>
                    <a:pt x="8765" y="11461"/>
                    <a:pt x="7244" y="11314"/>
                    <a:pt x="5418" y="12416"/>
                  </a:cubicBezTo>
                  <a:cubicBezTo>
                    <a:pt x="3593" y="13518"/>
                    <a:pt x="1463" y="15869"/>
                    <a:pt x="551" y="17412"/>
                  </a:cubicBezTo>
                  <a:cubicBezTo>
                    <a:pt x="-362" y="18955"/>
                    <a:pt x="-58" y="19690"/>
                    <a:pt x="855" y="20351"/>
                  </a:cubicBezTo>
                  <a:cubicBezTo>
                    <a:pt x="1768" y="21012"/>
                    <a:pt x="3289" y="21600"/>
                    <a:pt x="6027" y="20498"/>
                  </a:cubicBezTo>
                  <a:cubicBezTo>
                    <a:pt x="8765" y="19396"/>
                    <a:pt x="12720" y="16604"/>
                    <a:pt x="14849" y="13151"/>
                  </a:cubicBezTo>
                  <a:cubicBezTo>
                    <a:pt x="16979" y="9698"/>
                    <a:pt x="17283" y="5584"/>
                    <a:pt x="17435" y="3159"/>
                  </a:cubicBezTo>
                  <a:cubicBezTo>
                    <a:pt x="17587" y="735"/>
                    <a:pt x="17587" y="0"/>
                    <a:pt x="17131" y="0"/>
                  </a:cubicBezTo>
                  <a:cubicBezTo>
                    <a:pt x="16675" y="0"/>
                    <a:pt x="15762" y="735"/>
                    <a:pt x="15153" y="2424"/>
                  </a:cubicBezTo>
                  <a:cubicBezTo>
                    <a:pt x="14545" y="4114"/>
                    <a:pt x="14241" y="6759"/>
                    <a:pt x="15306" y="9845"/>
                  </a:cubicBezTo>
                  <a:cubicBezTo>
                    <a:pt x="16370" y="12931"/>
                    <a:pt x="18804" y="16457"/>
                    <a:pt x="21238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171850" y="2384616"/>
              <a:ext cx="144925" cy="19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2" fill="norm" stroke="1" extrusionOk="0">
                  <a:moveTo>
                    <a:pt x="304" y="16229"/>
                  </a:moveTo>
                  <a:cubicBezTo>
                    <a:pt x="1086" y="16112"/>
                    <a:pt x="1869" y="15995"/>
                    <a:pt x="2651" y="15584"/>
                  </a:cubicBezTo>
                  <a:cubicBezTo>
                    <a:pt x="3434" y="15173"/>
                    <a:pt x="4217" y="14469"/>
                    <a:pt x="4217" y="14292"/>
                  </a:cubicBezTo>
                  <a:cubicBezTo>
                    <a:pt x="4217" y="14116"/>
                    <a:pt x="3434" y="14469"/>
                    <a:pt x="2573" y="15290"/>
                  </a:cubicBezTo>
                  <a:cubicBezTo>
                    <a:pt x="1712" y="16112"/>
                    <a:pt x="773" y="17403"/>
                    <a:pt x="304" y="18342"/>
                  </a:cubicBezTo>
                  <a:cubicBezTo>
                    <a:pt x="-166" y="19282"/>
                    <a:pt x="-166" y="19869"/>
                    <a:pt x="851" y="20397"/>
                  </a:cubicBezTo>
                  <a:cubicBezTo>
                    <a:pt x="1869" y="20925"/>
                    <a:pt x="3904" y="21395"/>
                    <a:pt x="6251" y="21042"/>
                  </a:cubicBezTo>
                  <a:cubicBezTo>
                    <a:pt x="8599" y="20690"/>
                    <a:pt x="11260" y="19516"/>
                    <a:pt x="12904" y="18577"/>
                  </a:cubicBezTo>
                  <a:cubicBezTo>
                    <a:pt x="14547" y="17638"/>
                    <a:pt x="15173" y="16934"/>
                    <a:pt x="15486" y="16288"/>
                  </a:cubicBezTo>
                  <a:cubicBezTo>
                    <a:pt x="15799" y="15642"/>
                    <a:pt x="15799" y="15055"/>
                    <a:pt x="15408" y="14703"/>
                  </a:cubicBezTo>
                  <a:cubicBezTo>
                    <a:pt x="15017" y="14351"/>
                    <a:pt x="14234" y="14234"/>
                    <a:pt x="12825" y="14938"/>
                  </a:cubicBezTo>
                  <a:cubicBezTo>
                    <a:pt x="11417" y="15642"/>
                    <a:pt x="9382" y="17169"/>
                    <a:pt x="8443" y="18284"/>
                  </a:cubicBezTo>
                  <a:cubicBezTo>
                    <a:pt x="7504" y="19399"/>
                    <a:pt x="7660" y="20103"/>
                    <a:pt x="8130" y="20632"/>
                  </a:cubicBezTo>
                  <a:cubicBezTo>
                    <a:pt x="8599" y="21160"/>
                    <a:pt x="9382" y="21512"/>
                    <a:pt x="10869" y="21277"/>
                  </a:cubicBezTo>
                  <a:cubicBezTo>
                    <a:pt x="12356" y="21042"/>
                    <a:pt x="14547" y="20221"/>
                    <a:pt x="16347" y="18108"/>
                  </a:cubicBezTo>
                  <a:cubicBezTo>
                    <a:pt x="18147" y="15995"/>
                    <a:pt x="19556" y="12590"/>
                    <a:pt x="20260" y="9832"/>
                  </a:cubicBezTo>
                  <a:cubicBezTo>
                    <a:pt x="20964" y="7073"/>
                    <a:pt x="20964" y="4960"/>
                    <a:pt x="20886" y="3492"/>
                  </a:cubicBezTo>
                  <a:cubicBezTo>
                    <a:pt x="20808" y="2025"/>
                    <a:pt x="20651" y="1203"/>
                    <a:pt x="20182" y="675"/>
                  </a:cubicBezTo>
                  <a:cubicBezTo>
                    <a:pt x="19712" y="147"/>
                    <a:pt x="18930" y="-88"/>
                    <a:pt x="18225" y="29"/>
                  </a:cubicBezTo>
                  <a:cubicBezTo>
                    <a:pt x="17521" y="147"/>
                    <a:pt x="16895" y="616"/>
                    <a:pt x="16504" y="2495"/>
                  </a:cubicBezTo>
                  <a:cubicBezTo>
                    <a:pt x="16112" y="4373"/>
                    <a:pt x="15956" y="7660"/>
                    <a:pt x="16817" y="10888"/>
                  </a:cubicBezTo>
                  <a:cubicBezTo>
                    <a:pt x="17677" y="14116"/>
                    <a:pt x="19556" y="17286"/>
                    <a:pt x="21434" y="20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531456" y="2394279"/>
              <a:ext cx="83769" cy="16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22" fill="norm" stroke="1" extrusionOk="0">
                  <a:moveTo>
                    <a:pt x="13271" y="16621"/>
                  </a:moveTo>
                  <a:cubicBezTo>
                    <a:pt x="14081" y="15946"/>
                    <a:pt x="14891" y="15271"/>
                    <a:pt x="15296" y="14529"/>
                  </a:cubicBezTo>
                  <a:cubicBezTo>
                    <a:pt x="15701" y="13786"/>
                    <a:pt x="15701" y="12976"/>
                    <a:pt x="13676" y="12774"/>
                  </a:cubicBezTo>
                  <a:cubicBezTo>
                    <a:pt x="11651" y="12571"/>
                    <a:pt x="7601" y="12976"/>
                    <a:pt x="4766" y="13988"/>
                  </a:cubicBezTo>
                  <a:cubicBezTo>
                    <a:pt x="1931" y="15001"/>
                    <a:pt x="311" y="16621"/>
                    <a:pt x="41" y="18038"/>
                  </a:cubicBezTo>
                  <a:cubicBezTo>
                    <a:pt x="-229" y="19456"/>
                    <a:pt x="851" y="20671"/>
                    <a:pt x="3146" y="21076"/>
                  </a:cubicBezTo>
                  <a:cubicBezTo>
                    <a:pt x="5441" y="21481"/>
                    <a:pt x="8951" y="21076"/>
                    <a:pt x="11786" y="19456"/>
                  </a:cubicBezTo>
                  <a:cubicBezTo>
                    <a:pt x="14621" y="17836"/>
                    <a:pt x="16781" y="15001"/>
                    <a:pt x="17726" y="11896"/>
                  </a:cubicBezTo>
                  <a:cubicBezTo>
                    <a:pt x="18671" y="8791"/>
                    <a:pt x="18401" y="5416"/>
                    <a:pt x="17861" y="3256"/>
                  </a:cubicBezTo>
                  <a:cubicBezTo>
                    <a:pt x="17321" y="1096"/>
                    <a:pt x="16511" y="151"/>
                    <a:pt x="15836" y="16"/>
                  </a:cubicBezTo>
                  <a:cubicBezTo>
                    <a:pt x="15161" y="-119"/>
                    <a:pt x="14621" y="556"/>
                    <a:pt x="14756" y="2919"/>
                  </a:cubicBezTo>
                  <a:cubicBezTo>
                    <a:pt x="14891" y="5281"/>
                    <a:pt x="15701" y="9331"/>
                    <a:pt x="16916" y="12503"/>
                  </a:cubicBezTo>
                  <a:cubicBezTo>
                    <a:pt x="18131" y="15676"/>
                    <a:pt x="19751" y="17971"/>
                    <a:pt x="21371" y="2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637449" y="2502358"/>
              <a:ext cx="95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653324" y="2467433"/>
              <a:ext cx="95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678976" y="2470608"/>
              <a:ext cx="56899" cy="8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38" fill="norm" stroke="1" extrusionOk="0">
                  <a:moveTo>
                    <a:pt x="21114" y="0"/>
                  </a:moveTo>
                  <a:cubicBezTo>
                    <a:pt x="15223" y="820"/>
                    <a:pt x="9332" y="1641"/>
                    <a:pt x="5405" y="3965"/>
                  </a:cubicBezTo>
                  <a:cubicBezTo>
                    <a:pt x="1478" y="6289"/>
                    <a:pt x="-486" y="10116"/>
                    <a:pt x="103" y="13397"/>
                  </a:cubicBezTo>
                  <a:cubicBezTo>
                    <a:pt x="692" y="16678"/>
                    <a:pt x="3834" y="19413"/>
                    <a:pt x="7761" y="20506"/>
                  </a:cubicBezTo>
                  <a:cubicBezTo>
                    <a:pt x="11689" y="21600"/>
                    <a:pt x="16401" y="21053"/>
                    <a:pt x="21114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754533" y="2468740"/>
              <a:ext cx="86117" cy="7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655" fill="norm" stroke="1" extrusionOk="0">
                  <a:moveTo>
                    <a:pt x="4781" y="7135"/>
                  </a:moveTo>
                  <a:cubicBezTo>
                    <a:pt x="6082" y="6581"/>
                    <a:pt x="7383" y="6027"/>
                    <a:pt x="8815" y="4781"/>
                  </a:cubicBezTo>
                  <a:cubicBezTo>
                    <a:pt x="10246" y="3535"/>
                    <a:pt x="11807" y="1596"/>
                    <a:pt x="11937" y="627"/>
                  </a:cubicBezTo>
                  <a:cubicBezTo>
                    <a:pt x="12068" y="-342"/>
                    <a:pt x="10766" y="-342"/>
                    <a:pt x="8554" y="1735"/>
                  </a:cubicBezTo>
                  <a:cubicBezTo>
                    <a:pt x="6342" y="3812"/>
                    <a:pt x="3219" y="7966"/>
                    <a:pt x="1528" y="11289"/>
                  </a:cubicBezTo>
                  <a:cubicBezTo>
                    <a:pt x="-164" y="14612"/>
                    <a:pt x="-424" y="17104"/>
                    <a:pt x="617" y="18766"/>
                  </a:cubicBezTo>
                  <a:cubicBezTo>
                    <a:pt x="1658" y="20427"/>
                    <a:pt x="4000" y="21258"/>
                    <a:pt x="7643" y="20150"/>
                  </a:cubicBezTo>
                  <a:cubicBezTo>
                    <a:pt x="11287" y="19043"/>
                    <a:pt x="16231" y="15996"/>
                    <a:pt x="21176" y="12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900974" y="2467433"/>
              <a:ext cx="63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900974" y="2527758"/>
              <a:ext cx="95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183873" y="2392794"/>
              <a:ext cx="75877" cy="1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1" fill="norm" stroke="1" extrusionOk="0">
                  <a:moveTo>
                    <a:pt x="15208" y="3681"/>
                  </a:moveTo>
                  <a:cubicBezTo>
                    <a:pt x="15208" y="3097"/>
                    <a:pt x="15208" y="2514"/>
                    <a:pt x="14458" y="1755"/>
                  </a:cubicBezTo>
                  <a:cubicBezTo>
                    <a:pt x="13708" y="996"/>
                    <a:pt x="12208" y="62"/>
                    <a:pt x="10258" y="3"/>
                  </a:cubicBezTo>
                  <a:cubicBezTo>
                    <a:pt x="8308" y="-55"/>
                    <a:pt x="5908" y="762"/>
                    <a:pt x="4858" y="1755"/>
                  </a:cubicBezTo>
                  <a:cubicBezTo>
                    <a:pt x="3808" y="2747"/>
                    <a:pt x="4108" y="3915"/>
                    <a:pt x="5908" y="5257"/>
                  </a:cubicBezTo>
                  <a:cubicBezTo>
                    <a:pt x="7708" y="6600"/>
                    <a:pt x="11008" y="8118"/>
                    <a:pt x="12958" y="9169"/>
                  </a:cubicBezTo>
                  <a:cubicBezTo>
                    <a:pt x="14908" y="10220"/>
                    <a:pt x="15508" y="10803"/>
                    <a:pt x="14458" y="11446"/>
                  </a:cubicBezTo>
                  <a:cubicBezTo>
                    <a:pt x="13408" y="12088"/>
                    <a:pt x="10708" y="12788"/>
                    <a:pt x="8608" y="13022"/>
                  </a:cubicBezTo>
                  <a:cubicBezTo>
                    <a:pt x="6508" y="13255"/>
                    <a:pt x="5008" y="13022"/>
                    <a:pt x="3808" y="13139"/>
                  </a:cubicBezTo>
                  <a:cubicBezTo>
                    <a:pt x="2608" y="13255"/>
                    <a:pt x="1708" y="13722"/>
                    <a:pt x="1108" y="14656"/>
                  </a:cubicBezTo>
                  <a:cubicBezTo>
                    <a:pt x="508" y="15590"/>
                    <a:pt x="208" y="16991"/>
                    <a:pt x="58" y="17984"/>
                  </a:cubicBezTo>
                  <a:cubicBezTo>
                    <a:pt x="-92" y="18976"/>
                    <a:pt x="-92" y="19560"/>
                    <a:pt x="1858" y="20144"/>
                  </a:cubicBezTo>
                  <a:cubicBezTo>
                    <a:pt x="3808" y="20728"/>
                    <a:pt x="7708" y="21311"/>
                    <a:pt x="11308" y="21428"/>
                  </a:cubicBezTo>
                  <a:cubicBezTo>
                    <a:pt x="14908" y="21545"/>
                    <a:pt x="18208" y="21195"/>
                    <a:pt x="21508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335949" y="244203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842"/>
                    <a:pt x="2400" y="5684"/>
                    <a:pt x="6000" y="9284"/>
                  </a:cubicBezTo>
                  <a:cubicBezTo>
                    <a:pt x="9600" y="12884"/>
                    <a:pt x="15600" y="17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389924" y="2562683"/>
              <a:ext cx="285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505884" y="2437799"/>
              <a:ext cx="90416" cy="11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01" fill="norm" stroke="1" extrusionOk="0">
                  <a:moveTo>
                    <a:pt x="1101" y="4954"/>
                  </a:moveTo>
                  <a:cubicBezTo>
                    <a:pt x="356" y="3567"/>
                    <a:pt x="-389" y="2180"/>
                    <a:pt x="232" y="1288"/>
                  </a:cubicBezTo>
                  <a:cubicBezTo>
                    <a:pt x="852" y="396"/>
                    <a:pt x="2839" y="0"/>
                    <a:pt x="5321" y="0"/>
                  </a:cubicBezTo>
                  <a:cubicBezTo>
                    <a:pt x="7804" y="0"/>
                    <a:pt x="10783" y="396"/>
                    <a:pt x="12521" y="2081"/>
                  </a:cubicBezTo>
                  <a:cubicBezTo>
                    <a:pt x="14259" y="3765"/>
                    <a:pt x="14756" y="6738"/>
                    <a:pt x="13142" y="9809"/>
                  </a:cubicBezTo>
                  <a:cubicBezTo>
                    <a:pt x="11528" y="12881"/>
                    <a:pt x="7804" y="16051"/>
                    <a:pt x="5570" y="18033"/>
                  </a:cubicBezTo>
                  <a:cubicBezTo>
                    <a:pt x="3335" y="20015"/>
                    <a:pt x="2590" y="20807"/>
                    <a:pt x="2839" y="21204"/>
                  </a:cubicBezTo>
                  <a:cubicBezTo>
                    <a:pt x="3087" y="21600"/>
                    <a:pt x="4328" y="21600"/>
                    <a:pt x="7556" y="21204"/>
                  </a:cubicBezTo>
                  <a:cubicBezTo>
                    <a:pt x="10783" y="20807"/>
                    <a:pt x="15997" y="20015"/>
                    <a:pt x="21211" y="1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608433" y="2562683"/>
              <a:ext cx="60892" cy="3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30" fill="norm" stroke="1" extrusionOk="0">
                  <a:moveTo>
                    <a:pt x="21427" y="0"/>
                  </a:moveTo>
                  <a:cubicBezTo>
                    <a:pt x="15841" y="4670"/>
                    <a:pt x="10255" y="9341"/>
                    <a:pt x="6344" y="13135"/>
                  </a:cubicBezTo>
                  <a:cubicBezTo>
                    <a:pt x="2434" y="16930"/>
                    <a:pt x="199" y="19849"/>
                    <a:pt x="13" y="20724"/>
                  </a:cubicBezTo>
                  <a:cubicBezTo>
                    <a:pt x="-173" y="21600"/>
                    <a:pt x="1689" y="20432"/>
                    <a:pt x="3551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777274" y="2559508"/>
              <a:ext cx="1174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4400"/>
                    <a:pt x="9730" y="7200"/>
                    <a:pt x="13330" y="3600"/>
                  </a:cubicBezTo>
                  <a:cubicBezTo>
                    <a:pt x="16930" y="0"/>
                    <a:pt x="192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964599" y="2559508"/>
              <a:ext cx="539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202724" y="2597608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318725" y="2454733"/>
              <a:ext cx="71325" cy="16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3" fill="norm" stroke="1" extrusionOk="0">
                  <a:moveTo>
                    <a:pt x="21407" y="0"/>
                  </a:moveTo>
                  <a:cubicBezTo>
                    <a:pt x="15372" y="4292"/>
                    <a:pt x="9336" y="8585"/>
                    <a:pt x="5842" y="11423"/>
                  </a:cubicBezTo>
                  <a:cubicBezTo>
                    <a:pt x="2348" y="14262"/>
                    <a:pt x="1395" y="15646"/>
                    <a:pt x="760" y="16754"/>
                  </a:cubicBezTo>
                  <a:cubicBezTo>
                    <a:pt x="125" y="17862"/>
                    <a:pt x="-193" y="18692"/>
                    <a:pt x="125" y="19454"/>
                  </a:cubicBezTo>
                  <a:cubicBezTo>
                    <a:pt x="442" y="20215"/>
                    <a:pt x="1395" y="20908"/>
                    <a:pt x="2825" y="21254"/>
                  </a:cubicBezTo>
                  <a:cubicBezTo>
                    <a:pt x="4254" y="21600"/>
                    <a:pt x="6160" y="21600"/>
                    <a:pt x="7907" y="21323"/>
                  </a:cubicBezTo>
                  <a:cubicBezTo>
                    <a:pt x="9654" y="21046"/>
                    <a:pt x="11242" y="20492"/>
                    <a:pt x="12195" y="19869"/>
                  </a:cubicBezTo>
                  <a:cubicBezTo>
                    <a:pt x="13148" y="19246"/>
                    <a:pt x="13466" y="18554"/>
                    <a:pt x="12354" y="17515"/>
                  </a:cubicBezTo>
                  <a:cubicBezTo>
                    <a:pt x="11242" y="16477"/>
                    <a:pt x="8701" y="15092"/>
                    <a:pt x="6319" y="14262"/>
                  </a:cubicBezTo>
                  <a:cubicBezTo>
                    <a:pt x="3936" y="13431"/>
                    <a:pt x="1713" y="13154"/>
                    <a:pt x="1713" y="12946"/>
                  </a:cubicBezTo>
                  <a:cubicBezTo>
                    <a:pt x="1713" y="12738"/>
                    <a:pt x="3936" y="12600"/>
                    <a:pt x="6160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431324" y="2391233"/>
              <a:ext cx="58624" cy="23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59" fill="norm" stroke="1" extrusionOk="0">
                  <a:moveTo>
                    <a:pt x="10232" y="0"/>
                  </a:moveTo>
                  <a:cubicBezTo>
                    <a:pt x="12505" y="0"/>
                    <a:pt x="14779" y="0"/>
                    <a:pt x="17053" y="860"/>
                  </a:cubicBezTo>
                  <a:cubicBezTo>
                    <a:pt x="19326" y="1720"/>
                    <a:pt x="21600" y="3441"/>
                    <a:pt x="20842" y="4922"/>
                  </a:cubicBezTo>
                  <a:cubicBezTo>
                    <a:pt x="20084" y="6404"/>
                    <a:pt x="16295" y="7646"/>
                    <a:pt x="13832" y="8458"/>
                  </a:cubicBezTo>
                  <a:cubicBezTo>
                    <a:pt x="11368" y="9271"/>
                    <a:pt x="10232" y="9653"/>
                    <a:pt x="9853" y="10083"/>
                  </a:cubicBezTo>
                  <a:cubicBezTo>
                    <a:pt x="9474" y="10513"/>
                    <a:pt x="9853" y="10991"/>
                    <a:pt x="11558" y="11899"/>
                  </a:cubicBezTo>
                  <a:cubicBezTo>
                    <a:pt x="13263" y="12807"/>
                    <a:pt x="16295" y="14145"/>
                    <a:pt x="17811" y="15340"/>
                  </a:cubicBezTo>
                  <a:cubicBezTo>
                    <a:pt x="19326" y="16535"/>
                    <a:pt x="19326" y="17586"/>
                    <a:pt x="18189" y="18542"/>
                  </a:cubicBezTo>
                  <a:cubicBezTo>
                    <a:pt x="17053" y="19497"/>
                    <a:pt x="14779" y="20358"/>
                    <a:pt x="12316" y="20883"/>
                  </a:cubicBezTo>
                  <a:cubicBezTo>
                    <a:pt x="9853" y="21409"/>
                    <a:pt x="7200" y="21600"/>
                    <a:pt x="5116" y="21552"/>
                  </a:cubicBezTo>
                  <a:cubicBezTo>
                    <a:pt x="3032" y="21504"/>
                    <a:pt x="1516" y="21218"/>
                    <a:pt x="0" y="20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101299" y="3040942"/>
              <a:ext cx="77243" cy="27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25" fill="norm" stroke="1" extrusionOk="0">
                  <a:moveTo>
                    <a:pt x="5068" y="5982"/>
                  </a:moveTo>
                  <a:cubicBezTo>
                    <a:pt x="3340" y="8763"/>
                    <a:pt x="1612" y="11545"/>
                    <a:pt x="748" y="14000"/>
                  </a:cubicBezTo>
                  <a:cubicBezTo>
                    <a:pt x="-116" y="16454"/>
                    <a:pt x="-116" y="18582"/>
                    <a:pt x="172" y="19850"/>
                  </a:cubicBezTo>
                  <a:cubicBezTo>
                    <a:pt x="460" y="21118"/>
                    <a:pt x="1036" y="21527"/>
                    <a:pt x="1324" y="21404"/>
                  </a:cubicBezTo>
                  <a:cubicBezTo>
                    <a:pt x="1612" y="21282"/>
                    <a:pt x="1612" y="20627"/>
                    <a:pt x="1900" y="18868"/>
                  </a:cubicBezTo>
                  <a:cubicBezTo>
                    <a:pt x="2188" y="17109"/>
                    <a:pt x="2764" y="14245"/>
                    <a:pt x="3052" y="11463"/>
                  </a:cubicBezTo>
                  <a:cubicBezTo>
                    <a:pt x="3340" y="8682"/>
                    <a:pt x="3340" y="5982"/>
                    <a:pt x="3772" y="4222"/>
                  </a:cubicBezTo>
                  <a:cubicBezTo>
                    <a:pt x="4204" y="2463"/>
                    <a:pt x="5068" y="1645"/>
                    <a:pt x="6220" y="1072"/>
                  </a:cubicBezTo>
                  <a:cubicBezTo>
                    <a:pt x="7372" y="500"/>
                    <a:pt x="8812" y="172"/>
                    <a:pt x="10252" y="50"/>
                  </a:cubicBezTo>
                  <a:cubicBezTo>
                    <a:pt x="11692" y="-73"/>
                    <a:pt x="13132" y="9"/>
                    <a:pt x="15292" y="582"/>
                  </a:cubicBezTo>
                  <a:cubicBezTo>
                    <a:pt x="17452" y="1154"/>
                    <a:pt x="20332" y="2218"/>
                    <a:pt x="20908" y="3363"/>
                  </a:cubicBezTo>
                  <a:cubicBezTo>
                    <a:pt x="21484" y="4509"/>
                    <a:pt x="19756" y="5736"/>
                    <a:pt x="17308" y="6636"/>
                  </a:cubicBezTo>
                  <a:cubicBezTo>
                    <a:pt x="14860" y="7536"/>
                    <a:pt x="11692" y="8109"/>
                    <a:pt x="9676" y="8600"/>
                  </a:cubicBezTo>
                  <a:cubicBezTo>
                    <a:pt x="7660" y="9091"/>
                    <a:pt x="6796" y="9500"/>
                    <a:pt x="5932" y="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70724" y="3150058"/>
              <a:ext cx="69851" cy="1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6017"/>
                  </a:moveTo>
                  <a:cubicBezTo>
                    <a:pt x="1636" y="6017"/>
                    <a:pt x="3273" y="6017"/>
                    <a:pt x="5564" y="7560"/>
                  </a:cubicBezTo>
                  <a:cubicBezTo>
                    <a:pt x="7855" y="9103"/>
                    <a:pt x="10800" y="12189"/>
                    <a:pt x="12109" y="14580"/>
                  </a:cubicBezTo>
                  <a:cubicBezTo>
                    <a:pt x="13418" y="16971"/>
                    <a:pt x="13091" y="18669"/>
                    <a:pt x="12109" y="19826"/>
                  </a:cubicBezTo>
                  <a:cubicBezTo>
                    <a:pt x="11127" y="20983"/>
                    <a:pt x="9491" y="21600"/>
                    <a:pt x="8509" y="21369"/>
                  </a:cubicBezTo>
                  <a:cubicBezTo>
                    <a:pt x="7527" y="21137"/>
                    <a:pt x="7200" y="20057"/>
                    <a:pt x="7855" y="17049"/>
                  </a:cubicBezTo>
                  <a:cubicBezTo>
                    <a:pt x="8509" y="14040"/>
                    <a:pt x="10145" y="9103"/>
                    <a:pt x="12600" y="5940"/>
                  </a:cubicBezTo>
                  <a:cubicBezTo>
                    <a:pt x="15055" y="2777"/>
                    <a:pt x="18327" y="13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315515" y="3068321"/>
              <a:ext cx="83810" cy="22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22" fill="norm" stroke="1" extrusionOk="0">
                  <a:moveTo>
                    <a:pt x="20860" y="2356"/>
                  </a:moveTo>
                  <a:cubicBezTo>
                    <a:pt x="20333" y="1849"/>
                    <a:pt x="19806" y="1342"/>
                    <a:pt x="19016" y="936"/>
                  </a:cubicBezTo>
                  <a:cubicBezTo>
                    <a:pt x="18226" y="530"/>
                    <a:pt x="17172" y="226"/>
                    <a:pt x="15855" y="74"/>
                  </a:cubicBezTo>
                  <a:cubicBezTo>
                    <a:pt x="14538" y="-78"/>
                    <a:pt x="12958" y="-78"/>
                    <a:pt x="10587" y="885"/>
                  </a:cubicBezTo>
                  <a:cubicBezTo>
                    <a:pt x="8216" y="1849"/>
                    <a:pt x="5055" y="3776"/>
                    <a:pt x="2816" y="6564"/>
                  </a:cubicBezTo>
                  <a:cubicBezTo>
                    <a:pt x="577" y="9353"/>
                    <a:pt x="-740" y="13004"/>
                    <a:pt x="445" y="15640"/>
                  </a:cubicBezTo>
                  <a:cubicBezTo>
                    <a:pt x="1631" y="18277"/>
                    <a:pt x="5319" y="19899"/>
                    <a:pt x="7821" y="20711"/>
                  </a:cubicBezTo>
                  <a:cubicBezTo>
                    <a:pt x="10323" y="21522"/>
                    <a:pt x="11640" y="21522"/>
                    <a:pt x="12958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455252" y="3125618"/>
              <a:ext cx="125048" cy="13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2" fill="norm" stroke="1" extrusionOk="0">
                  <a:moveTo>
                    <a:pt x="210" y="4690"/>
                  </a:moveTo>
                  <a:cubicBezTo>
                    <a:pt x="29" y="3723"/>
                    <a:pt x="-153" y="2755"/>
                    <a:pt x="210" y="1950"/>
                  </a:cubicBezTo>
                  <a:cubicBezTo>
                    <a:pt x="573" y="1144"/>
                    <a:pt x="1481" y="499"/>
                    <a:pt x="2933" y="176"/>
                  </a:cubicBezTo>
                  <a:cubicBezTo>
                    <a:pt x="4385" y="-146"/>
                    <a:pt x="6381" y="-146"/>
                    <a:pt x="7834" y="1224"/>
                  </a:cubicBezTo>
                  <a:cubicBezTo>
                    <a:pt x="9286" y="2594"/>
                    <a:pt x="10193" y="5335"/>
                    <a:pt x="9286" y="8639"/>
                  </a:cubicBezTo>
                  <a:cubicBezTo>
                    <a:pt x="8378" y="11944"/>
                    <a:pt x="5655" y="15812"/>
                    <a:pt x="4022" y="18069"/>
                  </a:cubicBezTo>
                  <a:cubicBezTo>
                    <a:pt x="2388" y="20326"/>
                    <a:pt x="1844" y="20970"/>
                    <a:pt x="2116" y="21212"/>
                  </a:cubicBezTo>
                  <a:cubicBezTo>
                    <a:pt x="2388" y="21454"/>
                    <a:pt x="3477" y="21293"/>
                    <a:pt x="6835" y="20326"/>
                  </a:cubicBezTo>
                  <a:cubicBezTo>
                    <a:pt x="10193" y="19358"/>
                    <a:pt x="15820" y="17585"/>
                    <a:pt x="21447" y="1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615224" y="3061158"/>
              <a:ext cx="7356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0" y="0"/>
                  </a:moveTo>
                  <a:cubicBezTo>
                    <a:pt x="3900" y="1271"/>
                    <a:pt x="7800" y="2541"/>
                    <a:pt x="11700" y="4341"/>
                  </a:cubicBezTo>
                  <a:cubicBezTo>
                    <a:pt x="15600" y="6141"/>
                    <a:pt x="19500" y="8471"/>
                    <a:pt x="20550" y="10800"/>
                  </a:cubicBezTo>
                  <a:cubicBezTo>
                    <a:pt x="21600" y="13129"/>
                    <a:pt x="19800" y="15459"/>
                    <a:pt x="16950" y="17259"/>
                  </a:cubicBezTo>
                  <a:cubicBezTo>
                    <a:pt x="14100" y="19059"/>
                    <a:pt x="10200" y="20329"/>
                    <a:pt x="63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805724" y="3146883"/>
              <a:ext cx="857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802549" y="320720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183549" y="2991308"/>
              <a:ext cx="148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6171" y="1080"/>
                    <a:pt x="12343" y="0"/>
                    <a:pt x="16200" y="0"/>
                  </a:cubicBezTo>
                  <a:cubicBezTo>
                    <a:pt x="20057" y="0"/>
                    <a:pt x="21600" y="1080"/>
                    <a:pt x="21600" y="4860"/>
                  </a:cubicBezTo>
                  <a:cubicBezTo>
                    <a:pt x="21600" y="8640"/>
                    <a:pt x="20057" y="1512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104174" y="3162758"/>
              <a:ext cx="1968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7280"/>
                    <a:pt x="6039" y="12960"/>
                    <a:pt x="9639" y="9360"/>
                  </a:cubicBezTo>
                  <a:cubicBezTo>
                    <a:pt x="13239" y="5760"/>
                    <a:pt x="1741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152344" y="3220778"/>
              <a:ext cx="83228" cy="17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95" fill="norm" stroke="1" extrusionOk="0">
                  <a:moveTo>
                    <a:pt x="20111" y="3327"/>
                  </a:moveTo>
                  <a:cubicBezTo>
                    <a:pt x="20381" y="2691"/>
                    <a:pt x="20651" y="2056"/>
                    <a:pt x="20921" y="1421"/>
                  </a:cubicBezTo>
                  <a:cubicBezTo>
                    <a:pt x="21191" y="785"/>
                    <a:pt x="21461" y="150"/>
                    <a:pt x="20921" y="23"/>
                  </a:cubicBezTo>
                  <a:cubicBezTo>
                    <a:pt x="20381" y="-104"/>
                    <a:pt x="19031" y="277"/>
                    <a:pt x="16196" y="1865"/>
                  </a:cubicBezTo>
                  <a:cubicBezTo>
                    <a:pt x="13361" y="3454"/>
                    <a:pt x="9041" y="6249"/>
                    <a:pt x="6071" y="9108"/>
                  </a:cubicBezTo>
                  <a:cubicBezTo>
                    <a:pt x="3101" y="11967"/>
                    <a:pt x="1481" y="14889"/>
                    <a:pt x="671" y="16668"/>
                  </a:cubicBezTo>
                  <a:cubicBezTo>
                    <a:pt x="-139" y="18447"/>
                    <a:pt x="-139" y="19082"/>
                    <a:pt x="266" y="19654"/>
                  </a:cubicBezTo>
                  <a:cubicBezTo>
                    <a:pt x="671" y="20225"/>
                    <a:pt x="1481" y="20734"/>
                    <a:pt x="2696" y="21051"/>
                  </a:cubicBezTo>
                  <a:cubicBezTo>
                    <a:pt x="3911" y="21369"/>
                    <a:pt x="5531" y="21496"/>
                    <a:pt x="7691" y="21305"/>
                  </a:cubicBezTo>
                  <a:cubicBezTo>
                    <a:pt x="9851" y="21115"/>
                    <a:pt x="12551" y="20607"/>
                    <a:pt x="14441" y="19654"/>
                  </a:cubicBezTo>
                  <a:cubicBezTo>
                    <a:pt x="16331" y="18701"/>
                    <a:pt x="17411" y="17303"/>
                    <a:pt x="17141" y="16414"/>
                  </a:cubicBezTo>
                  <a:cubicBezTo>
                    <a:pt x="16871" y="15524"/>
                    <a:pt x="15251" y="15143"/>
                    <a:pt x="12281" y="14889"/>
                  </a:cubicBezTo>
                  <a:cubicBezTo>
                    <a:pt x="9311" y="14635"/>
                    <a:pt x="4991" y="14508"/>
                    <a:pt x="671" y="14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408849" y="3315158"/>
              <a:ext cx="1873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3" y="16200"/>
                    <a:pt x="6346" y="10800"/>
                    <a:pt x="9946" y="7200"/>
                  </a:cubicBezTo>
                  <a:cubicBezTo>
                    <a:pt x="13546" y="3600"/>
                    <a:pt x="175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465999" y="3388183"/>
              <a:ext cx="1047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5" name="Drawing"/>
          <p:cNvGrpSpPr/>
          <p:nvPr/>
        </p:nvGrpSpPr>
        <p:grpSpPr>
          <a:xfrm>
            <a:off x="3633614" y="3022600"/>
            <a:ext cx="6106433" cy="3785758"/>
            <a:chOff x="0" y="0"/>
            <a:chExt cx="6106432" cy="3785757"/>
          </a:xfrm>
        </p:grpSpPr>
        <p:sp>
          <p:nvSpPr>
            <p:cNvPr id="2259" name="Line"/>
            <p:cNvSpPr/>
            <p:nvPr/>
          </p:nvSpPr>
          <p:spPr>
            <a:xfrm>
              <a:off x="0" y="175154"/>
              <a:ext cx="108856" cy="15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4" fill="norm" stroke="1" extrusionOk="0">
                  <a:moveTo>
                    <a:pt x="4662" y="792"/>
                  </a:moveTo>
                  <a:cubicBezTo>
                    <a:pt x="5279" y="1368"/>
                    <a:pt x="5896" y="1944"/>
                    <a:pt x="7748" y="2304"/>
                  </a:cubicBezTo>
                  <a:cubicBezTo>
                    <a:pt x="9599" y="2664"/>
                    <a:pt x="12685" y="2808"/>
                    <a:pt x="14948" y="2664"/>
                  </a:cubicBezTo>
                  <a:cubicBezTo>
                    <a:pt x="17211" y="2520"/>
                    <a:pt x="18651" y="2088"/>
                    <a:pt x="19679" y="1584"/>
                  </a:cubicBezTo>
                  <a:cubicBezTo>
                    <a:pt x="20708" y="1080"/>
                    <a:pt x="21325" y="504"/>
                    <a:pt x="21119" y="216"/>
                  </a:cubicBezTo>
                  <a:cubicBezTo>
                    <a:pt x="20914" y="-72"/>
                    <a:pt x="19885" y="-72"/>
                    <a:pt x="18239" y="216"/>
                  </a:cubicBezTo>
                  <a:cubicBezTo>
                    <a:pt x="16594" y="504"/>
                    <a:pt x="14331" y="1080"/>
                    <a:pt x="12788" y="1584"/>
                  </a:cubicBezTo>
                  <a:cubicBezTo>
                    <a:pt x="11245" y="2088"/>
                    <a:pt x="10422" y="2520"/>
                    <a:pt x="10834" y="3168"/>
                  </a:cubicBezTo>
                  <a:cubicBezTo>
                    <a:pt x="11245" y="3816"/>
                    <a:pt x="12891" y="4680"/>
                    <a:pt x="13508" y="5544"/>
                  </a:cubicBezTo>
                  <a:cubicBezTo>
                    <a:pt x="14125" y="6408"/>
                    <a:pt x="13714" y="7272"/>
                    <a:pt x="12068" y="8424"/>
                  </a:cubicBezTo>
                  <a:cubicBezTo>
                    <a:pt x="10422" y="9576"/>
                    <a:pt x="7542" y="11016"/>
                    <a:pt x="5279" y="12600"/>
                  </a:cubicBezTo>
                  <a:cubicBezTo>
                    <a:pt x="3016" y="14184"/>
                    <a:pt x="1371" y="15912"/>
                    <a:pt x="548" y="17208"/>
                  </a:cubicBezTo>
                  <a:cubicBezTo>
                    <a:pt x="-275" y="18504"/>
                    <a:pt x="-275" y="19368"/>
                    <a:pt x="1268" y="20088"/>
                  </a:cubicBezTo>
                  <a:cubicBezTo>
                    <a:pt x="2811" y="20808"/>
                    <a:pt x="5896" y="21384"/>
                    <a:pt x="8468" y="21456"/>
                  </a:cubicBezTo>
                  <a:cubicBezTo>
                    <a:pt x="11039" y="21528"/>
                    <a:pt x="13096" y="21096"/>
                    <a:pt x="15154" y="20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0186" y="211748"/>
              <a:ext cx="142876" cy="9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7879"/>
                  </a:moveTo>
                  <a:cubicBezTo>
                    <a:pt x="640" y="6950"/>
                    <a:pt x="1280" y="6021"/>
                    <a:pt x="2000" y="5556"/>
                  </a:cubicBezTo>
                  <a:cubicBezTo>
                    <a:pt x="2720" y="5092"/>
                    <a:pt x="3520" y="5092"/>
                    <a:pt x="4320" y="7066"/>
                  </a:cubicBezTo>
                  <a:cubicBezTo>
                    <a:pt x="5120" y="9040"/>
                    <a:pt x="5920" y="12989"/>
                    <a:pt x="5920" y="15544"/>
                  </a:cubicBezTo>
                  <a:cubicBezTo>
                    <a:pt x="5920" y="18098"/>
                    <a:pt x="5120" y="19260"/>
                    <a:pt x="4240" y="20073"/>
                  </a:cubicBezTo>
                  <a:cubicBezTo>
                    <a:pt x="3360" y="20885"/>
                    <a:pt x="2400" y="21350"/>
                    <a:pt x="1840" y="20885"/>
                  </a:cubicBezTo>
                  <a:cubicBezTo>
                    <a:pt x="1280" y="20421"/>
                    <a:pt x="1120" y="19027"/>
                    <a:pt x="1840" y="16821"/>
                  </a:cubicBezTo>
                  <a:cubicBezTo>
                    <a:pt x="2560" y="14615"/>
                    <a:pt x="4160" y="11595"/>
                    <a:pt x="6240" y="8692"/>
                  </a:cubicBezTo>
                  <a:cubicBezTo>
                    <a:pt x="8320" y="5789"/>
                    <a:pt x="10880" y="3002"/>
                    <a:pt x="12560" y="1492"/>
                  </a:cubicBezTo>
                  <a:cubicBezTo>
                    <a:pt x="14240" y="-18"/>
                    <a:pt x="15040" y="-250"/>
                    <a:pt x="15120" y="215"/>
                  </a:cubicBezTo>
                  <a:cubicBezTo>
                    <a:pt x="15200" y="679"/>
                    <a:pt x="14560" y="1840"/>
                    <a:pt x="13280" y="4395"/>
                  </a:cubicBezTo>
                  <a:cubicBezTo>
                    <a:pt x="12000" y="6950"/>
                    <a:pt x="10080" y="10898"/>
                    <a:pt x="9120" y="13569"/>
                  </a:cubicBezTo>
                  <a:cubicBezTo>
                    <a:pt x="8160" y="16240"/>
                    <a:pt x="8160" y="17634"/>
                    <a:pt x="8880" y="18795"/>
                  </a:cubicBezTo>
                  <a:cubicBezTo>
                    <a:pt x="9600" y="19956"/>
                    <a:pt x="11040" y="20885"/>
                    <a:pt x="13280" y="20885"/>
                  </a:cubicBezTo>
                  <a:cubicBezTo>
                    <a:pt x="15520" y="20885"/>
                    <a:pt x="18560" y="19956"/>
                    <a:pt x="21600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2561" y="368300"/>
              <a:ext cx="889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9711" y="361950"/>
              <a:ext cx="7302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16086" y="1904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28786" y="269875"/>
              <a:ext cx="1587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06817" y="116867"/>
              <a:ext cx="101420" cy="22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87" fill="norm" stroke="1" extrusionOk="0">
                  <a:moveTo>
                    <a:pt x="20455" y="3101"/>
                  </a:moveTo>
                  <a:cubicBezTo>
                    <a:pt x="20896" y="2188"/>
                    <a:pt x="21337" y="1275"/>
                    <a:pt x="21006" y="718"/>
                  </a:cubicBezTo>
                  <a:cubicBezTo>
                    <a:pt x="20676" y="160"/>
                    <a:pt x="19574" y="-43"/>
                    <a:pt x="17810" y="8"/>
                  </a:cubicBezTo>
                  <a:cubicBezTo>
                    <a:pt x="16047" y="58"/>
                    <a:pt x="13623" y="363"/>
                    <a:pt x="11088" y="1630"/>
                  </a:cubicBezTo>
                  <a:cubicBezTo>
                    <a:pt x="8553" y="2898"/>
                    <a:pt x="5908" y="5129"/>
                    <a:pt x="3925" y="7968"/>
                  </a:cubicBezTo>
                  <a:cubicBezTo>
                    <a:pt x="1941" y="10808"/>
                    <a:pt x="619" y="14256"/>
                    <a:pt x="178" y="16487"/>
                  </a:cubicBezTo>
                  <a:cubicBezTo>
                    <a:pt x="-263" y="18718"/>
                    <a:pt x="178" y="19732"/>
                    <a:pt x="839" y="20391"/>
                  </a:cubicBezTo>
                  <a:cubicBezTo>
                    <a:pt x="1500" y="21050"/>
                    <a:pt x="2382" y="21354"/>
                    <a:pt x="3374" y="21456"/>
                  </a:cubicBezTo>
                  <a:cubicBezTo>
                    <a:pt x="4366" y="21557"/>
                    <a:pt x="5468" y="21456"/>
                    <a:pt x="7341" y="20543"/>
                  </a:cubicBezTo>
                  <a:cubicBezTo>
                    <a:pt x="9215" y="19630"/>
                    <a:pt x="11859" y="17906"/>
                    <a:pt x="13402" y="16689"/>
                  </a:cubicBezTo>
                  <a:cubicBezTo>
                    <a:pt x="14945" y="15472"/>
                    <a:pt x="15386" y="14763"/>
                    <a:pt x="15937" y="14154"/>
                  </a:cubicBezTo>
                  <a:cubicBezTo>
                    <a:pt x="16488" y="13546"/>
                    <a:pt x="17149" y="13039"/>
                    <a:pt x="16708" y="12836"/>
                  </a:cubicBezTo>
                  <a:cubicBezTo>
                    <a:pt x="16268" y="12633"/>
                    <a:pt x="14725" y="12734"/>
                    <a:pt x="13182" y="12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39961" y="236986"/>
              <a:ext cx="69851" cy="8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1073"/>
                  </a:moveTo>
                  <a:cubicBezTo>
                    <a:pt x="1636" y="283"/>
                    <a:pt x="3273" y="-507"/>
                    <a:pt x="5727" y="415"/>
                  </a:cubicBezTo>
                  <a:cubicBezTo>
                    <a:pt x="8182" y="1337"/>
                    <a:pt x="11455" y="3971"/>
                    <a:pt x="13418" y="6869"/>
                  </a:cubicBezTo>
                  <a:cubicBezTo>
                    <a:pt x="15382" y="9766"/>
                    <a:pt x="16036" y="12927"/>
                    <a:pt x="16200" y="15166"/>
                  </a:cubicBezTo>
                  <a:cubicBezTo>
                    <a:pt x="16364" y="17405"/>
                    <a:pt x="16036" y="18722"/>
                    <a:pt x="15055" y="19644"/>
                  </a:cubicBezTo>
                  <a:cubicBezTo>
                    <a:pt x="14073" y="20566"/>
                    <a:pt x="12436" y="21093"/>
                    <a:pt x="11291" y="20566"/>
                  </a:cubicBezTo>
                  <a:cubicBezTo>
                    <a:pt x="10145" y="20039"/>
                    <a:pt x="9491" y="18459"/>
                    <a:pt x="9327" y="15693"/>
                  </a:cubicBezTo>
                  <a:cubicBezTo>
                    <a:pt x="9164" y="12927"/>
                    <a:pt x="9491" y="8976"/>
                    <a:pt x="11618" y="6473"/>
                  </a:cubicBezTo>
                  <a:cubicBezTo>
                    <a:pt x="13745" y="3971"/>
                    <a:pt x="17673" y="2917"/>
                    <a:pt x="21600" y="1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33493" y="233848"/>
              <a:ext cx="71569" cy="6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23" fill="norm" stroke="1" extrusionOk="0">
                  <a:moveTo>
                    <a:pt x="10998" y="5330"/>
                  </a:moveTo>
                  <a:cubicBezTo>
                    <a:pt x="10998" y="3669"/>
                    <a:pt x="10998" y="2007"/>
                    <a:pt x="10045" y="1010"/>
                  </a:cubicBezTo>
                  <a:cubicBezTo>
                    <a:pt x="9092" y="13"/>
                    <a:pt x="7186" y="-319"/>
                    <a:pt x="5598" y="346"/>
                  </a:cubicBezTo>
                  <a:cubicBezTo>
                    <a:pt x="4009" y="1010"/>
                    <a:pt x="2739" y="2672"/>
                    <a:pt x="1786" y="5496"/>
                  </a:cubicBezTo>
                  <a:cubicBezTo>
                    <a:pt x="833" y="8321"/>
                    <a:pt x="198" y="12309"/>
                    <a:pt x="39" y="15133"/>
                  </a:cubicBezTo>
                  <a:cubicBezTo>
                    <a:pt x="-120" y="17958"/>
                    <a:pt x="198" y="19619"/>
                    <a:pt x="1151" y="20450"/>
                  </a:cubicBezTo>
                  <a:cubicBezTo>
                    <a:pt x="2104" y="21281"/>
                    <a:pt x="3692" y="21281"/>
                    <a:pt x="5280" y="20783"/>
                  </a:cubicBezTo>
                  <a:cubicBezTo>
                    <a:pt x="6868" y="20284"/>
                    <a:pt x="8456" y="19287"/>
                    <a:pt x="9886" y="17127"/>
                  </a:cubicBezTo>
                  <a:cubicBezTo>
                    <a:pt x="11315" y="14967"/>
                    <a:pt x="12586" y="11644"/>
                    <a:pt x="13062" y="10813"/>
                  </a:cubicBezTo>
                  <a:cubicBezTo>
                    <a:pt x="13539" y="9983"/>
                    <a:pt x="13221" y="11644"/>
                    <a:pt x="13698" y="12973"/>
                  </a:cubicBezTo>
                  <a:cubicBezTo>
                    <a:pt x="14174" y="14303"/>
                    <a:pt x="15445" y="15299"/>
                    <a:pt x="16874" y="15964"/>
                  </a:cubicBezTo>
                  <a:cubicBezTo>
                    <a:pt x="18304" y="16629"/>
                    <a:pt x="19892" y="16961"/>
                    <a:pt x="21480" y="17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32632" y="119019"/>
              <a:ext cx="70855" cy="17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83" fill="norm" stroke="1" extrusionOk="0">
                  <a:moveTo>
                    <a:pt x="11737" y="14384"/>
                  </a:moveTo>
                  <a:cubicBezTo>
                    <a:pt x="11419" y="13745"/>
                    <a:pt x="11101" y="13105"/>
                    <a:pt x="9990" y="12786"/>
                  </a:cubicBezTo>
                  <a:cubicBezTo>
                    <a:pt x="8878" y="12466"/>
                    <a:pt x="6972" y="12466"/>
                    <a:pt x="5066" y="13169"/>
                  </a:cubicBezTo>
                  <a:cubicBezTo>
                    <a:pt x="3160" y="13872"/>
                    <a:pt x="1254" y="15278"/>
                    <a:pt x="460" y="16620"/>
                  </a:cubicBezTo>
                  <a:cubicBezTo>
                    <a:pt x="-334" y="17962"/>
                    <a:pt x="-16" y="19240"/>
                    <a:pt x="778" y="20135"/>
                  </a:cubicBezTo>
                  <a:cubicBezTo>
                    <a:pt x="1572" y="21030"/>
                    <a:pt x="2842" y="21541"/>
                    <a:pt x="4748" y="21477"/>
                  </a:cubicBezTo>
                  <a:cubicBezTo>
                    <a:pt x="6654" y="21413"/>
                    <a:pt x="9195" y="20774"/>
                    <a:pt x="11578" y="18474"/>
                  </a:cubicBezTo>
                  <a:cubicBezTo>
                    <a:pt x="13960" y="16173"/>
                    <a:pt x="16184" y="12211"/>
                    <a:pt x="17613" y="9079"/>
                  </a:cubicBezTo>
                  <a:cubicBezTo>
                    <a:pt x="19042" y="5948"/>
                    <a:pt x="19678" y="3648"/>
                    <a:pt x="19837" y="2178"/>
                  </a:cubicBezTo>
                  <a:cubicBezTo>
                    <a:pt x="19995" y="708"/>
                    <a:pt x="19678" y="69"/>
                    <a:pt x="19042" y="5"/>
                  </a:cubicBezTo>
                  <a:cubicBezTo>
                    <a:pt x="18407" y="-59"/>
                    <a:pt x="17454" y="452"/>
                    <a:pt x="16660" y="2689"/>
                  </a:cubicBezTo>
                  <a:cubicBezTo>
                    <a:pt x="15866" y="4926"/>
                    <a:pt x="15231" y="8888"/>
                    <a:pt x="15390" y="11827"/>
                  </a:cubicBezTo>
                  <a:cubicBezTo>
                    <a:pt x="15548" y="14767"/>
                    <a:pt x="16501" y="16684"/>
                    <a:pt x="17613" y="17834"/>
                  </a:cubicBezTo>
                  <a:cubicBezTo>
                    <a:pt x="18725" y="18985"/>
                    <a:pt x="19995" y="19368"/>
                    <a:pt x="21266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29931" y="216615"/>
              <a:ext cx="46581" cy="7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892" fill="norm" stroke="1" extrusionOk="0">
                  <a:moveTo>
                    <a:pt x="966" y="7301"/>
                  </a:moveTo>
                  <a:cubicBezTo>
                    <a:pt x="3366" y="6988"/>
                    <a:pt x="5766" y="6675"/>
                    <a:pt x="8406" y="5266"/>
                  </a:cubicBezTo>
                  <a:cubicBezTo>
                    <a:pt x="11046" y="3858"/>
                    <a:pt x="13926" y="1353"/>
                    <a:pt x="14166" y="414"/>
                  </a:cubicBezTo>
                  <a:cubicBezTo>
                    <a:pt x="14406" y="-525"/>
                    <a:pt x="12006" y="101"/>
                    <a:pt x="9126" y="2605"/>
                  </a:cubicBezTo>
                  <a:cubicBezTo>
                    <a:pt x="6246" y="5110"/>
                    <a:pt x="2886" y="9492"/>
                    <a:pt x="1206" y="12466"/>
                  </a:cubicBezTo>
                  <a:cubicBezTo>
                    <a:pt x="-474" y="15440"/>
                    <a:pt x="-474" y="17005"/>
                    <a:pt x="1686" y="18258"/>
                  </a:cubicBezTo>
                  <a:cubicBezTo>
                    <a:pt x="3846" y="19510"/>
                    <a:pt x="8166" y="20449"/>
                    <a:pt x="11766" y="20762"/>
                  </a:cubicBezTo>
                  <a:cubicBezTo>
                    <a:pt x="15366" y="21075"/>
                    <a:pt x="18246" y="20762"/>
                    <a:pt x="21126" y="20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203928" y="203199"/>
              <a:ext cx="49578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600" fill="norm" stroke="1" extrusionOk="0">
                  <a:moveTo>
                    <a:pt x="10840" y="0"/>
                  </a:moveTo>
                  <a:cubicBezTo>
                    <a:pt x="8680" y="0"/>
                    <a:pt x="6520" y="0"/>
                    <a:pt x="4576" y="348"/>
                  </a:cubicBezTo>
                  <a:cubicBezTo>
                    <a:pt x="2632" y="697"/>
                    <a:pt x="904" y="1394"/>
                    <a:pt x="256" y="2323"/>
                  </a:cubicBezTo>
                  <a:cubicBezTo>
                    <a:pt x="-392" y="3252"/>
                    <a:pt x="40" y="4413"/>
                    <a:pt x="3280" y="5923"/>
                  </a:cubicBezTo>
                  <a:cubicBezTo>
                    <a:pt x="6520" y="7432"/>
                    <a:pt x="12568" y="9290"/>
                    <a:pt x="16240" y="11381"/>
                  </a:cubicBezTo>
                  <a:cubicBezTo>
                    <a:pt x="19912" y="13471"/>
                    <a:pt x="21208" y="15794"/>
                    <a:pt x="19480" y="17535"/>
                  </a:cubicBezTo>
                  <a:cubicBezTo>
                    <a:pt x="17752" y="19277"/>
                    <a:pt x="13000" y="20439"/>
                    <a:pt x="8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541636" y="219075"/>
              <a:ext cx="12701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541636" y="174625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592617" y="186795"/>
              <a:ext cx="84001" cy="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23" fill="norm" stroke="1" extrusionOk="0">
                  <a:moveTo>
                    <a:pt x="4004" y="6907"/>
                  </a:moveTo>
                  <a:cubicBezTo>
                    <a:pt x="2924" y="10172"/>
                    <a:pt x="1844" y="13437"/>
                    <a:pt x="1169" y="15949"/>
                  </a:cubicBezTo>
                  <a:cubicBezTo>
                    <a:pt x="494" y="18460"/>
                    <a:pt x="224" y="20218"/>
                    <a:pt x="89" y="20470"/>
                  </a:cubicBezTo>
                  <a:cubicBezTo>
                    <a:pt x="-46" y="20721"/>
                    <a:pt x="-46" y="19465"/>
                    <a:pt x="224" y="16576"/>
                  </a:cubicBezTo>
                  <a:cubicBezTo>
                    <a:pt x="494" y="13688"/>
                    <a:pt x="1034" y="9167"/>
                    <a:pt x="1979" y="5902"/>
                  </a:cubicBezTo>
                  <a:cubicBezTo>
                    <a:pt x="2924" y="2637"/>
                    <a:pt x="4274" y="628"/>
                    <a:pt x="7244" y="125"/>
                  </a:cubicBezTo>
                  <a:cubicBezTo>
                    <a:pt x="10214" y="-377"/>
                    <a:pt x="14804" y="628"/>
                    <a:pt x="17639" y="3139"/>
                  </a:cubicBezTo>
                  <a:cubicBezTo>
                    <a:pt x="20474" y="5651"/>
                    <a:pt x="21554" y="9670"/>
                    <a:pt x="21419" y="12935"/>
                  </a:cubicBezTo>
                  <a:cubicBezTo>
                    <a:pt x="21284" y="16200"/>
                    <a:pt x="19934" y="18711"/>
                    <a:pt x="18584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981172" y="188899"/>
              <a:ext cx="97040" cy="8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658" fill="norm" stroke="1" extrusionOk="0">
                  <a:moveTo>
                    <a:pt x="15025" y="6888"/>
                  </a:moveTo>
                  <a:cubicBezTo>
                    <a:pt x="14561" y="4998"/>
                    <a:pt x="14096" y="3108"/>
                    <a:pt x="12819" y="1623"/>
                  </a:cubicBezTo>
                  <a:cubicBezTo>
                    <a:pt x="11541" y="138"/>
                    <a:pt x="9451" y="-942"/>
                    <a:pt x="7128" y="1218"/>
                  </a:cubicBezTo>
                  <a:cubicBezTo>
                    <a:pt x="4806" y="3378"/>
                    <a:pt x="2251" y="8778"/>
                    <a:pt x="973" y="12153"/>
                  </a:cubicBezTo>
                  <a:cubicBezTo>
                    <a:pt x="-304" y="15528"/>
                    <a:pt x="-304" y="16878"/>
                    <a:pt x="857" y="17958"/>
                  </a:cubicBezTo>
                  <a:cubicBezTo>
                    <a:pt x="2019" y="19038"/>
                    <a:pt x="4341" y="19848"/>
                    <a:pt x="6664" y="19038"/>
                  </a:cubicBezTo>
                  <a:cubicBezTo>
                    <a:pt x="8986" y="18228"/>
                    <a:pt x="11309" y="15798"/>
                    <a:pt x="12935" y="13638"/>
                  </a:cubicBezTo>
                  <a:cubicBezTo>
                    <a:pt x="14561" y="11478"/>
                    <a:pt x="15490" y="9588"/>
                    <a:pt x="15954" y="9318"/>
                  </a:cubicBezTo>
                  <a:cubicBezTo>
                    <a:pt x="16419" y="9048"/>
                    <a:pt x="16419" y="10398"/>
                    <a:pt x="17231" y="12558"/>
                  </a:cubicBezTo>
                  <a:cubicBezTo>
                    <a:pt x="18044" y="14718"/>
                    <a:pt x="19670" y="17688"/>
                    <a:pt x="21296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358790" y="172757"/>
              <a:ext cx="65497" cy="10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79" fill="norm" stroke="1" extrusionOk="0">
                  <a:moveTo>
                    <a:pt x="18132" y="2832"/>
                  </a:moveTo>
                  <a:cubicBezTo>
                    <a:pt x="16418" y="1803"/>
                    <a:pt x="14704" y="775"/>
                    <a:pt x="12989" y="260"/>
                  </a:cubicBezTo>
                  <a:cubicBezTo>
                    <a:pt x="11275" y="-254"/>
                    <a:pt x="9561" y="-254"/>
                    <a:pt x="7332" y="2626"/>
                  </a:cubicBezTo>
                  <a:cubicBezTo>
                    <a:pt x="5104" y="5506"/>
                    <a:pt x="2361" y="11266"/>
                    <a:pt x="989" y="14660"/>
                  </a:cubicBezTo>
                  <a:cubicBezTo>
                    <a:pt x="-382" y="18055"/>
                    <a:pt x="-382" y="19083"/>
                    <a:pt x="1332" y="19906"/>
                  </a:cubicBezTo>
                  <a:cubicBezTo>
                    <a:pt x="3047" y="20729"/>
                    <a:pt x="6475" y="21346"/>
                    <a:pt x="10075" y="20729"/>
                  </a:cubicBezTo>
                  <a:cubicBezTo>
                    <a:pt x="13675" y="20112"/>
                    <a:pt x="17447" y="18260"/>
                    <a:pt x="21218" y="16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459211" y="92075"/>
              <a:ext cx="19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485252" y="193013"/>
              <a:ext cx="59685" cy="5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70" fill="norm" stroke="1" extrusionOk="0">
                  <a:moveTo>
                    <a:pt x="15686" y="4870"/>
                  </a:moveTo>
                  <a:cubicBezTo>
                    <a:pt x="14549" y="3327"/>
                    <a:pt x="13412" y="1784"/>
                    <a:pt x="11896" y="820"/>
                  </a:cubicBezTo>
                  <a:cubicBezTo>
                    <a:pt x="10381" y="-144"/>
                    <a:pt x="8486" y="-530"/>
                    <a:pt x="6402" y="1206"/>
                  </a:cubicBezTo>
                  <a:cubicBezTo>
                    <a:pt x="4317" y="2941"/>
                    <a:pt x="2044" y="6799"/>
                    <a:pt x="907" y="9691"/>
                  </a:cubicBezTo>
                  <a:cubicBezTo>
                    <a:pt x="-230" y="12584"/>
                    <a:pt x="-230" y="14513"/>
                    <a:pt x="528" y="16056"/>
                  </a:cubicBezTo>
                  <a:cubicBezTo>
                    <a:pt x="1286" y="17599"/>
                    <a:pt x="2802" y="18756"/>
                    <a:pt x="4317" y="17791"/>
                  </a:cubicBezTo>
                  <a:cubicBezTo>
                    <a:pt x="5833" y="16827"/>
                    <a:pt x="7349" y="13741"/>
                    <a:pt x="8296" y="13163"/>
                  </a:cubicBezTo>
                  <a:cubicBezTo>
                    <a:pt x="9244" y="12584"/>
                    <a:pt x="9623" y="14513"/>
                    <a:pt x="11707" y="16249"/>
                  </a:cubicBezTo>
                  <a:cubicBezTo>
                    <a:pt x="13791" y="17984"/>
                    <a:pt x="17581" y="19527"/>
                    <a:pt x="2137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579861" y="167993"/>
              <a:ext cx="35190" cy="8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89" fill="norm" stroke="1" extrusionOk="0">
                  <a:moveTo>
                    <a:pt x="13341" y="861"/>
                  </a:moveTo>
                  <a:cubicBezTo>
                    <a:pt x="10165" y="334"/>
                    <a:pt x="6988" y="-193"/>
                    <a:pt x="4447" y="70"/>
                  </a:cubicBezTo>
                  <a:cubicBezTo>
                    <a:pt x="1906" y="334"/>
                    <a:pt x="0" y="1387"/>
                    <a:pt x="0" y="2573"/>
                  </a:cubicBezTo>
                  <a:cubicBezTo>
                    <a:pt x="0" y="3758"/>
                    <a:pt x="1906" y="5075"/>
                    <a:pt x="5400" y="6656"/>
                  </a:cubicBezTo>
                  <a:cubicBezTo>
                    <a:pt x="8894" y="8236"/>
                    <a:pt x="13976" y="10080"/>
                    <a:pt x="17153" y="12319"/>
                  </a:cubicBezTo>
                  <a:cubicBezTo>
                    <a:pt x="20329" y="14558"/>
                    <a:pt x="21600" y="17192"/>
                    <a:pt x="20965" y="18905"/>
                  </a:cubicBezTo>
                  <a:cubicBezTo>
                    <a:pt x="20329" y="20617"/>
                    <a:pt x="17788" y="21407"/>
                    <a:pt x="15565" y="21275"/>
                  </a:cubicBezTo>
                  <a:cubicBezTo>
                    <a:pt x="13341" y="21144"/>
                    <a:pt x="11435" y="20090"/>
                    <a:pt x="9529" y="19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647007" y="166778"/>
              <a:ext cx="24930" cy="8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8" fill="norm" stroke="1" extrusionOk="0">
                  <a:moveTo>
                    <a:pt x="21199" y="368"/>
                  </a:moveTo>
                  <a:cubicBezTo>
                    <a:pt x="16699" y="108"/>
                    <a:pt x="12199" y="-152"/>
                    <a:pt x="8149" y="108"/>
                  </a:cubicBezTo>
                  <a:cubicBezTo>
                    <a:pt x="4099" y="368"/>
                    <a:pt x="499" y="1149"/>
                    <a:pt x="49" y="3101"/>
                  </a:cubicBezTo>
                  <a:cubicBezTo>
                    <a:pt x="-401" y="5053"/>
                    <a:pt x="2299" y="8176"/>
                    <a:pt x="4999" y="10258"/>
                  </a:cubicBezTo>
                  <a:cubicBezTo>
                    <a:pt x="7699" y="12340"/>
                    <a:pt x="10399" y="13381"/>
                    <a:pt x="11299" y="15072"/>
                  </a:cubicBezTo>
                  <a:cubicBezTo>
                    <a:pt x="12199" y="16764"/>
                    <a:pt x="11299" y="19106"/>
                    <a:pt x="10399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735436" y="161924"/>
              <a:ext cx="31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741786" y="244475"/>
              <a:ext cx="158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939770" y="70067"/>
              <a:ext cx="78242" cy="21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1" fill="norm" stroke="1" extrusionOk="0">
                  <a:moveTo>
                    <a:pt x="21291" y="1903"/>
                  </a:moveTo>
                  <a:cubicBezTo>
                    <a:pt x="21003" y="1368"/>
                    <a:pt x="20715" y="833"/>
                    <a:pt x="19707" y="459"/>
                  </a:cubicBezTo>
                  <a:cubicBezTo>
                    <a:pt x="18699" y="85"/>
                    <a:pt x="16971" y="-129"/>
                    <a:pt x="14955" y="85"/>
                  </a:cubicBezTo>
                  <a:cubicBezTo>
                    <a:pt x="12939" y="299"/>
                    <a:pt x="10635" y="940"/>
                    <a:pt x="8763" y="1475"/>
                  </a:cubicBezTo>
                  <a:cubicBezTo>
                    <a:pt x="6891" y="2010"/>
                    <a:pt x="5451" y="2437"/>
                    <a:pt x="4443" y="2919"/>
                  </a:cubicBezTo>
                  <a:cubicBezTo>
                    <a:pt x="3435" y="3400"/>
                    <a:pt x="2859" y="3934"/>
                    <a:pt x="3435" y="4309"/>
                  </a:cubicBezTo>
                  <a:cubicBezTo>
                    <a:pt x="4011" y="4683"/>
                    <a:pt x="5739" y="4897"/>
                    <a:pt x="8187" y="5271"/>
                  </a:cubicBezTo>
                  <a:cubicBezTo>
                    <a:pt x="10635" y="5645"/>
                    <a:pt x="13803" y="6180"/>
                    <a:pt x="15675" y="6928"/>
                  </a:cubicBezTo>
                  <a:cubicBezTo>
                    <a:pt x="17547" y="7677"/>
                    <a:pt x="18123" y="8639"/>
                    <a:pt x="17835" y="9334"/>
                  </a:cubicBezTo>
                  <a:cubicBezTo>
                    <a:pt x="17547" y="10029"/>
                    <a:pt x="16395" y="10457"/>
                    <a:pt x="14523" y="10938"/>
                  </a:cubicBezTo>
                  <a:cubicBezTo>
                    <a:pt x="12651" y="11420"/>
                    <a:pt x="10059" y="11954"/>
                    <a:pt x="8187" y="12756"/>
                  </a:cubicBezTo>
                  <a:cubicBezTo>
                    <a:pt x="6315" y="13558"/>
                    <a:pt x="5163" y="14627"/>
                    <a:pt x="3867" y="15750"/>
                  </a:cubicBezTo>
                  <a:cubicBezTo>
                    <a:pt x="2571" y="16873"/>
                    <a:pt x="1131" y="18049"/>
                    <a:pt x="411" y="18958"/>
                  </a:cubicBezTo>
                  <a:cubicBezTo>
                    <a:pt x="-309" y="19867"/>
                    <a:pt x="-309" y="20509"/>
                    <a:pt x="2283" y="20883"/>
                  </a:cubicBezTo>
                  <a:cubicBezTo>
                    <a:pt x="4875" y="21257"/>
                    <a:pt x="10059" y="21364"/>
                    <a:pt x="1524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075923" y="94090"/>
              <a:ext cx="97664" cy="18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5" fill="norm" stroke="1" extrusionOk="0">
                  <a:moveTo>
                    <a:pt x="10285" y="6611"/>
                  </a:moveTo>
                  <a:cubicBezTo>
                    <a:pt x="8427" y="9731"/>
                    <a:pt x="6568" y="12851"/>
                    <a:pt x="5291" y="15011"/>
                  </a:cubicBezTo>
                  <a:cubicBezTo>
                    <a:pt x="4014" y="17171"/>
                    <a:pt x="3317" y="18371"/>
                    <a:pt x="2504" y="19391"/>
                  </a:cubicBezTo>
                  <a:cubicBezTo>
                    <a:pt x="1691" y="20411"/>
                    <a:pt x="762" y="21251"/>
                    <a:pt x="298" y="21311"/>
                  </a:cubicBezTo>
                  <a:cubicBezTo>
                    <a:pt x="-167" y="21371"/>
                    <a:pt x="-167" y="20651"/>
                    <a:pt x="878" y="18191"/>
                  </a:cubicBezTo>
                  <a:cubicBezTo>
                    <a:pt x="1923" y="15731"/>
                    <a:pt x="4014" y="11531"/>
                    <a:pt x="6220" y="8291"/>
                  </a:cubicBezTo>
                  <a:cubicBezTo>
                    <a:pt x="8427" y="5051"/>
                    <a:pt x="10749" y="2771"/>
                    <a:pt x="12375" y="1451"/>
                  </a:cubicBezTo>
                  <a:cubicBezTo>
                    <a:pt x="14001" y="131"/>
                    <a:pt x="14930" y="-229"/>
                    <a:pt x="15627" y="131"/>
                  </a:cubicBezTo>
                  <a:cubicBezTo>
                    <a:pt x="16323" y="491"/>
                    <a:pt x="16788" y="1571"/>
                    <a:pt x="17136" y="3731"/>
                  </a:cubicBezTo>
                  <a:cubicBezTo>
                    <a:pt x="17485" y="5891"/>
                    <a:pt x="17717" y="9131"/>
                    <a:pt x="18414" y="11711"/>
                  </a:cubicBezTo>
                  <a:cubicBezTo>
                    <a:pt x="19110" y="14291"/>
                    <a:pt x="20272" y="16211"/>
                    <a:pt x="21433" y="1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106911" y="196850"/>
              <a:ext cx="9842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600"/>
                  </a:moveTo>
                  <a:cubicBezTo>
                    <a:pt x="1394" y="19800"/>
                    <a:pt x="0" y="18000"/>
                    <a:pt x="0" y="16200"/>
                  </a:cubicBezTo>
                  <a:cubicBezTo>
                    <a:pt x="0" y="14400"/>
                    <a:pt x="1394" y="12600"/>
                    <a:pt x="5226" y="9900"/>
                  </a:cubicBezTo>
                  <a:cubicBezTo>
                    <a:pt x="9058" y="7200"/>
                    <a:pt x="153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214861" y="209550"/>
              <a:ext cx="2857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437111" y="123825"/>
              <a:ext cx="6351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92"/>
                    <a:pt x="21600" y="12185"/>
                    <a:pt x="18000" y="15785"/>
                  </a:cubicBezTo>
                  <a:cubicBezTo>
                    <a:pt x="14400" y="19385"/>
                    <a:pt x="720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430761" y="68414"/>
              <a:ext cx="77957" cy="16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52" fill="norm" stroke="1" extrusionOk="0">
                  <a:moveTo>
                    <a:pt x="0" y="8580"/>
                  </a:moveTo>
                  <a:cubicBezTo>
                    <a:pt x="576" y="6047"/>
                    <a:pt x="1152" y="3514"/>
                    <a:pt x="2880" y="1914"/>
                  </a:cubicBezTo>
                  <a:cubicBezTo>
                    <a:pt x="4608" y="314"/>
                    <a:pt x="7488" y="-353"/>
                    <a:pt x="10800" y="180"/>
                  </a:cubicBezTo>
                  <a:cubicBezTo>
                    <a:pt x="14112" y="714"/>
                    <a:pt x="17856" y="2447"/>
                    <a:pt x="18576" y="4380"/>
                  </a:cubicBezTo>
                  <a:cubicBezTo>
                    <a:pt x="19296" y="6314"/>
                    <a:pt x="16992" y="8447"/>
                    <a:pt x="14688" y="9780"/>
                  </a:cubicBezTo>
                  <a:cubicBezTo>
                    <a:pt x="12384" y="11114"/>
                    <a:pt x="10080" y="11647"/>
                    <a:pt x="9936" y="12047"/>
                  </a:cubicBezTo>
                  <a:cubicBezTo>
                    <a:pt x="9792" y="12447"/>
                    <a:pt x="11808" y="12714"/>
                    <a:pt x="14112" y="13314"/>
                  </a:cubicBezTo>
                  <a:cubicBezTo>
                    <a:pt x="16416" y="13914"/>
                    <a:pt x="19008" y="14847"/>
                    <a:pt x="20304" y="15780"/>
                  </a:cubicBezTo>
                  <a:cubicBezTo>
                    <a:pt x="21600" y="16714"/>
                    <a:pt x="21600" y="17647"/>
                    <a:pt x="19728" y="18647"/>
                  </a:cubicBezTo>
                  <a:cubicBezTo>
                    <a:pt x="17856" y="19647"/>
                    <a:pt x="14112" y="20714"/>
                    <a:pt x="10800" y="20980"/>
                  </a:cubicBezTo>
                  <a:cubicBezTo>
                    <a:pt x="7488" y="21247"/>
                    <a:pt x="4608" y="20714"/>
                    <a:pt x="1728" y="20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545061" y="231775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514"/>
                    <a:pt x="17100" y="1029"/>
                    <a:pt x="13500" y="4629"/>
                  </a:cubicBezTo>
                  <a:cubicBezTo>
                    <a:pt x="9900" y="8229"/>
                    <a:pt x="4950" y="14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717226" y="79138"/>
              <a:ext cx="81836" cy="13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88" fill="norm" stroke="1" extrusionOk="0">
                  <a:moveTo>
                    <a:pt x="19501" y="1498"/>
                  </a:moveTo>
                  <a:cubicBezTo>
                    <a:pt x="18681" y="848"/>
                    <a:pt x="17861" y="199"/>
                    <a:pt x="16631" y="36"/>
                  </a:cubicBezTo>
                  <a:cubicBezTo>
                    <a:pt x="15400" y="-126"/>
                    <a:pt x="13760" y="199"/>
                    <a:pt x="11026" y="2229"/>
                  </a:cubicBezTo>
                  <a:cubicBezTo>
                    <a:pt x="8291" y="4259"/>
                    <a:pt x="4464" y="7994"/>
                    <a:pt x="2276" y="10836"/>
                  </a:cubicBezTo>
                  <a:cubicBezTo>
                    <a:pt x="89" y="13679"/>
                    <a:pt x="-458" y="15627"/>
                    <a:pt x="362" y="17333"/>
                  </a:cubicBezTo>
                  <a:cubicBezTo>
                    <a:pt x="1183" y="19038"/>
                    <a:pt x="3370" y="20500"/>
                    <a:pt x="7061" y="20987"/>
                  </a:cubicBezTo>
                  <a:cubicBezTo>
                    <a:pt x="10752" y="21474"/>
                    <a:pt x="15947" y="20987"/>
                    <a:pt x="21142" y="2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856211" y="38099"/>
              <a:ext cx="51588" cy="23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98" fill="norm" stroke="1" extrusionOk="0">
                  <a:moveTo>
                    <a:pt x="10368" y="0"/>
                  </a:moveTo>
                  <a:cubicBezTo>
                    <a:pt x="12528" y="0"/>
                    <a:pt x="14688" y="0"/>
                    <a:pt x="16632" y="579"/>
                  </a:cubicBezTo>
                  <a:cubicBezTo>
                    <a:pt x="18576" y="1157"/>
                    <a:pt x="20304" y="2314"/>
                    <a:pt x="19872" y="3568"/>
                  </a:cubicBezTo>
                  <a:cubicBezTo>
                    <a:pt x="19440" y="4821"/>
                    <a:pt x="16848" y="6171"/>
                    <a:pt x="14472" y="7280"/>
                  </a:cubicBezTo>
                  <a:cubicBezTo>
                    <a:pt x="12096" y="8389"/>
                    <a:pt x="9936" y="9257"/>
                    <a:pt x="9504" y="10173"/>
                  </a:cubicBezTo>
                  <a:cubicBezTo>
                    <a:pt x="9072" y="11089"/>
                    <a:pt x="10368" y="12054"/>
                    <a:pt x="12528" y="13259"/>
                  </a:cubicBezTo>
                  <a:cubicBezTo>
                    <a:pt x="14688" y="14464"/>
                    <a:pt x="17712" y="15911"/>
                    <a:pt x="19440" y="16971"/>
                  </a:cubicBezTo>
                  <a:cubicBezTo>
                    <a:pt x="21168" y="18032"/>
                    <a:pt x="21600" y="18707"/>
                    <a:pt x="20304" y="19430"/>
                  </a:cubicBezTo>
                  <a:cubicBezTo>
                    <a:pt x="19008" y="20154"/>
                    <a:pt x="15984" y="20925"/>
                    <a:pt x="12312" y="21263"/>
                  </a:cubicBezTo>
                  <a:cubicBezTo>
                    <a:pt x="8640" y="21600"/>
                    <a:pt x="4320" y="21504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011786" y="260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519786" y="53975"/>
              <a:ext cx="952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00"/>
                    <a:pt x="0" y="6600"/>
                    <a:pt x="0" y="9650"/>
                  </a:cubicBezTo>
                  <a:cubicBezTo>
                    <a:pt x="0" y="12700"/>
                    <a:pt x="0" y="15500"/>
                    <a:pt x="3600" y="17450"/>
                  </a:cubicBezTo>
                  <a:cubicBezTo>
                    <a:pt x="7200" y="19400"/>
                    <a:pt x="14400" y="20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574290" y="77414"/>
              <a:ext cx="103188" cy="21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4" fill="norm" stroke="1" extrusionOk="0">
                  <a:moveTo>
                    <a:pt x="9055" y="5515"/>
                  </a:moveTo>
                  <a:cubicBezTo>
                    <a:pt x="7527" y="5202"/>
                    <a:pt x="6000" y="4889"/>
                    <a:pt x="4909" y="5045"/>
                  </a:cubicBezTo>
                  <a:cubicBezTo>
                    <a:pt x="3818" y="5202"/>
                    <a:pt x="3164" y="5828"/>
                    <a:pt x="2400" y="7550"/>
                  </a:cubicBezTo>
                  <a:cubicBezTo>
                    <a:pt x="1636" y="9271"/>
                    <a:pt x="764" y="12089"/>
                    <a:pt x="327" y="14332"/>
                  </a:cubicBezTo>
                  <a:cubicBezTo>
                    <a:pt x="-109" y="16576"/>
                    <a:pt x="-109" y="18245"/>
                    <a:pt x="327" y="19341"/>
                  </a:cubicBezTo>
                  <a:cubicBezTo>
                    <a:pt x="764" y="20437"/>
                    <a:pt x="1636" y="20958"/>
                    <a:pt x="2618" y="21219"/>
                  </a:cubicBezTo>
                  <a:cubicBezTo>
                    <a:pt x="3600" y="21480"/>
                    <a:pt x="4691" y="21480"/>
                    <a:pt x="6982" y="20437"/>
                  </a:cubicBezTo>
                  <a:cubicBezTo>
                    <a:pt x="9273" y="19393"/>
                    <a:pt x="12764" y="17306"/>
                    <a:pt x="15382" y="14593"/>
                  </a:cubicBezTo>
                  <a:cubicBezTo>
                    <a:pt x="18000" y="11880"/>
                    <a:pt x="19746" y="8541"/>
                    <a:pt x="20618" y="6245"/>
                  </a:cubicBezTo>
                  <a:cubicBezTo>
                    <a:pt x="21491" y="3950"/>
                    <a:pt x="21491" y="2697"/>
                    <a:pt x="20618" y="1758"/>
                  </a:cubicBezTo>
                  <a:cubicBezTo>
                    <a:pt x="19746" y="819"/>
                    <a:pt x="18000" y="193"/>
                    <a:pt x="15927" y="37"/>
                  </a:cubicBezTo>
                  <a:cubicBezTo>
                    <a:pt x="13855" y="-120"/>
                    <a:pt x="11455" y="193"/>
                    <a:pt x="9600" y="1550"/>
                  </a:cubicBezTo>
                  <a:cubicBezTo>
                    <a:pt x="7746" y="2906"/>
                    <a:pt x="6436" y="5306"/>
                    <a:pt x="5127" y="7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924049" y="122210"/>
              <a:ext cx="57335" cy="13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33" fill="norm" stroke="1" extrusionOk="0">
                  <a:moveTo>
                    <a:pt x="14407" y="5448"/>
                  </a:moveTo>
                  <a:cubicBezTo>
                    <a:pt x="14786" y="4584"/>
                    <a:pt x="15165" y="3720"/>
                    <a:pt x="14407" y="2596"/>
                  </a:cubicBezTo>
                  <a:cubicBezTo>
                    <a:pt x="13649" y="1473"/>
                    <a:pt x="11754" y="91"/>
                    <a:pt x="8912" y="4"/>
                  </a:cubicBezTo>
                  <a:cubicBezTo>
                    <a:pt x="6070" y="-82"/>
                    <a:pt x="2281" y="1128"/>
                    <a:pt x="765" y="2596"/>
                  </a:cubicBezTo>
                  <a:cubicBezTo>
                    <a:pt x="-751" y="4065"/>
                    <a:pt x="7" y="5793"/>
                    <a:pt x="2849" y="7608"/>
                  </a:cubicBezTo>
                  <a:cubicBezTo>
                    <a:pt x="5691" y="9422"/>
                    <a:pt x="10617" y="11323"/>
                    <a:pt x="14217" y="13137"/>
                  </a:cubicBezTo>
                  <a:cubicBezTo>
                    <a:pt x="17817" y="14952"/>
                    <a:pt x="20091" y="16680"/>
                    <a:pt x="20470" y="17889"/>
                  </a:cubicBezTo>
                  <a:cubicBezTo>
                    <a:pt x="20849" y="19099"/>
                    <a:pt x="19333" y="19790"/>
                    <a:pt x="17628" y="20308"/>
                  </a:cubicBezTo>
                  <a:cubicBezTo>
                    <a:pt x="15923" y="20827"/>
                    <a:pt x="14028" y="21172"/>
                    <a:pt x="11944" y="21345"/>
                  </a:cubicBezTo>
                  <a:cubicBezTo>
                    <a:pt x="9860" y="21518"/>
                    <a:pt x="7586" y="21518"/>
                    <a:pt x="6638" y="20568"/>
                  </a:cubicBezTo>
                  <a:cubicBezTo>
                    <a:pt x="5691" y="19617"/>
                    <a:pt x="6070" y="17716"/>
                    <a:pt x="6449" y="15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037563" y="63500"/>
              <a:ext cx="37849" cy="17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6" fill="norm" stroke="1" extrusionOk="0">
                  <a:moveTo>
                    <a:pt x="19657" y="0"/>
                  </a:moveTo>
                  <a:cubicBezTo>
                    <a:pt x="16057" y="1047"/>
                    <a:pt x="12457" y="2095"/>
                    <a:pt x="9457" y="4320"/>
                  </a:cubicBezTo>
                  <a:cubicBezTo>
                    <a:pt x="6457" y="6545"/>
                    <a:pt x="4057" y="9949"/>
                    <a:pt x="2557" y="12502"/>
                  </a:cubicBezTo>
                  <a:cubicBezTo>
                    <a:pt x="1057" y="15055"/>
                    <a:pt x="457" y="16756"/>
                    <a:pt x="157" y="18131"/>
                  </a:cubicBezTo>
                  <a:cubicBezTo>
                    <a:pt x="-143" y="19505"/>
                    <a:pt x="-143" y="20553"/>
                    <a:pt x="1357" y="21076"/>
                  </a:cubicBezTo>
                  <a:cubicBezTo>
                    <a:pt x="2857" y="21600"/>
                    <a:pt x="5857" y="21600"/>
                    <a:pt x="9457" y="20749"/>
                  </a:cubicBezTo>
                  <a:cubicBezTo>
                    <a:pt x="13057" y="19898"/>
                    <a:pt x="17257" y="18196"/>
                    <a:pt x="21457" y="16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009713" y="152400"/>
              <a:ext cx="5934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6471" y="21600"/>
                  </a:moveTo>
                  <a:cubicBezTo>
                    <a:pt x="3061" y="21600"/>
                    <a:pt x="-350" y="21600"/>
                    <a:pt x="29" y="19200"/>
                  </a:cubicBezTo>
                  <a:cubicBezTo>
                    <a:pt x="408" y="16800"/>
                    <a:pt x="4576" y="12000"/>
                    <a:pt x="8745" y="8400"/>
                  </a:cubicBezTo>
                  <a:cubicBezTo>
                    <a:pt x="12913" y="4800"/>
                    <a:pt x="17082" y="2400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100992" y="141652"/>
              <a:ext cx="95070" cy="6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884" fill="norm" stroke="1" extrusionOk="0">
                  <a:moveTo>
                    <a:pt x="4279" y="396"/>
                  </a:moveTo>
                  <a:cubicBezTo>
                    <a:pt x="3079" y="53"/>
                    <a:pt x="1879" y="-290"/>
                    <a:pt x="1159" y="396"/>
                  </a:cubicBezTo>
                  <a:cubicBezTo>
                    <a:pt x="439" y="1081"/>
                    <a:pt x="199" y="2796"/>
                    <a:pt x="79" y="5539"/>
                  </a:cubicBezTo>
                  <a:cubicBezTo>
                    <a:pt x="-41" y="8281"/>
                    <a:pt x="-41" y="12053"/>
                    <a:pt x="199" y="14967"/>
                  </a:cubicBezTo>
                  <a:cubicBezTo>
                    <a:pt x="439" y="17881"/>
                    <a:pt x="919" y="19939"/>
                    <a:pt x="2359" y="20624"/>
                  </a:cubicBezTo>
                  <a:cubicBezTo>
                    <a:pt x="3799" y="21310"/>
                    <a:pt x="6199" y="20624"/>
                    <a:pt x="7999" y="18739"/>
                  </a:cubicBezTo>
                  <a:cubicBezTo>
                    <a:pt x="9799" y="16853"/>
                    <a:pt x="10999" y="13767"/>
                    <a:pt x="11719" y="13081"/>
                  </a:cubicBezTo>
                  <a:cubicBezTo>
                    <a:pt x="12439" y="12396"/>
                    <a:pt x="12679" y="14110"/>
                    <a:pt x="13279" y="15481"/>
                  </a:cubicBezTo>
                  <a:cubicBezTo>
                    <a:pt x="13879" y="16853"/>
                    <a:pt x="14839" y="17881"/>
                    <a:pt x="16279" y="18224"/>
                  </a:cubicBezTo>
                  <a:cubicBezTo>
                    <a:pt x="17719" y="18567"/>
                    <a:pt x="19639" y="18224"/>
                    <a:pt x="21559" y="1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205588" y="47624"/>
              <a:ext cx="67714" cy="15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7" fill="norm" stroke="1" extrusionOk="0">
                  <a:moveTo>
                    <a:pt x="11781" y="16866"/>
                  </a:moveTo>
                  <a:cubicBezTo>
                    <a:pt x="11781" y="16126"/>
                    <a:pt x="11781" y="15386"/>
                    <a:pt x="11290" y="14721"/>
                  </a:cubicBezTo>
                  <a:cubicBezTo>
                    <a:pt x="10799" y="14055"/>
                    <a:pt x="9817" y="13463"/>
                    <a:pt x="8508" y="13463"/>
                  </a:cubicBezTo>
                  <a:cubicBezTo>
                    <a:pt x="7199" y="13463"/>
                    <a:pt x="5563" y="14055"/>
                    <a:pt x="3927" y="15164"/>
                  </a:cubicBezTo>
                  <a:cubicBezTo>
                    <a:pt x="2290" y="16274"/>
                    <a:pt x="654" y="17901"/>
                    <a:pt x="163" y="19085"/>
                  </a:cubicBezTo>
                  <a:cubicBezTo>
                    <a:pt x="-328" y="20268"/>
                    <a:pt x="327" y="21008"/>
                    <a:pt x="1636" y="21304"/>
                  </a:cubicBezTo>
                  <a:cubicBezTo>
                    <a:pt x="2945" y="21600"/>
                    <a:pt x="4908" y="21452"/>
                    <a:pt x="7363" y="20342"/>
                  </a:cubicBezTo>
                  <a:cubicBezTo>
                    <a:pt x="9817" y="19233"/>
                    <a:pt x="12763" y="17162"/>
                    <a:pt x="15217" y="13907"/>
                  </a:cubicBezTo>
                  <a:cubicBezTo>
                    <a:pt x="17672" y="10652"/>
                    <a:pt x="19636" y="6214"/>
                    <a:pt x="20454" y="3551"/>
                  </a:cubicBezTo>
                  <a:cubicBezTo>
                    <a:pt x="21272" y="888"/>
                    <a:pt x="20945" y="0"/>
                    <a:pt x="20290" y="0"/>
                  </a:cubicBezTo>
                  <a:cubicBezTo>
                    <a:pt x="19636" y="0"/>
                    <a:pt x="18654" y="888"/>
                    <a:pt x="17672" y="3181"/>
                  </a:cubicBezTo>
                  <a:cubicBezTo>
                    <a:pt x="16690" y="5474"/>
                    <a:pt x="15708" y="9173"/>
                    <a:pt x="15545" y="12353"/>
                  </a:cubicBezTo>
                  <a:cubicBezTo>
                    <a:pt x="15381" y="15534"/>
                    <a:pt x="16036" y="18197"/>
                    <a:pt x="16690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294486" y="114313"/>
              <a:ext cx="111393" cy="8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21" fill="norm" stroke="1" extrusionOk="0">
                  <a:moveTo>
                    <a:pt x="0" y="10270"/>
                  </a:moveTo>
                  <a:cubicBezTo>
                    <a:pt x="1630" y="8426"/>
                    <a:pt x="3260" y="6582"/>
                    <a:pt x="4381" y="5001"/>
                  </a:cubicBezTo>
                  <a:cubicBezTo>
                    <a:pt x="5502" y="3421"/>
                    <a:pt x="6113" y="2104"/>
                    <a:pt x="5909" y="1840"/>
                  </a:cubicBezTo>
                  <a:cubicBezTo>
                    <a:pt x="5706" y="1577"/>
                    <a:pt x="4687" y="2367"/>
                    <a:pt x="3566" y="4606"/>
                  </a:cubicBezTo>
                  <a:cubicBezTo>
                    <a:pt x="2445" y="6845"/>
                    <a:pt x="1223" y="10533"/>
                    <a:pt x="1019" y="13562"/>
                  </a:cubicBezTo>
                  <a:cubicBezTo>
                    <a:pt x="815" y="16592"/>
                    <a:pt x="1630" y="18962"/>
                    <a:pt x="2547" y="20148"/>
                  </a:cubicBezTo>
                  <a:cubicBezTo>
                    <a:pt x="3464" y="21333"/>
                    <a:pt x="4483" y="21333"/>
                    <a:pt x="5706" y="20016"/>
                  </a:cubicBezTo>
                  <a:cubicBezTo>
                    <a:pt x="6928" y="18699"/>
                    <a:pt x="8355" y="16065"/>
                    <a:pt x="9272" y="13957"/>
                  </a:cubicBezTo>
                  <a:cubicBezTo>
                    <a:pt x="10189" y="11850"/>
                    <a:pt x="10596" y="10270"/>
                    <a:pt x="10902" y="8689"/>
                  </a:cubicBezTo>
                  <a:cubicBezTo>
                    <a:pt x="11208" y="7109"/>
                    <a:pt x="11411" y="5528"/>
                    <a:pt x="11411" y="5396"/>
                  </a:cubicBezTo>
                  <a:cubicBezTo>
                    <a:pt x="11411" y="5265"/>
                    <a:pt x="11208" y="6582"/>
                    <a:pt x="11106" y="7899"/>
                  </a:cubicBezTo>
                  <a:cubicBezTo>
                    <a:pt x="11004" y="9216"/>
                    <a:pt x="11004" y="10533"/>
                    <a:pt x="10800" y="12509"/>
                  </a:cubicBezTo>
                  <a:cubicBezTo>
                    <a:pt x="10596" y="14484"/>
                    <a:pt x="10189" y="17118"/>
                    <a:pt x="10494" y="16328"/>
                  </a:cubicBezTo>
                  <a:cubicBezTo>
                    <a:pt x="10800" y="15538"/>
                    <a:pt x="11819" y="11323"/>
                    <a:pt x="12940" y="8162"/>
                  </a:cubicBezTo>
                  <a:cubicBezTo>
                    <a:pt x="14060" y="5001"/>
                    <a:pt x="15283" y="2894"/>
                    <a:pt x="16608" y="1577"/>
                  </a:cubicBezTo>
                  <a:cubicBezTo>
                    <a:pt x="17932" y="260"/>
                    <a:pt x="19358" y="-267"/>
                    <a:pt x="20275" y="128"/>
                  </a:cubicBezTo>
                  <a:cubicBezTo>
                    <a:pt x="21192" y="523"/>
                    <a:pt x="21600" y="1840"/>
                    <a:pt x="21396" y="4870"/>
                  </a:cubicBezTo>
                  <a:cubicBezTo>
                    <a:pt x="21192" y="7899"/>
                    <a:pt x="20377" y="12640"/>
                    <a:pt x="19562" y="17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438826" y="0"/>
              <a:ext cx="49336" cy="19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6827" y="2625"/>
                    <a:pt x="12232" y="5251"/>
                    <a:pt x="9014" y="8115"/>
                  </a:cubicBezTo>
                  <a:cubicBezTo>
                    <a:pt x="5797" y="10979"/>
                    <a:pt x="3959" y="14082"/>
                    <a:pt x="2580" y="16170"/>
                  </a:cubicBezTo>
                  <a:cubicBezTo>
                    <a:pt x="1202" y="18259"/>
                    <a:pt x="283" y="19333"/>
                    <a:pt x="53" y="20168"/>
                  </a:cubicBezTo>
                  <a:cubicBezTo>
                    <a:pt x="-177" y="21003"/>
                    <a:pt x="283" y="21600"/>
                    <a:pt x="2580" y="21600"/>
                  </a:cubicBezTo>
                  <a:cubicBezTo>
                    <a:pt x="4878" y="21600"/>
                    <a:pt x="9014" y="21003"/>
                    <a:pt x="13151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432571" y="123825"/>
              <a:ext cx="5241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7139" y="21600"/>
                  </a:moveTo>
                  <a:cubicBezTo>
                    <a:pt x="3683" y="18000"/>
                    <a:pt x="227" y="14400"/>
                    <a:pt x="11" y="11700"/>
                  </a:cubicBezTo>
                  <a:cubicBezTo>
                    <a:pt x="-205" y="9000"/>
                    <a:pt x="2819" y="7200"/>
                    <a:pt x="6923" y="5400"/>
                  </a:cubicBezTo>
                  <a:cubicBezTo>
                    <a:pt x="11027" y="3600"/>
                    <a:pt x="16211" y="18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484420" y="100541"/>
              <a:ext cx="45017" cy="9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949"/>
                  </a:moveTo>
                  <a:cubicBezTo>
                    <a:pt x="18854" y="475"/>
                    <a:pt x="16343" y="0"/>
                    <a:pt x="13580" y="0"/>
                  </a:cubicBezTo>
                  <a:cubicBezTo>
                    <a:pt x="10817" y="0"/>
                    <a:pt x="7803" y="475"/>
                    <a:pt x="5040" y="1068"/>
                  </a:cubicBezTo>
                  <a:cubicBezTo>
                    <a:pt x="2278" y="1662"/>
                    <a:pt x="-234" y="2374"/>
                    <a:pt x="17" y="3679"/>
                  </a:cubicBezTo>
                  <a:cubicBezTo>
                    <a:pt x="268" y="4985"/>
                    <a:pt x="3282" y="6884"/>
                    <a:pt x="6799" y="8664"/>
                  </a:cubicBezTo>
                  <a:cubicBezTo>
                    <a:pt x="10315" y="10444"/>
                    <a:pt x="14333" y="12105"/>
                    <a:pt x="16092" y="14123"/>
                  </a:cubicBezTo>
                  <a:cubicBezTo>
                    <a:pt x="17850" y="16141"/>
                    <a:pt x="17347" y="18514"/>
                    <a:pt x="15840" y="19820"/>
                  </a:cubicBezTo>
                  <a:cubicBezTo>
                    <a:pt x="14333" y="21125"/>
                    <a:pt x="11822" y="21363"/>
                    <a:pt x="93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541501" y="1905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135736" y="155574"/>
              <a:ext cx="222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82702" y="949156"/>
              <a:ext cx="81405" cy="25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36" fill="norm" stroke="1" extrusionOk="0">
                  <a:moveTo>
                    <a:pt x="1649" y="5102"/>
                  </a:moveTo>
                  <a:cubicBezTo>
                    <a:pt x="1922" y="8137"/>
                    <a:pt x="2196" y="11172"/>
                    <a:pt x="2196" y="13715"/>
                  </a:cubicBezTo>
                  <a:cubicBezTo>
                    <a:pt x="2196" y="16259"/>
                    <a:pt x="1922" y="18312"/>
                    <a:pt x="1786" y="19606"/>
                  </a:cubicBezTo>
                  <a:cubicBezTo>
                    <a:pt x="1649" y="20900"/>
                    <a:pt x="1649" y="21436"/>
                    <a:pt x="1649" y="21436"/>
                  </a:cubicBezTo>
                  <a:cubicBezTo>
                    <a:pt x="1649" y="21436"/>
                    <a:pt x="1649" y="20900"/>
                    <a:pt x="1512" y="19338"/>
                  </a:cubicBezTo>
                  <a:cubicBezTo>
                    <a:pt x="1376" y="17776"/>
                    <a:pt x="1102" y="15188"/>
                    <a:pt x="692" y="12243"/>
                  </a:cubicBezTo>
                  <a:cubicBezTo>
                    <a:pt x="282" y="9297"/>
                    <a:pt x="-265" y="5995"/>
                    <a:pt x="145" y="3897"/>
                  </a:cubicBezTo>
                  <a:cubicBezTo>
                    <a:pt x="555" y="1800"/>
                    <a:pt x="1922" y="907"/>
                    <a:pt x="4246" y="416"/>
                  </a:cubicBezTo>
                  <a:cubicBezTo>
                    <a:pt x="6570" y="-75"/>
                    <a:pt x="9851" y="-164"/>
                    <a:pt x="12859" y="327"/>
                  </a:cubicBezTo>
                  <a:cubicBezTo>
                    <a:pt x="15867" y="818"/>
                    <a:pt x="18601" y="1889"/>
                    <a:pt x="19968" y="2960"/>
                  </a:cubicBezTo>
                  <a:cubicBezTo>
                    <a:pt x="21335" y="4031"/>
                    <a:pt x="21335" y="5102"/>
                    <a:pt x="20241" y="6084"/>
                  </a:cubicBezTo>
                  <a:cubicBezTo>
                    <a:pt x="19148" y="7066"/>
                    <a:pt x="16960" y="7958"/>
                    <a:pt x="13679" y="8405"/>
                  </a:cubicBezTo>
                  <a:cubicBezTo>
                    <a:pt x="10398" y="8851"/>
                    <a:pt x="6024" y="8851"/>
                    <a:pt x="1649" y="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35488" y="1057274"/>
              <a:ext cx="93299" cy="12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4" fill="norm" stroke="1" extrusionOk="0">
                  <a:moveTo>
                    <a:pt x="280" y="8308"/>
                  </a:moveTo>
                  <a:cubicBezTo>
                    <a:pt x="38" y="7200"/>
                    <a:pt x="-205" y="6092"/>
                    <a:pt x="280" y="5446"/>
                  </a:cubicBezTo>
                  <a:cubicBezTo>
                    <a:pt x="766" y="4800"/>
                    <a:pt x="1979" y="4615"/>
                    <a:pt x="3435" y="4523"/>
                  </a:cubicBezTo>
                  <a:cubicBezTo>
                    <a:pt x="4892" y="4431"/>
                    <a:pt x="6591" y="4431"/>
                    <a:pt x="8411" y="6369"/>
                  </a:cubicBezTo>
                  <a:cubicBezTo>
                    <a:pt x="10231" y="8308"/>
                    <a:pt x="12173" y="12185"/>
                    <a:pt x="13022" y="14862"/>
                  </a:cubicBezTo>
                  <a:cubicBezTo>
                    <a:pt x="13871" y="17538"/>
                    <a:pt x="13629" y="19015"/>
                    <a:pt x="12901" y="20031"/>
                  </a:cubicBezTo>
                  <a:cubicBezTo>
                    <a:pt x="12173" y="21046"/>
                    <a:pt x="10959" y="21600"/>
                    <a:pt x="10110" y="21323"/>
                  </a:cubicBezTo>
                  <a:cubicBezTo>
                    <a:pt x="9260" y="21046"/>
                    <a:pt x="8775" y="19938"/>
                    <a:pt x="9017" y="17262"/>
                  </a:cubicBezTo>
                  <a:cubicBezTo>
                    <a:pt x="9260" y="14585"/>
                    <a:pt x="10231" y="10338"/>
                    <a:pt x="12415" y="7200"/>
                  </a:cubicBezTo>
                  <a:cubicBezTo>
                    <a:pt x="14599" y="4062"/>
                    <a:pt x="17997" y="2031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39310" y="970681"/>
              <a:ext cx="65324" cy="19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62" fill="norm" stroke="1" extrusionOk="0">
                  <a:moveTo>
                    <a:pt x="20127" y="1497"/>
                  </a:moveTo>
                  <a:cubicBezTo>
                    <a:pt x="20460" y="913"/>
                    <a:pt x="20792" y="329"/>
                    <a:pt x="20127" y="96"/>
                  </a:cubicBezTo>
                  <a:cubicBezTo>
                    <a:pt x="19463" y="-138"/>
                    <a:pt x="17801" y="-21"/>
                    <a:pt x="14478" y="1321"/>
                  </a:cubicBezTo>
                  <a:cubicBezTo>
                    <a:pt x="11155" y="2664"/>
                    <a:pt x="6170" y="5233"/>
                    <a:pt x="3180" y="7626"/>
                  </a:cubicBezTo>
                  <a:cubicBezTo>
                    <a:pt x="189" y="10020"/>
                    <a:pt x="-808" y="12238"/>
                    <a:pt x="687" y="14340"/>
                  </a:cubicBezTo>
                  <a:cubicBezTo>
                    <a:pt x="2183" y="16441"/>
                    <a:pt x="6170" y="18426"/>
                    <a:pt x="9826" y="19594"/>
                  </a:cubicBezTo>
                  <a:cubicBezTo>
                    <a:pt x="13481" y="20761"/>
                    <a:pt x="16804" y="21112"/>
                    <a:pt x="20127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87006" y="1051808"/>
              <a:ext cx="75156" cy="7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761" fill="norm" stroke="1" extrusionOk="0">
                  <a:moveTo>
                    <a:pt x="2404" y="6313"/>
                  </a:moveTo>
                  <a:cubicBezTo>
                    <a:pt x="2704" y="7878"/>
                    <a:pt x="3004" y="9443"/>
                    <a:pt x="4354" y="10226"/>
                  </a:cubicBezTo>
                  <a:cubicBezTo>
                    <a:pt x="5704" y="11009"/>
                    <a:pt x="8104" y="11009"/>
                    <a:pt x="9904" y="10383"/>
                  </a:cubicBezTo>
                  <a:cubicBezTo>
                    <a:pt x="11704" y="9756"/>
                    <a:pt x="12904" y="8504"/>
                    <a:pt x="13654" y="7096"/>
                  </a:cubicBezTo>
                  <a:cubicBezTo>
                    <a:pt x="14404" y="5687"/>
                    <a:pt x="14704" y="4122"/>
                    <a:pt x="13354" y="2556"/>
                  </a:cubicBezTo>
                  <a:cubicBezTo>
                    <a:pt x="12004" y="991"/>
                    <a:pt x="9004" y="-574"/>
                    <a:pt x="6454" y="209"/>
                  </a:cubicBezTo>
                  <a:cubicBezTo>
                    <a:pt x="3904" y="991"/>
                    <a:pt x="1804" y="4122"/>
                    <a:pt x="754" y="7252"/>
                  </a:cubicBezTo>
                  <a:cubicBezTo>
                    <a:pt x="-296" y="10383"/>
                    <a:pt x="-296" y="13513"/>
                    <a:pt x="1054" y="16017"/>
                  </a:cubicBezTo>
                  <a:cubicBezTo>
                    <a:pt x="2404" y="18522"/>
                    <a:pt x="5104" y="20400"/>
                    <a:pt x="8704" y="20713"/>
                  </a:cubicBezTo>
                  <a:cubicBezTo>
                    <a:pt x="12304" y="21026"/>
                    <a:pt x="16804" y="19774"/>
                    <a:pt x="21304" y="18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74088" y="1022350"/>
              <a:ext cx="6427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55" y="0"/>
                  </a:moveTo>
                  <a:cubicBezTo>
                    <a:pt x="-94" y="1260"/>
                    <a:pt x="-442" y="2520"/>
                    <a:pt x="1823" y="4590"/>
                  </a:cubicBezTo>
                  <a:cubicBezTo>
                    <a:pt x="4087" y="6660"/>
                    <a:pt x="8964" y="9540"/>
                    <a:pt x="12623" y="12510"/>
                  </a:cubicBezTo>
                  <a:cubicBezTo>
                    <a:pt x="16281" y="15480"/>
                    <a:pt x="18719" y="18540"/>
                    <a:pt x="211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81211" y="1047750"/>
              <a:ext cx="63501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6"/>
                    <a:pt x="18000" y="411"/>
                    <a:pt x="16020" y="1646"/>
                  </a:cubicBezTo>
                  <a:cubicBezTo>
                    <a:pt x="14040" y="2880"/>
                    <a:pt x="11880" y="5143"/>
                    <a:pt x="9180" y="8229"/>
                  </a:cubicBezTo>
                  <a:cubicBezTo>
                    <a:pt x="6480" y="11314"/>
                    <a:pt x="3240" y="15223"/>
                    <a:pt x="1620" y="17589"/>
                  </a:cubicBezTo>
                  <a:cubicBezTo>
                    <a:pt x="0" y="19954"/>
                    <a:pt x="0" y="207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64555" y="1044621"/>
              <a:ext cx="78582" cy="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507" fill="norm" stroke="1" extrusionOk="0">
                  <a:moveTo>
                    <a:pt x="16200" y="3689"/>
                  </a:moveTo>
                  <a:cubicBezTo>
                    <a:pt x="15048" y="2147"/>
                    <a:pt x="13896" y="604"/>
                    <a:pt x="12600" y="141"/>
                  </a:cubicBezTo>
                  <a:cubicBezTo>
                    <a:pt x="11304" y="-322"/>
                    <a:pt x="9864" y="295"/>
                    <a:pt x="7704" y="2918"/>
                  </a:cubicBezTo>
                  <a:cubicBezTo>
                    <a:pt x="5544" y="5541"/>
                    <a:pt x="2664" y="10169"/>
                    <a:pt x="1224" y="13255"/>
                  </a:cubicBezTo>
                  <a:cubicBezTo>
                    <a:pt x="-216" y="16341"/>
                    <a:pt x="-216" y="17884"/>
                    <a:pt x="360" y="19118"/>
                  </a:cubicBezTo>
                  <a:cubicBezTo>
                    <a:pt x="936" y="20352"/>
                    <a:pt x="2088" y="21278"/>
                    <a:pt x="4824" y="19581"/>
                  </a:cubicBezTo>
                  <a:cubicBezTo>
                    <a:pt x="7560" y="17884"/>
                    <a:pt x="11880" y="13564"/>
                    <a:pt x="14328" y="10632"/>
                  </a:cubicBezTo>
                  <a:cubicBezTo>
                    <a:pt x="16776" y="7701"/>
                    <a:pt x="17352" y="6158"/>
                    <a:pt x="17640" y="6158"/>
                  </a:cubicBezTo>
                  <a:cubicBezTo>
                    <a:pt x="17928" y="6158"/>
                    <a:pt x="17928" y="7701"/>
                    <a:pt x="18504" y="10324"/>
                  </a:cubicBezTo>
                  <a:cubicBezTo>
                    <a:pt x="19080" y="12947"/>
                    <a:pt x="20232" y="16649"/>
                    <a:pt x="21384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94574" y="1031205"/>
              <a:ext cx="53338" cy="8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26" fill="norm" stroke="1" extrusionOk="0">
                  <a:moveTo>
                    <a:pt x="21345" y="173"/>
                  </a:moveTo>
                  <a:cubicBezTo>
                    <a:pt x="17957" y="-101"/>
                    <a:pt x="14569" y="-374"/>
                    <a:pt x="10969" y="2087"/>
                  </a:cubicBezTo>
                  <a:cubicBezTo>
                    <a:pt x="7369" y="4548"/>
                    <a:pt x="3557" y="9742"/>
                    <a:pt x="1651" y="13023"/>
                  </a:cubicBezTo>
                  <a:cubicBezTo>
                    <a:pt x="-255" y="16304"/>
                    <a:pt x="-255" y="17672"/>
                    <a:pt x="380" y="18902"/>
                  </a:cubicBezTo>
                  <a:cubicBezTo>
                    <a:pt x="1016" y="20132"/>
                    <a:pt x="2286" y="21226"/>
                    <a:pt x="4827" y="21226"/>
                  </a:cubicBezTo>
                  <a:cubicBezTo>
                    <a:pt x="7369" y="21226"/>
                    <a:pt x="11180" y="20132"/>
                    <a:pt x="14992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87468" y="939800"/>
              <a:ext cx="36644" cy="1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21367" y="0"/>
                  </a:moveTo>
                  <a:cubicBezTo>
                    <a:pt x="17664" y="1193"/>
                    <a:pt x="13961" y="2385"/>
                    <a:pt x="10567" y="4704"/>
                  </a:cubicBezTo>
                  <a:cubicBezTo>
                    <a:pt x="7173" y="7023"/>
                    <a:pt x="4087" y="10469"/>
                    <a:pt x="2236" y="13185"/>
                  </a:cubicBezTo>
                  <a:cubicBezTo>
                    <a:pt x="384" y="15902"/>
                    <a:pt x="-233" y="17890"/>
                    <a:pt x="76" y="19215"/>
                  </a:cubicBezTo>
                  <a:cubicBezTo>
                    <a:pt x="384" y="20540"/>
                    <a:pt x="1618" y="21202"/>
                    <a:pt x="5013" y="21401"/>
                  </a:cubicBezTo>
                  <a:cubicBezTo>
                    <a:pt x="8407" y="21600"/>
                    <a:pt x="13961" y="21335"/>
                    <a:pt x="19516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66961" y="1009650"/>
              <a:ext cx="6985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049511" y="946150"/>
              <a:ext cx="25401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92464" y="1028700"/>
              <a:ext cx="57589" cy="18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8" fill="norm" stroke="1" extrusionOk="0">
                  <a:moveTo>
                    <a:pt x="555" y="0"/>
                  </a:moveTo>
                  <a:cubicBezTo>
                    <a:pt x="163" y="1366"/>
                    <a:pt x="-230" y="2731"/>
                    <a:pt x="163" y="3662"/>
                  </a:cubicBezTo>
                  <a:cubicBezTo>
                    <a:pt x="555" y="4593"/>
                    <a:pt x="1734" y="5090"/>
                    <a:pt x="3305" y="5276"/>
                  </a:cubicBezTo>
                  <a:cubicBezTo>
                    <a:pt x="4875" y="5462"/>
                    <a:pt x="6839" y="5338"/>
                    <a:pt x="8803" y="4841"/>
                  </a:cubicBezTo>
                  <a:cubicBezTo>
                    <a:pt x="10766" y="4345"/>
                    <a:pt x="12730" y="3476"/>
                    <a:pt x="13908" y="2731"/>
                  </a:cubicBezTo>
                  <a:cubicBezTo>
                    <a:pt x="15086" y="1986"/>
                    <a:pt x="15479" y="1366"/>
                    <a:pt x="15675" y="1366"/>
                  </a:cubicBezTo>
                  <a:cubicBezTo>
                    <a:pt x="15872" y="1366"/>
                    <a:pt x="15872" y="1986"/>
                    <a:pt x="16657" y="4221"/>
                  </a:cubicBezTo>
                  <a:cubicBezTo>
                    <a:pt x="17443" y="6455"/>
                    <a:pt x="19014" y="10303"/>
                    <a:pt x="19995" y="12972"/>
                  </a:cubicBezTo>
                  <a:cubicBezTo>
                    <a:pt x="20977" y="15641"/>
                    <a:pt x="21370" y="17131"/>
                    <a:pt x="21370" y="18248"/>
                  </a:cubicBezTo>
                  <a:cubicBezTo>
                    <a:pt x="21370" y="19366"/>
                    <a:pt x="20977" y="20110"/>
                    <a:pt x="19995" y="20669"/>
                  </a:cubicBezTo>
                  <a:cubicBezTo>
                    <a:pt x="19014" y="21228"/>
                    <a:pt x="17443" y="21600"/>
                    <a:pt x="14694" y="21041"/>
                  </a:cubicBezTo>
                  <a:cubicBezTo>
                    <a:pt x="11945" y="20483"/>
                    <a:pt x="8017" y="18993"/>
                    <a:pt x="4090" y="17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395586" y="951342"/>
              <a:ext cx="84968" cy="13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2" fill="norm" stroke="1" extrusionOk="0">
                  <a:moveTo>
                    <a:pt x="0" y="1639"/>
                  </a:moveTo>
                  <a:cubicBezTo>
                    <a:pt x="3200" y="990"/>
                    <a:pt x="6400" y="340"/>
                    <a:pt x="8667" y="97"/>
                  </a:cubicBezTo>
                  <a:cubicBezTo>
                    <a:pt x="10933" y="-147"/>
                    <a:pt x="12267" y="15"/>
                    <a:pt x="13200" y="1233"/>
                  </a:cubicBezTo>
                  <a:cubicBezTo>
                    <a:pt x="14133" y="2451"/>
                    <a:pt x="14667" y="4725"/>
                    <a:pt x="14400" y="6187"/>
                  </a:cubicBezTo>
                  <a:cubicBezTo>
                    <a:pt x="14133" y="7648"/>
                    <a:pt x="13067" y="8298"/>
                    <a:pt x="11467" y="9029"/>
                  </a:cubicBezTo>
                  <a:cubicBezTo>
                    <a:pt x="9867" y="9760"/>
                    <a:pt x="7733" y="10572"/>
                    <a:pt x="7733" y="10978"/>
                  </a:cubicBezTo>
                  <a:cubicBezTo>
                    <a:pt x="7733" y="11384"/>
                    <a:pt x="9867" y="11384"/>
                    <a:pt x="12133" y="11871"/>
                  </a:cubicBezTo>
                  <a:cubicBezTo>
                    <a:pt x="14400" y="12358"/>
                    <a:pt x="16800" y="13333"/>
                    <a:pt x="18400" y="14145"/>
                  </a:cubicBezTo>
                  <a:cubicBezTo>
                    <a:pt x="20000" y="14957"/>
                    <a:pt x="20800" y="15606"/>
                    <a:pt x="21200" y="16337"/>
                  </a:cubicBezTo>
                  <a:cubicBezTo>
                    <a:pt x="21600" y="17068"/>
                    <a:pt x="21600" y="17880"/>
                    <a:pt x="19600" y="18855"/>
                  </a:cubicBezTo>
                  <a:cubicBezTo>
                    <a:pt x="17600" y="19829"/>
                    <a:pt x="13600" y="20966"/>
                    <a:pt x="10400" y="21209"/>
                  </a:cubicBezTo>
                  <a:cubicBezTo>
                    <a:pt x="7200" y="21453"/>
                    <a:pt x="4800" y="20803"/>
                    <a:pt x="2400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728093" y="989498"/>
              <a:ext cx="42411" cy="10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259" fill="norm" stroke="1" extrusionOk="0">
                  <a:moveTo>
                    <a:pt x="12764" y="3332"/>
                  </a:moveTo>
                  <a:cubicBezTo>
                    <a:pt x="12764" y="2293"/>
                    <a:pt x="12764" y="1255"/>
                    <a:pt x="11222" y="632"/>
                  </a:cubicBezTo>
                  <a:cubicBezTo>
                    <a:pt x="9679" y="9"/>
                    <a:pt x="6593" y="-199"/>
                    <a:pt x="4022" y="216"/>
                  </a:cubicBezTo>
                  <a:cubicBezTo>
                    <a:pt x="1450" y="632"/>
                    <a:pt x="-607" y="1670"/>
                    <a:pt x="164" y="3539"/>
                  </a:cubicBezTo>
                  <a:cubicBezTo>
                    <a:pt x="936" y="5409"/>
                    <a:pt x="4536" y="8109"/>
                    <a:pt x="8136" y="10186"/>
                  </a:cubicBezTo>
                  <a:cubicBezTo>
                    <a:pt x="11736" y="12263"/>
                    <a:pt x="15336" y="13716"/>
                    <a:pt x="17650" y="15170"/>
                  </a:cubicBezTo>
                  <a:cubicBezTo>
                    <a:pt x="19964" y="16624"/>
                    <a:pt x="20993" y="18078"/>
                    <a:pt x="20479" y="19116"/>
                  </a:cubicBezTo>
                  <a:cubicBezTo>
                    <a:pt x="19964" y="20155"/>
                    <a:pt x="17907" y="20778"/>
                    <a:pt x="15336" y="21089"/>
                  </a:cubicBezTo>
                  <a:cubicBezTo>
                    <a:pt x="12764" y="21401"/>
                    <a:pt x="9679" y="21401"/>
                    <a:pt x="7879" y="20051"/>
                  </a:cubicBezTo>
                  <a:cubicBezTo>
                    <a:pt x="6079" y="18701"/>
                    <a:pt x="5564" y="16001"/>
                    <a:pt x="5050" y="13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821399" y="923925"/>
              <a:ext cx="40913" cy="16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6" fill="norm" stroke="1" extrusionOk="0">
                  <a:moveTo>
                    <a:pt x="13102" y="0"/>
                  </a:moveTo>
                  <a:cubicBezTo>
                    <a:pt x="10333" y="0"/>
                    <a:pt x="7564" y="0"/>
                    <a:pt x="5902" y="340"/>
                  </a:cubicBezTo>
                  <a:cubicBezTo>
                    <a:pt x="4241" y="679"/>
                    <a:pt x="3687" y="1358"/>
                    <a:pt x="2856" y="3736"/>
                  </a:cubicBezTo>
                  <a:cubicBezTo>
                    <a:pt x="2025" y="6113"/>
                    <a:pt x="918" y="10189"/>
                    <a:pt x="364" y="13313"/>
                  </a:cubicBezTo>
                  <a:cubicBezTo>
                    <a:pt x="-190" y="16438"/>
                    <a:pt x="-190" y="18611"/>
                    <a:pt x="918" y="19902"/>
                  </a:cubicBezTo>
                  <a:cubicBezTo>
                    <a:pt x="2025" y="21192"/>
                    <a:pt x="4241" y="21600"/>
                    <a:pt x="7841" y="21396"/>
                  </a:cubicBezTo>
                  <a:cubicBezTo>
                    <a:pt x="11441" y="21192"/>
                    <a:pt x="16425" y="20377"/>
                    <a:pt x="2141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801986" y="1003300"/>
              <a:ext cx="66676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457"/>
                    <a:pt x="10971" y="11314"/>
                    <a:pt x="14571" y="7714"/>
                  </a:cubicBezTo>
                  <a:cubicBezTo>
                    <a:pt x="18171" y="4114"/>
                    <a:pt x="1988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881596" y="996950"/>
              <a:ext cx="7279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78" fill="norm" stroke="1" extrusionOk="0">
                  <a:moveTo>
                    <a:pt x="3687" y="0"/>
                  </a:moveTo>
                  <a:cubicBezTo>
                    <a:pt x="2434" y="967"/>
                    <a:pt x="1182" y="1934"/>
                    <a:pt x="556" y="4352"/>
                  </a:cubicBezTo>
                  <a:cubicBezTo>
                    <a:pt x="-70" y="6770"/>
                    <a:pt x="-70" y="10639"/>
                    <a:pt x="87" y="13540"/>
                  </a:cubicBezTo>
                  <a:cubicBezTo>
                    <a:pt x="243" y="16442"/>
                    <a:pt x="556" y="18376"/>
                    <a:pt x="1495" y="19666"/>
                  </a:cubicBezTo>
                  <a:cubicBezTo>
                    <a:pt x="2434" y="20955"/>
                    <a:pt x="4000" y="21600"/>
                    <a:pt x="5878" y="20472"/>
                  </a:cubicBezTo>
                  <a:cubicBezTo>
                    <a:pt x="7756" y="19343"/>
                    <a:pt x="9947" y="16442"/>
                    <a:pt x="11356" y="14024"/>
                  </a:cubicBezTo>
                  <a:cubicBezTo>
                    <a:pt x="12765" y="11606"/>
                    <a:pt x="13391" y="9672"/>
                    <a:pt x="13704" y="9510"/>
                  </a:cubicBezTo>
                  <a:cubicBezTo>
                    <a:pt x="14017" y="9349"/>
                    <a:pt x="14017" y="10961"/>
                    <a:pt x="15269" y="13218"/>
                  </a:cubicBezTo>
                  <a:cubicBezTo>
                    <a:pt x="16521" y="15475"/>
                    <a:pt x="19026" y="18376"/>
                    <a:pt x="2153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970581" y="904137"/>
              <a:ext cx="68075" cy="17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6" fill="norm" stroke="1" extrusionOk="0">
                  <a:moveTo>
                    <a:pt x="12859" y="13609"/>
                  </a:moveTo>
                  <a:cubicBezTo>
                    <a:pt x="10865" y="13211"/>
                    <a:pt x="8871" y="12814"/>
                    <a:pt x="7210" y="12880"/>
                  </a:cubicBezTo>
                  <a:cubicBezTo>
                    <a:pt x="5548" y="12946"/>
                    <a:pt x="4219" y="13476"/>
                    <a:pt x="3056" y="14404"/>
                  </a:cubicBezTo>
                  <a:cubicBezTo>
                    <a:pt x="1893" y="15331"/>
                    <a:pt x="896" y="16656"/>
                    <a:pt x="397" y="17650"/>
                  </a:cubicBezTo>
                  <a:cubicBezTo>
                    <a:pt x="-101" y="18644"/>
                    <a:pt x="-101" y="19307"/>
                    <a:pt x="231" y="19969"/>
                  </a:cubicBezTo>
                  <a:cubicBezTo>
                    <a:pt x="564" y="20632"/>
                    <a:pt x="1228" y="21294"/>
                    <a:pt x="2391" y="21361"/>
                  </a:cubicBezTo>
                  <a:cubicBezTo>
                    <a:pt x="3554" y="21427"/>
                    <a:pt x="5216" y="20897"/>
                    <a:pt x="7708" y="19108"/>
                  </a:cubicBezTo>
                  <a:cubicBezTo>
                    <a:pt x="10201" y="17319"/>
                    <a:pt x="13524" y="14271"/>
                    <a:pt x="15850" y="11356"/>
                  </a:cubicBezTo>
                  <a:cubicBezTo>
                    <a:pt x="18176" y="8440"/>
                    <a:pt x="19505" y="5658"/>
                    <a:pt x="20336" y="3604"/>
                  </a:cubicBezTo>
                  <a:cubicBezTo>
                    <a:pt x="21167" y="1550"/>
                    <a:pt x="21499" y="225"/>
                    <a:pt x="21333" y="26"/>
                  </a:cubicBezTo>
                  <a:cubicBezTo>
                    <a:pt x="21167" y="-173"/>
                    <a:pt x="20502" y="755"/>
                    <a:pt x="19339" y="3140"/>
                  </a:cubicBezTo>
                  <a:cubicBezTo>
                    <a:pt x="18176" y="5525"/>
                    <a:pt x="16514" y="9368"/>
                    <a:pt x="15684" y="12482"/>
                  </a:cubicBezTo>
                  <a:cubicBezTo>
                    <a:pt x="14853" y="15596"/>
                    <a:pt x="14853" y="17982"/>
                    <a:pt x="14853" y="20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066793" y="990646"/>
              <a:ext cx="36819" cy="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03" fill="norm" stroke="1" extrusionOk="0">
                  <a:moveTo>
                    <a:pt x="2873" y="10219"/>
                  </a:moveTo>
                  <a:cubicBezTo>
                    <a:pt x="7673" y="7945"/>
                    <a:pt x="12473" y="5671"/>
                    <a:pt x="15773" y="3824"/>
                  </a:cubicBezTo>
                  <a:cubicBezTo>
                    <a:pt x="19073" y="1977"/>
                    <a:pt x="20873" y="556"/>
                    <a:pt x="20273" y="129"/>
                  </a:cubicBezTo>
                  <a:cubicBezTo>
                    <a:pt x="19673" y="-297"/>
                    <a:pt x="16673" y="271"/>
                    <a:pt x="12773" y="2687"/>
                  </a:cubicBezTo>
                  <a:cubicBezTo>
                    <a:pt x="8873" y="5103"/>
                    <a:pt x="4073" y="9366"/>
                    <a:pt x="1673" y="12492"/>
                  </a:cubicBezTo>
                  <a:cubicBezTo>
                    <a:pt x="-727" y="15619"/>
                    <a:pt x="-727" y="17608"/>
                    <a:pt x="2873" y="18887"/>
                  </a:cubicBezTo>
                  <a:cubicBezTo>
                    <a:pt x="6473" y="20166"/>
                    <a:pt x="13673" y="20735"/>
                    <a:pt x="20873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123131" y="998143"/>
              <a:ext cx="50331" cy="5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07" fill="norm" stroke="1" extrusionOk="0">
                  <a:moveTo>
                    <a:pt x="11950" y="1814"/>
                  </a:moveTo>
                  <a:cubicBezTo>
                    <a:pt x="9250" y="4794"/>
                    <a:pt x="6550" y="7773"/>
                    <a:pt x="4975" y="10380"/>
                  </a:cubicBezTo>
                  <a:cubicBezTo>
                    <a:pt x="3400" y="12987"/>
                    <a:pt x="2950" y="15221"/>
                    <a:pt x="2275" y="17270"/>
                  </a:cubicBezTo>
                  <a:cubicBezTo>
                    <a:pt x="1600" y="19318"/>
                    <a:pt x="700" y="21180"/>
                    <a:pt x="250" y="20994"/>
                  </a:cubicBezTo>
                  <a:cubicBezTo>
                    <a:pt x="-200" y="20808"/>
                    <a:pt x="-200" y="18573"/>
                    <a:pt x="1600" y="15035"/>
                  </a:cubicBezTo>
                  <a:cubicBezTo>
                    <a:pt x="3400" y="11497"/>
                    <a:pt x="7000" y="6656"/>
                    <a:pt x="10375" y="3677"/>
                  </a:cubicBezTo>
                  <a:cubicBezTo>
                    <a:pt x="13750" y="697"/>
                    <a:pt x="16900" y="-420"/>
                    <a:pt x="18700" y="139"/>
                  </a:cubicBezTo>
                  <a:cubicBezTo>
                    <a:pt x="20500" y="697"/>
                    <a:pt x="20950" y="2932"/>
                    <a:pt x="21175" y="6656"/>
                  </a:cubicBezTo>
                  <a:cubicBezTo>
                    <a:pt x="21400" y="10380"/>
                    <a:pt x="21400" y="15594"/>
                    <a:pt x="21400" y="2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208975" y="892175"/>
              <a:ext cx="40687" cy="17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7" fill="norm" stroke="1" extrusionOk="0">
                  <a:moveTo>
                    <a:pt x="21291" y="0"/>
                  </a:moveTo>
                  <a:cubicBezTo>
                    <a:pt x="16306" y="3796"/>
                    <a:pt x="11322" y="7593"/>
                    <a:pt x="7722" y="10865"/>
                  </a:cubicBezTo>
                  <a:cubicBezTo>
                    <a:pt x="4122" y="14138"/>
                    <a:pt x="1906" y="16887"/>
                    <a:pt x="799" y="18589"/>
                  </a:cubicBezTo>
                  <a:cubicBezTo>
                    <a:pt x="-309" y="20291"/>
                    <a:pt x="-309" y="20945"/>
                    <a:pt x="1076" y="21273"/>
                  </a:cubicBezTo>
                  <a:cubicBezTo>
                    <a:pt x="2460" y="21600"/>
                    <a:pt x="5229" y="21600"/>
                    <a:pt x="7722" y="21338"/>
                  </a:cubicBezTo>
                  <a:cubicBezTo>
                    <a:pt x="10214" y="21076"/>
                    <a:pt x="12429" y="20553"/>
                    <a:pt x="14645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211561" y="987425"/>
              <a:ext cx="476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255310" y="977900"/>
              <a:ext cx="5183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600" fill="norm" stroke="1" extrusionOk="0">
                  <a:moveTo>
                    <a:pt x="20213" y="0"/>
                  </a:moveTo>
                  <a:cubicBezTo>
                    <a:pt x="16059" y="240"/>
                    <a:pt x="11906" y="480"/>
                    <a:pt x="8375" y="1440"/>
                  </a:cubicBezTo>
                  <a:cubicBezTo>
                    <a:pt x="4844" y="2400"/>
                    <a:pt x="1936" y="4080"/>
                    <a:pt x="690" y="5520"/>
                  </a:cubicBezTo>
                  <a:cubicBezTo>
                    <a:pt x="-556" y="6960"/>
                    <a:pt x="-141" y="8160"/>
                    <a:pt x="2144" y="9120"/>
                  </a:cubicBezTo>
                  <a:cubicBezTo>
                    <a:pt x="4429" y="10080"/>
                    <a:pt x="8582" y="10800"/>
                    <a:pt x="11906" y="11640"/>
                  </a:cubicBezTo>
                  <a:cubicBezTo>
                    <a:pt x="15229" y="12480"/>
                    <a:pt x="17721" y="13440"/>
                    <a:pt x="19175" y="14760"/>
                  </a:cubicBezTo>
                  <a:cubicBezTo>
                    <a:pt x="20629" y="16080"/>
                    <a:pt x="21044" y="17760"/>
                    <a:pt x="18552" y="18960"/>
                  </a:cubicBezTo>
                  <a:cubicBezTo>
                    <a:pt x="16059" y="20160"/>
                    <a:pt x="10659" y="20880"/>
                    <a:pt x="52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486079" y="985227"/>
              <a:ext cx="58605" cy="21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37" fill="norm" stroke="1" extrusionOk="0">
                  <a:moveTo>
                    <a:pt x="17979" y="3109"/>
                  </a:moveTo>
                  <a:cubicBezTo>
                    <a:pt x="18364" y="2574"/>
                    <a:pt x="18750" y="2040"/>
                    <a:pt x="18943" y="1505"/>
                  </a:cubicBezTo>
                  <a:cubicBezTo>
                    <a:pt x="19136" y="970"/>
                    <a:pt x="19136" y="436"/>
                    <a:pt x="18171" y="168"/>
                  </a:cubicBezTo>
                  <a:cubicBezTo>
                    <a:pt x="17207" y="-99"/>
                    <a:pt x="15279" y="-99"/>
                    <a:pt x="12193" y="543"/>
                  </a:cubicBezTo>
                  <a:cubicBezTo>
                    <a:pt x="9107" y="1184"/>
                    <a:pt x="4864" y="2467"/>
                    <a:pt x="2550" y="3376"/>
                  </a:cubicBezTo>
                  <a:cubicBezTo>
                    <a:pt x="236" y="4285"/>
                    <a:pt x="-150" y="4820"/>
                    <a:pt x="43" y="5354"/>
                  </a:cubicBezTo>
                  <a:cubicBezTo>
                    <a:pt x="236" y="5889"/>
                    <a:pt x="1007" y="6424"/>
                    <a:pt x="2357" y="6638"/>
                  </a:cubicBezTo>
                  <a:cubicBezTo>
                    <a:pt x="3707" y="6851"/>
                    <a:pt x="5636" y="6745"/>
                    <a:pt x="8143" y="6156"/>
                  </a:cubicBezTo>
                  <a:cubicBezTo>
                    <a:pt x="10650" y="5568"/>
                    <a:pt x="13736" y="4499"/>
                    <a:pt x="15857" y="3751"/>
                  </a:cubicBezTo>
                  <a:cubicBezTo>
                    <a:pt x="17979" y="3002"/>
                    <a:pt x="19136" y="2574"/>
                    <a:pt x="19714" y="2628"/>
                  </a:cubicBezTo>
                  <a:cubicBezTo>
                    <a:pt x="20293" y="2681"/>
                    <a:pt x="20293" y="3216"/>
                    <a:pt x="20486" y="5141"/>
                  </a:cubicBezTo>
                  <a:cubicBezTo>
                    <a:pt x="20679" y="7065"/>
                    <a:pt x="21064" y="10380"/>
                    <a:pt x="21257" y="12840"/>
                  </a:cubicBezTo>
                  <a:cubicBezTo>
                    <a:pt x="21450" y="15299"/>
                    <a:pt x="21450" y="16903"/>
                    <a:pt x="20486" y="18133"/>
                  </a:cubicBezTo>
                  <a:cubicBezTo>
                    <a:pt x="19521" y="19362"/>
                    <a:pt x="17593" y="20218"/>
                    <a:pt x="15279" y="20752"/>
                  </a:cubicBezTo>
                  <a:cubicBezTo>
                    <a:pt x="12964" y="21287"/>
                    <a:pt x="10264" y="21501"/>
                    <a:pt x="8336" y="20752"/>
                  </a:cubicBezTo>
                  <a:cubicBezTo>
                    <a:pt x="6407" y="20004"/>
                    <a:pt x="5250" y="18293"/>
                    <a:pt x="5057" y="17063"/>
                  </a:cubicBezTo>
                  <a:cubicBezTo>
                    <a:pt x="4864" y="15834"/>
                    <a:pt x="5636" y="15085"/>
                    <a:pt x="6407" y="14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573799" y="971608"/>
              <a:ext cx="47338" cy="8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5" fill="norm" stroke="1" extrusionOk="0">
                  <a:moveTo>
                    <a:pt x="5629" y="6231"/>
                  </a:moveTo>
                  <a:cubicBezTo>
                    <a:pt x="8029" y="6231"/>
                    <a:pt x="10429" y="6231"/>
                    <a:pt x="12349" y="5711"/>
                  </a:cubicBezTo>
                  <a:cubicBezTo>
                    <a:pt x="14269" y="5190"/>
                    <a:pt x="15709" y="4149"/>
                    <a:pt x="16669" y="2978"/>
                  </a:cubicBezTo>
                  <a:cubicBezTo>
                    <a:pt x="17629" y="1807"/>
                    <a:pt x="18109" y="506"/>
                    <a:pt x="17149" y="115"/>
                  </a:cubicBezTo>
                  <a:cubicBezTo>
                    <a:pt x="16189" y="-275"/>
                    <a:pt x="13789" y="245"/>
                    <a:pt x="10669" y="2848"/>
                  </a:cubicBezTo>
                  <a:cubicBezTo>
                    <a:pt x="7549" y="5450"/>
                    <a:pt x="3709" y="10135"/>
                    <a:pt x="1789" y="13127"/>
                  </a:cubicBezTo>
                  <a:cubicBezTo>
                    <a:pt x="-131" y="16120"/>
                    <a:pt x="-131" y="17421"/>
                    <a:pt x="109" y="18723"/>
                  </a:cubicBezTo>
                  <a:cubicBezTo>
                    <a:pt x="349" y="20024"/>
                    <a:pt x="829" y="21325"/>
                    <a:pt x="4429" y="21325"/>
                  </a:cubicBezTo>
                  <a:cubicBezTo>
                    <a:pt x="8029" y="21325"/>
                    <a:pt x="14749" y="20024"/>
                    <a:pt x="21469" y="18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649977" y="860425"/>
              <a:ext cx="47360" cy="21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3" fill="norm" stroke="1" extrusionOk="0">
                  <a:moveTo>
                    <a:pt x="21479" y="0"/>
                  </a:moveTo>
                  <a:cubicBezTo>
                    <a:pt x="17159" y="2673"/>
                    <a:pt x="12839" y="5347"/>
                    <a:pt x="9239" y="8234"/>
                  </a:cubicBezTo>
                  <a:cubicBezTo>
                    <a:pt x="5639" y="11121"/>
                    <a:pt x="2759" y="14222"/>
                    <a:pt x="1319" y="16253"/>
                  </a:cubicBezTo>
                  <a:cubicBezTo>
                    <a:pt x="-121" y="18285"/>
                    <a:pt x="-121" y="19248"/>
                    <a:pt x="119" y="19996"/>
                  </a:cubicBezTo>
                  <a:cubicBezTo>
                    <a:pt x="359" y="20745"/>
                    <a:pt x="839" y="21279"/>
                    <a:pt x="2279" y="21440"/>
                  </a:cubicBezTo>
                  <a:cubicBezTo>
                    <a:pt x="3719" y="21600"/>
                    <a:pt x="6119" y="21386"/>
                    <a:pt x="8039" y="20958"/>
                  </a:cubicBezTo>
                  <a:cubicBezTo>
                    <a:pt x="9959" y="20531"/>
                    <a:pt x="11399" y="19889"/>
                    <a:pt x="12839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643361" y="955675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696257" y="873125"/>
              <a:ext cx="42355" cy="21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01" fill="norm" stroke="1" extrusionOk="0">
                  <a:moveTo>
                    <a:pt x="21083" y="0"/>
                  </a:moveTo>
                  <a:cubicBezTo>
                    <a:pt x="17395" y="2484"/>
                    <a:pt x="13707" y="4968"/>
                    <a:pt x="10283" y="7722"/>
                  </a:cubicBezTo>
                  <a:cubicBezTo>
                    <a:pt x="6859" y="10476"/>
                    <a:pt x="3698" y="13500"/>
                    <a:pt x="1854" y="15822"/>
                  </a:cubicBezTo>
                  <a:cubicBezTo>
                    <a:pt x="10" y="18144"/>
                    <a:pt x="-517" y="19764"/>
                    <a:pt x="537" y="20628"/>
                  </a:cubicBezTo>
                  <a:cubicBezTo>
                    <a:pt x="1590" y="21492"/>
                    <a:pt x="4224" y="21600"/>
                    <a:pt x="6332" y="21438"/>
                  </a:cubicBezTo>
                  <a:cubicBezTo>
                    <a:pt x="8439" y="21276"/>
                    <a:pt x="10020" y="20844"/>
                    <a:pt x="11600" y="20250"/>
                  </a:cubicBezTo>
                  <a:cubicBezTo>
                    <a:pt x="13181" y="19656"/>
                    <a:pt x="14761" y="18900"/>
                    <a:pt x="16342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689927" y="974724"/>
              <a:ext cx="58210" cy="1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17673"/>
                  </a:moveTo>
                  <a:cubicBezTo>
                    <a:pt x="1964" y="19636"/>
                    <a:pt x="0" y="21600"/>
                    <a:pt x="0" y="21600"/>
                  </a:cubicBezTo>
                  <a:cubicBezTo>
                    <a:pt x="0" y="21600"/>
                    <a:pt x="1964" y="19636"/>
                    <a:pt x="5891" y="15709"/>
                  </a:cubicBezTo>
                  <a:cubicBezTo>
                    <a:pt x="9818" y="11782"/>
                    <a:pt x="15709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751311" y="971550"/>
              <a:ext cx="22226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764011" y="946150"/>
              <a:ext cx="317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789663" y="979444"/>
              <a:ext cx="50051" cy="7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10" fill="norm" stroke="1" extrusionOk="0">
                  <a:moveTo>
                    <a:pt x="3862" y="2360"/>
                  </a:moveTo>
                  <a:cubicBezTo>
                    <a:pt x="2981" y="7369"/>
                    <a:pt x="2099" y="12378"/>
                    <a:pt x="1438" y="15821"/>
                  </a:cubicBezTo>
                  <a:cubicBezTo>
                    <a:pt x="777" y="19265"/>
                    <a:pt x="336" y="21143"/>
                    <a:pt x="115" y="21299"/>
                  </a:cubicBezTo>
                  <a:cubicBezTo>
                    <a:pt x="-105" y="21456"/>
                    <a:pt x="-105" y="19891"/>
                    <a:pt x="997" y="16604"/>
                  </a:cubicBezTo>
                  <a:cubicBezTo>
                    <a:pt x="2099" y="13317"/>
                    <a:pt x="4303" y="8308"/>
                    <a:pt x="6287" y="5021"/>
                  </a:cubicBezTo>
                  <a:cubicBezTo>
                    <a:pt x="8271" y="1734"/>
                    <a:pt x="10034" y="169"/>
                    <a:pt x="12679" y="13"/>
                  </a:cubicBezTo>
                  <a:cubicBezTo>
                    <a:pt x="15324" y="-144"/>
                    <a:pt x="18850" y="1108"/>
                    <a:pt x="20173" y="4865"/>
                  </a:cubicBezTo>
                  <a:cubicBezTo>
                    <a:pt x="21495" y="8621"/>
                    <a:pt x="20613" y="14882"/>
                    <a:pt x="19732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849736" y="971545"/>
              <a:ext cx="57759" cy="2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8" fill="norm" stroke="1" extrusionOk="0">
                  <a:moveTo>
                    <a:pt x="18851" y="1752"/>
                  </a:moveTo>
                  <a:cubicBezTo>
                    <a:pt x="19636" y="1265"/>
                    <a:pt x="20422" y="779"/>
                    <a:pt x="19833" y="438"/>
                  </a:cubicBezTo>
                  <a:cubicBezTo>
                    <a:pt x="19244" y="98"/>
                    <a:pt x="17280" y="-97"/>
                    <a:pt x="15120" y="49"/>
                  </a:cubicBezTo>
                  <a:cubicBezTo>
                    <a:pt x="12960" y="195"/>
                    <a:pt x="10604" y="681"/>
                    <a:pt x="8640" y="1508"/>
                  </a:cubicBezTo>
                  <a:cubicBezTo>
                    <a:pt x="6676" y="2335"/>
                    <a:pt x="5105" y="3503"/>
                    <a:pt x="4713" y="4330"/>
                  </a:cubicBezTo>
                  <a:cubicBezTo>
                    <a:pt x="4320" y="5157"/>
                    <a:pt x="5105" y="5644"/>
                    <a:pt x="6480" y="5838"/>
                  </a:cubicBezTo>
                  <a:cubicBezTo>
                    <a:pt x="7855" y="6033"/>
                    <a:pt x="9818" y="5935"/>
                    <a:pt x="12175" y="5546"/>
                  </a:cubicBezTo>
                  <a:cubicBezTo>
                    <a:pt x="14531" y="5157"/>
                    <a:pt x="17280" y="4476"/>
                    <a:pt x="19047" y="3892"/>
                  </a:cubicBezTo>
                  <a:cubicBezTo>
                    <a:pt x="20815" y="3308"/>
                    <a:pt x="21600" y="2822"/>
                    <a:pt x="21404" y="2919"/>
                  </a:cubicBezTo>
                  <a:cubicBezTo>
                    <a:pt x="21207" y="3017"/>
                    <a:pt x="20029" y="3698"/>
                    <a:pt x="19047" y="5449"/>
                  </a:cubicBezTo>
                  <a:cubicBezTo>
                    <a:pt x="18065" y="7200"/>
                    <a:pt x="17280" y="10022"/>
                    <a:pt x="16691" y="12600"/>
                  </a:cubicBezTo>
                  <a:cubicBezTo>
                    <a:pt x="16102" y="15179"/>
                    <a:pt x="15709" y="17514"/>
                    <a:pt x="15120" y="18925"/>
                  </a:cubicBezTo>
                  <a:cubicBezTo>
                    <a:pt x="14531" y="20335"/>
                    <a:pt x="13745" y="20822"/>
                    <a:pt x="12175" y="21114"/>
                  </a:cubicBezTo>
                  <a:cubicBezTo>
                    <a:pt x="10604" y="21406"/>
                    <a:pt x="8247" y="21503"/>
                    <a:pt x="6087" y="20725"/>
                  </a:cubicBezTo>
                  <a:cubicBezTo>
                    <a:pt x="3927" y="19946"/>
                    <a:pt x="1964" y="18292"/>
                    <a:pt x="0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064645" y="971611"/>
              <a:ext cx="70842" cy="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66" fill="norm" stroke="1" extrusionOk="0">
                  <a:moveTo>
                    <a:pt x="15544" y="3394"/>
                  </a:moveTo>
                  <a:cubicBezTo>
                    <a:pt x="15544" y="1973"/>
                    <a:pt x="15544" y="552"/>
                    <a:pt x="14750" y="125"/>
                  </a:cubicBezTo>
                  <a:cubicBezTo>
                    <a:pt x="13956" y="-301"/>
                    <a:pt x="12368" y="267"/>
                    <a:pt x="9827" y="3252"/>
                  </a:cubicBezTo>
                  <a:cubicBezTo>
                    <a:pt x="7286" y="6236"/>
                    <a:pt x="3791" y="11636"/>
                    <a:pt x="1886" y="15046"/>
                  </a:cubicBezTo>
                  <a:cubicBezTo>
                    <a:pt x="-20" y="18457"/>
                    <a:pt x="-338" y="19878"/>
                    <a:pt x="297" y="20588"/>
                  </a:cubicBezTo>
                  <a:cubicBezTo>
                    <a:pt x="933" y="21299"/>
                    <a:pt x="2521" y="21299"/>
                    <a:pt x="4586" y="20020"/>
                  </a:cubicBezTo>
                  <a:cubicBezTo>
                    <a:pt x="6650" y="18741"/>
                    <a:pt x="9191" y="16183"/>
                    <a:pt x="11097" y="13910"/>
                  </a:cubicBezTo>
                  <a:cubicBezTo>
                    <a:pt x="13003" y="11636"/>
                    <a:pt x="14274" y="9646"/>
                    <a:pt x="15227" y="9504"/>
                  </a:cubicBezTo>
                  <a:cubicBezTo>
                    <a:pt x="16180" y="9362"/>
                    <a:pt x="16815" y="11067"/>
                    <a:pt x="17133" y="12631"/>
                  </a:cubicBezTo>
                  <a:cubicBezTo>
                    <a:pt x="17450" y="14194"/>
                    <a:pt x="17450" y="15615"/>
                    <a:pt x="17927" y="16894"/>
                  </a:cubicBezTo>
                  <a:cubicBezTo>
                    <a:pt x="18403" y="18173"/>
                    <a:pt x="19356" y="19310"/>
                    <a:pt x="19991" y="19878"/>
                  </a:cubicBezTo>
                  <a:cubicBezTo>
                    <a:pt x="20627" y="20446"/>
                    <a:pt x="20944" y="20446"/>
                    <a:pt x="21262" y="2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161164" y="975270"/>
              <a:ext cx="57484" cy="7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69" fill="norm" stroke="1" extrusionOk="0">
                  <a:moveTo>
                    <a:pt x="1075" y="5822"/>
                  </a:moveTo>
                  <a:cubicBezTo>
                    <a:pt x="1468" y="8948"/>
                    <a:pt x="1861" y="12074"/>
                    <a:pt x="1861" y="14348"/>
                  </a:cubicBezTo>
                  <a:cubicBezTo>
                    <a:pt x="1861" y="16622"/>
                    <a:pt x="1468" y="18043"/>
                    <a:pt x="1075" y="18043"/>
                  </a:cubicBezTo>
                  <a:cubicBezTo>
                    <a:pt x="682" y="18043"/>
                    <a:pt x="290" y="16622"/>
                    <a:pt x="93" y="14206"/>
                  </a:cubicBezTo>
                  <a:cubicBezTo>
                    <a:pt x="-103" y="11790"/>
                    <a:pt x="-103" y="8380"/>
                    <a:pt x="1272" y="5680"/>
                  </a:cubicBezTo>
                  <a:cubicBezTo>
                    <a:pt x="2646" y="2980"/>
                    <a:pt x="5395" y="990"/>
                    <a:pt x="8537" y="280"/>
                  </a:cubicBezTo>
                  <a:cubicBezTo>
                    <a:pt x="11679" y="-431"/>
                    <a:pt x="15213" y="137"/>
                    <a:pt x="17570" y="2837"/>
                  </a:cubicBezTo>
                  <a:cubicBezTo>
                    <a:pt x="19926" y="5537"/>
                    <a:pt x="21104" y="10369"/>
                    <a:pt x="21301" y="13780"/>
                  </a:cubicBezTo>
                  <a:cubicBezTo>
                    <a:pt x="21497" y="17190"/>
                    <a:pt x="20712" y="19180"/>
                    <a:pt x="19926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391684" y="885696"/>
              <a:ext cx="84975" cy="18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8" fill="norm" stroke="1" extrusionOk="0">
                  <a:moveTo>
                    <a:pt x="15257" y="4668"/>
                  </a:moveTo>
                  <a:cubicBezTo>
                    <a:pt x="14467" y="3833"/>
                    <a:pt x="13677" y="2998"/>
                    <a:pt x="13282" y="2938"/>
                  </a:cubicBezTo>
                  <a:cubicBezTo>
                    <a:pt x="12887" y="2878"/>
                    <a:pt x="12887" y="3594"/>
                    <a:pt x="11965" y="5802"/>
                  </a:cubicBezTo>
                  <a:cubicBezTo>
                    <a:pt x="11043" y="8010"/>
                    <a:pt x="9199" y="11709"/>
                    <a:pt x="7618" y="14215"/>
                  </a:cubicBezTo>
                  <a:cubicBezTo>
                    <a:pt x="6038" y="16722"/>
                    <a:pt x="4721" y="18034"/>
                    <a:pt x="3404" y="19168"/>
                  </a:cubicBezTo>
                  <a:cubicBezTo>
                    <a:pt x="2087" y="20302"/>
                    <a:pt x="770" y="21256"/>
                    <a:pt x="243" y="21376"/>
                  </a:cubicBezTo>
                  <a:cubicBezTo>
                    <a:pt x="-284" y="21495"/>
                    <a:pt x="-21" y="20779"/>
                    <a:pt x="1692" y="18452"/>
                  </a:cubicBezTo>
                  <a:cubicBezTo>
                    <a:pt x="3404" y="16125"/>
                    <a:pt x="6565" y="12187"/>
                    <a:pt x="9199" y="9144"/>
                  </a:cubicBezTo>
                  <a:cubicBezTo>
                    <a:pt x="11833" y="6101"/>
                    <a:pt x="13940" y="3952"/>
                    <a:pt x="15784" y="2461"/>
                  </a:cubicBezTo>
                  <a:cubicBezTo>
                    <a:pt x="17628" y="969"/>
                    <a:pt x="19209" y="134"/>
                    <a:pt x="20131" y="14"/>
                  </a:cubicBezTo>
                  <a:cubicBezTo>
                    <a:pt x="21053" y="-105"/>
                    <a:pt x="21316" y="492"/>
                    <a:pt x="21053" y="2640"/>
                  </a:cubicBezTo>
                  <a:cubicBezTo>
                    <a:pt x="20789" y="4788"/>
                    <a:pt x="19999" y="8487"/>
                    <a:pt x="19340" y="11650"/>
                  </a:cubicBezTo>
                  <a:cubicBezTo>
                    <a:pt x="18682" y="14812"/>
                    <a:pt x="18155" y="17438"/>
                    <a:pt x="17628" y="20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424411" y="9652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497436" y="857250"/>
              <a:ext cx="66424" cy="2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9969" y="0"/>
                  </a:moveTo>
                  <a:cubicBezTo>
                    <a:pt x="13957" y="3168"/>
                    <a:pt x="17945" y="6336"/>
                    <a:pt x="19772" y="9120"/>
                  </a:cubicBezTo>
                  <a:cubicBezTo>
                    <a:pt x="21600" y="11904"/>
                    <a:pt x="21268" y="14304"/>
                    <a:pt x="17612" y="16320"/>
                  </a:cubicBezTo>
                  <a:cubicBezTo>
                    <a:pt x="13957" y="18336"/>
                    <a:pt x="6978" y="199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41511" y="1155088"/>
              <a:ext cx="1038226" cy="8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550" y="19571"/>
                    <a:pt x="1101" y="17657"/>
                    <a:pt x="1794" y="16017"/>
                  </a:cubicBezTo>
                  <a:cubicBezTo>
                    <a:pt x="2488" y="14376"/>
                    <a:pt x="3325" y="13009"/>
                    <a:pt x="4139" y="11505"/>
                  </a:cubicBezTo>
                  <a:cubicBezTo>
                    <a:pt x="4954" y="10001"/>
                    <a:pt x="5747" y="8361"/>
                    <a:pt x="6606" y="7131"/>
                  </a:cubicBezTo>
                  <a:cubicBezTo>
                    <a:pt x="7464" y="5900"/>
                    <a:pt x="8389" y="5080"/>
                    <a:pt x="9270" y="4533"/>
                  </a:cubicBezTo>
                  <a:cubicBezTo>
                    <a:pt x="10150" y="3986"/>
                    <a:pt x="10987" y="3713"/>
                    <a:pt x="11835" y="3576"/>
                  </a:cubicBezTo>
                  <a:cubicBezTo>
                    <a:pt x="12683" y="3439"/>
                    <a:pt x="13541" y="3439"/>
                    <a:pt x="14411" y="3439"/>
                  </a:cubicBezTo>
                  <a:cubicBezTo>
                    <a:pt x="15281" y="3439"/>
                    <a:pt x="16161" y="3439"/>
                    <a:pt x="17009" y="3166"/>
                  </a:cubicBezTo>
                  <a:cubicBezTo>
                    <a:pt x="17857" y="2893"/>
                    <a:pt x="18672" y="2346"/>
                    <a:pt x="19376" y="1662"/>
                  </a:cubicBezTo>
                  <a:cubicBezTo>
                    <a:pt x="20081" y="979"/>
                    <a:pt x="20675" y="158"/>
                    <a:pt x="21028" y="22"/>
                  </a:cubicBezTo>
                  <a:cubicBezTo>
                    <a:pt x="21380" y="-115"/>
                    <a:pt x="21490" y="432"/>
                    <a:pt x="21600" y="9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61915" y="1181100"/>
              <a:ext cx="101147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445" y="21600"/>
                  </a:moveTo>
                  <a:cubicBezTo>
                    <a:pt x="242" y="21600"/>
                    <a:pt x="39" y="21600"/>
                    <a:pt x="5" y="21450"/>
                  </a:cubicBezTo>
                  <a:cubicBezTo>
                    <a:pt x="-29" y="21300"/>
                    <a:pt x="106" y="21000"/>
                    <a:pt x="535" y="20400"/>
                  </a:cubicBezTo>
                  <a:cubicBezTo>
                    <a:pt x="964" y="19800"/>
                    <a:pt x="1686" y="18900"/>
                    <a:pt x="2521" y="18150"/>
                  </a:cubicBezTo>
                  <a:cubicBezTo>
                    <a:pt x="3357" y="17400"/>
                    <a:pt x="4305" y="16800"/>
                    <a:pt x="5140" y="16050"/>
                  </a:cubicBezTo>
                  <a:cubicBezTo>
                    <a:pt x="5975" y="15300"/>
                    <a:pt x="6697" y="14400"/>
                    <a:pt x="7487" y="13500"/>
                  </a:cubicBezTo>
                  <a:cubicBezTo>
                    <a:pt x="8277" y="12600"/>
                    <a:pt x="9135" y="11700"/>
                    <a:pt x="10015" y="10650"/>
                  </a:cubicBezTo>
                  <a:cubicBezTo>
                    <a:pt x="10895" y="9600"/>
                    <a:pt x="11798" y="8400"/>
                    <a:pt x="12667" y="7500"/>
                  </a:cubicBezTo>
                  <a:cubicBezTo>
                    <a:pt x="13536" y="6600"/>
                    <a:pt x="14371" y="6000"/>
                    <a:pt x="15229" y="5400"/>
                  </a:cubicBezTo>
                  <a:cubicBezTo>
                    <a:pt x="16086" y="4800"/>
                    <a:pt x="16967" y="4200"/>
                    <a:pt x="17847" y="3450"/>
                  </a:cubicBezTo>
                  <a:cubicBezTo>
                    <a:pt x="18727" y="2700"/>
                    <a:pt x="19607" y="1800"/>
                    <a:pt x="20228" y="1200"/>
                  </a:cubicBezTo>
                  <a:cubicBezTo>
                    <a:pt x="20849" y="600"/>
                    <a:pt x="21210" y="300"/>
                    <a:pt x="2157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28761" y="1993900"/>
              <a:ext cx="250826" cy="2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19722"/>
                  </a:moveTo>
                  <a:cubicBezTo>
                    <a:pt x="3463" y="20661"/>
                    <a:pt x="6927" y="21600"/>
                    <a:pt x="10116" y="20191"/>
                  </a:cubicBezTo>
                  <a:cubicBezTo>
                    <a:pt x="13306" y="18783"/>
                    <a:pt x="16223" y="15026"/>
                    <a:pt x="18091" y="11270"/>
                  </a:cubicBezTo>
                  <a:cubicBezTo>
                    <a:pt x="19959" y="7513"/>
                    <a:pt x="20780" y="37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38336" y="1974850"/>
              <a:ext cx="1714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7280"/>
                    <a:pt x="8000" y="12960"/>
                    <a:pt x="11600" y="9360"/>
                  </a:cubicBezTo>
                  <a:cubicBezTo>
                    <a:pt x="15200" y="5760"/>
                    <a:pt x="184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97111" y="1946275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200"/>
                    <a:pt x="9067" y="10800"/>
                    <a:pt x="12667" y="7200"/>
                  </a:cubicBezTo>
                  <a:cubicBezTo>
                    <a:pt x="16267" y="3600"/>
                    <a:pt x="1893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278111" y="1949449"/>
              <a:ext cx="149226" cy="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62" y="10800"/>
                    <a:pt x="10723" y="21600"/>
                    <a:pt x="14323" y="21600"/>
                  </a:cubicBezTo>
                  <a:cubicBezTo>
                    <a:pt x="17923" y="21600"/>
                    <a:pt x="1976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582911" y="1941371"/>
              <a:ext cx="165101" cy="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38" y="11375"/>
                    <a:pt x="11077" y="2735"/>
                    <a:pt x="14677" y="575"/>
                  </a:cubicBezTo>
                  <a:cubicBezTo>
                    <a:pt x="18277" y="-1585"/>
                    <a:pt x="1993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913883" y="1931846"/>
              <a:ext cx="148454" cy="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015" fill="norm" stroke="1" extrusionOk="0">
                  <a:moveTo>
                    <a:pt x="785" y="20015"/>
                  </a:moveTo>
                  <a:cubicBezTo>
                    <a:pt x="40" y="20015"/>
                    <a:pt x="-705" y="20015"/>
                    <a:pt x="1232" y="15695"/>
                  </a:cubicBezTo>
                  <a:cubicBezTo>
                    <a:pt x="3168" y="11375"/>
                    <a:pt x="7786" y="2735"/>
                    <a:pt x="11510" y="575"/>
                  </a:cubicBezTo>
                  <a:cubicBezTo>
                    <a:pt x="15234" y="-1585"/>
                    <a:pt x="18065" y="2735"/>
                    <a:pt x="20895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236961" y="1917699"/>
              <a:ext cx="1555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4400"/>
                    <a:pt x="8816" y="7200"/>
                    <a:pt x="12416" y="3600"/>
                  </a:cubicBezTo>
                  <a:cubicBezTo>
                    <a:pt x="16016" y="0"/>
                    <a:pt x="188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554461" y="1898650"/>
              <a:ext cx="1524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21600"/>
                    <a:pt x="12600" y="21600"/>
                    <a:pt x="16200" y="18000"/>
                  </a:cubicBezTo>
                  <a:cubicBezTo>
                    <a:pt x="19800" y="14400"/>
                    <a:pt x="207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891011" y="188594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135486" y="1870074"/>
              <a:ext cx="1492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0800"/>
                    <a:pt x="8885" y="0"/>
                    <a:pt x="12485" y="0"/>
                  </a:cubicBezTo>
                  <a:cubicBezTo>
                    <a:pt x="16085" y="0"/>
                    <a:pt x="188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14486" y="2136775"/>
              <a:ext cx="796926" cy="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4727"/>
                  </a:moveTo>
                  <a:cubicBezTo>
                    <a:pt x="229" y="17018"/>
                    <a:pt x="459" y="19309"/>
                    <a:pt x="990" y="20455"/>
                  </a:cubicBezTo>
                  <a:cubicBezTo>
                    <a:pt x="1520" y="21600"/>
                    <a:pt x="2352" y="21600"/>
                    <a:pt x="3299" y="20127"/>
                  </a:cubicBezTo>
                  <a:cubicBezTo>
                    <a:pt x="4245" y="18655"/>
                    <a:pt x="5307" y="15709"/>
                    <a:pt x="6296" y="13091"/>
                  </a:cubicBezTo>
                  <a:cubicBezTo>
                    <a:pt x="7286" y="10473"/>
                    <a:pt x="8204" y="8182"/>
                    <a:pt x="9050" y="7364"/>
                  </a:cubicBezTo>
                  <a:cubicBezTo>
                    <a:pt x="9896" y="6545"/>
                    <a:pt x="10671" y="7200"/>
                    <a:pt x="11488" y="7691"/>
                  </a:cubicBezTo>
                  <a:cubicBezTo>
                    <a:pt x="12306" y="8182"/>
                    <a:pt x="13167" y="8509"/>
                    <a:pt x="14099" y="8836"/>
                  </a:cubicBezTo>
                  <a:cubicBezTo>
                    <a:pt x="15031" y="9164"/>
                    <a:pt x="16035" y="9491"/>
                    <a:pt x="17053" y="9655"/>
                  </a:cubicBezTo>
                  <a:cubicBezTo>
                    <a:pt x="18072" y="9818"/>
                    <a:pt x="19104" y="9818"/>
                    <a:pt x="19865" y="8182"/>
                  </a:cubicBezTo>
                  <a:cubicBezTo>
                    <a:pt x="20625" y="6545"/>
                    <a:pt x="21112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54846" y="1755248"/>
              <a:ext cx="88827" cy="18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12" fill="norm" stroke="1" extrusionOk="0">
                  <a:moveTo>
                    <a:pt x="8984" y="9051"/>
                  </a:moveTo>
                  <a:cubicBezTo>
                    <a:pt x="7205" y="10050"/>
                    <a:pt x="5427" y="11049"/>
                    <a:pt x="4283" y="12610"/>
                  </a:cubicBezTo>
                  <a:cubicBezTo>
                    <a:pt x="3140" y="14170"/>
                    <a:pt x="2631" y="16293"/>
                    <a:pt x="1996" y="17916"/>
                  </a:cubicBezTo>
                  <a:cubicBezTo>
                    <a:pt x="1361" y="19539"/>
                    <a:pt x="598" y="20663"/>
                    <a:pt x="217" y="20788"/>
                  </a:cubicBezTo>
                  <a:cubicBezTo>
                    <a:pt x="-164" y="20913"/>
                    <a:pt x="-164" y="20039"/>
                    <a:pt x="1234" y="17604"/>
                  </a:cubicBezTo>
                  <a:cubicBezTo>
                    <a:pt x="2631" y="15169"/>
                    <a:pt x="5427" y="11174"/>
                    <a:pt x="7841" y="8115"/>
                  </a:cubicBezTo>
                  <a:cubicBezTo>
                    <a:pt x="10255" y="5056"/>
                    <a:pt x="12288" y="2933"/>
                    <a:pt x="13812" y="1622"/>
                  </a:cubicBezTo>
                  <a:cubicBezTo>
                    <a:pt x="15337" y="311"/>
                    <a:pt x="16354" y="-188"/>
                    <a:pt x="17243" y="62"/>
                  </a:cubicBezTo>
                  <a:cubicBezTo>
                    <a:pt x="18132" y="311"/>
                    <a:pt x="18895" y="1310"/>
                    <a:pt x="19657" y="4307"/>
                  </a:cubicBezTo>
                  <a:cubicBezTo>
                    <a:pt x="20420" y="7303"/>
                    <a:pt x="21182" y="12298"/>
                    <a:pt x="21309" y="15481"/>
                  </a:cubicBezTo>
                  <a:cubicBezTo>
                    <a:pt x="21436" y="18665"/>
                    <a:pt x="20928" y="20039"/>
                    <a:pt x="2042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92261" y="1851025"/>
              <a:ext cx="7302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000"/>
                    <a:pt x="10017" y="10400"/>
                    <a:pt x="13617" y="6800"/>
                  </a:cubicBezTo>
                  <a:cubicBezTo>
                    <a:pt x="17217" y="3200"/>
                    <a:pt x="19409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73946" y="1735886"/>
              <a:ext cx="81866" cy="18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36" fill="norm" stroke="1" extrusionOk="0">
                  <a:moveTo>
                    <a:pt x="10621" y="8469"/>
                  </a:moveTo>
                  <a:cubicBezTo>
                    <a:pt x="9236" y="8711"/>
                    <a:pt x="7852" y="8954"/>
                    <a:pt x="6883" y="9743"/>
                  </a:cubicBezTo>
                  <a:cubicBezTo>
                    <a:pt x="5913" y="10532"/>
                    <a:pt x="5359" y="11866"/>
                    <a:pt x="4667" y="13747"/>
                  </a:cubicBezTo>
                  <a:cubicBezTo>
                    <a:pt x="3975" y="15628"/>
                    <a:pt x="3144" y="18055"/>
                    <a:pt x="2313" y="19511"/>
                  </a:cubicBezTo>
                  <a:cubicBezTo>
                    <a:pt x="1483" y="20968"/>
                    <a:pt x="652" y="21453"/>
                    <a:pt x="236" y="21150"/>
                  </a:cubicBezTo>
                  <a:cubicBezTo>
                    <a:pt x="-179" y="20846"/>
                    <a:pt x="-179" y="19754"/>
                    <a:pt x="1344" y="17084"/>
                  </a:cubicBezTo>
                  <a:cubicBezTo>
                    <a:pt x="2867" y="14415"/>
                    <a:pt x="5913" y="10168"/>
                    <a:pt x="7990" y="7377"/>
                  </a:cubicBezTo>
                  <a:cubicBezTo>
                    <a:pt x="10067" y="4586"/>
                    <a:pt x="11175" y="3251"/>
                    <a:pt x="12421" y="2159"/>
                  </a:cubicBezTo>
                  <a:cubicBezTo>
                    <a:pt x="13667" y="1066"/>
                    <a:pt x="15052" y="217"/>
                    <a:pt x="16159" y="35"/>
                  </a:cubicBezTo>
                  <a:cubicBezTo>
                    <a:pt x="17267" y="-147"/>
                    <a:pt x="18098" y="338"/>
                    <a:pt x="18929" y="2280"/>
                  </a:cubicBezTo>
                  <a:cubicBezTo>
                    <a:pt x="19759" y="4222"/>
                    <a:pt x="20590" y="7619"/>
                    <a:pt x="21006" y="10774"/>
                  </a:cubicBezTo>
                  <a:cubicBezTo>
                    <a:pt x="21421" y="13929"/>
                    <a:pt x="21421" y="16842"/>
                    <a:pt x="21421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89136" y="1831974"/>
              <a:ext cx="8572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364"/>
                    <a:pt x="6933" y="11127"/>
                    <a:pt x="10533" y="7527"/>
                  </a:cubicBezTo>
                  <a:cubicBezTo>
                    <a:pt x="14133" y="3927"/>
                    <a:pt x="17867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923149" y="1722809"/>
              <a:ext cx="75563" cy="19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14" fill="norm" stroke="1" extrusionOk="0">
                  <a:moveTo>
                    <a:pt x="7919" y="8059"/>
                  </a:moveTo>
                  <a:cubicBezTo>
                    <a:pt x="6119" y="11621"/>
                    <a:pt x="4319" y="15183"/>
                    <a:pt x="2969" y="17538"/>
                  </a:cubicBezTo>
                  <a:cubicBezTo>
                    <a:pt x="1619" y="19893"/>
                    <a:pt x="719" y="21042"/>
                    <a:pt x="269" y="21272"/>
                  </a:cubicBezTo>
                  <a:cubicBezTo>
                    <a:pt x="-181" y="21502"/>
                    <a:pt x="-181" y="20813"/>
                    <a:pt x="1169" y="18285"/>
                  </a:cubicBezTo>
                  <a:cubicBezTo>
                    <a:pt x="2519" y="15757"/>
                    <a:pt x="5219" y="11391"/>
                    <a:pt x="7619" y="8174"/>
                  </a:cubicBezTo>
                  <a:cubicBezTo>
                    <a:pt x="10019" y="4957"/>
                    <a:pt x="12119" y="2889"/>
                    <a:pt x="13619" y="1625"/>
                  </a:cubicBezTo>
                  <a:cubicBezTo>
                    <a:pt x="15119" y="362"/>
                    <a:pt x="16019" y="-98"/>
                    <a:pt x="16769" y="17"/>
                  </a:cubicBezTo>
                  <a:cubicBezTo>
                    <a:pt x="17519" y="132"/>
                    <a:pt x="18119" y="821"/>
                    <a:pt x="18869" y="3004"/>
                  </a:cubicBezTo>
                  <a:cubicBezTo>
                    <a:pt x="19619" y="5187"/>
                    <a:pt x="20519" y="8864"/>
                    <a:pt x="20969" y="11736"/>
                  </a:cubicBezTo>
                  <a:cubicBezTo>
                    <a:pt x="21419" y="14608"/>
                    <a:pt x="21419" y="16676"/>
                    <a:pt x="21419" y="18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932036" y="1831975"/>
              <a:ext cx="8890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82861" y="1587500"/>
              <a:ext cx="28255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4800" y="0"/>
                  </a:moveTo>
                  <a:cubicBezTo>
                    <a:pt x="4800" y="1097"/>
                    <a:pt x="4800" y="2194"/>
                    <a:pt x="6800" y="3263"/>
                  </a:cubicBezTo>
                  <a:cubicBezTo>
                    <a:pt x="8800" y="4331"/>
                    <a:pt x="12800" y="5372"/>
                    <a:pt x="15600" y="6384"/>
                  </a:cubicBezTo>
                  <a:cubicBezTo>
                    <a:pt x="18400" y="7397"/>
                    <a:pt x="20000" y="8381"/>
                    <a:pt x="20800" y="9380"/>
                  </a:cubicBezTo>
                  <a:cubicBezTo>
                    <a:pt x="21600" y="10378"/>
                    <a:pt x="21600" y="11391"/>
                    <a:pt x="20400" y="12417"/>
                  </a:cubicBezTo>
                  <a:cubicBezTo>
                    <a:pt x="19200" y="13444"/>
                    <a:pt x="16800" y="14484"/>
                    <a:pt x="14400" y="15483"/>
                  </a:cubicBezTo>
                  <a:cubicBezTo>
                    <a:pt x="12000" y="16481"/>
                    <a:pt x="9600" y="17438"/>
                    <a:pt x="7200" y="18450"/>
                  </a:cubicBezTo>
                  <a:cubicBezTo>
                    <a:pt x="4800" y="19463"/>
                    <a:pt x="2400" y="20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266137" y="1740385"/>
              <a:ext cx="56990" cy="15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96" fill="norm" stroke="1" extrusionOk="0">
                  <a:moveTo>
                    <a:pt x="5621" y="7376"/>
                  </a:moveTo>
                  <a:cubicBezTo>
                    <a:pt x="4835" y="9711"/>
                    <a:pt x="4050" y="12046"/>
                    <a:pt x="3854" y="13652"/>
                  </a:cubicBezTo>
                  <a:cubicBezTo>
                    <a:pt x="3657" y="15257"/>
                    <a:pt x="4050" y="16133"/>
                    <a:pt x="4639" y="17373"/>
                  </a:cubicBezTo>
                  <a:cubicBezTo>
                    <a:pt x="5228" y="18614"/>
                    <a:pt x="6014" y="20219"/>
                    <a:pt x="6014" y="20584"/>
                  </a:cubicBezTo>
                  <a:cubicBezTo>
                    <a:pt x="6014" y="20949"/>
                    <a:pt x="5228" y="20073"/>
                    <a:pt x="4050" y="17738"/>
                  </a:cubicBezTo>
                  <a:cubicBezTo>
                    <a:pt x="2872" y="15403"/>
                    <a:pt x="1301" y="11609"/>
                    <a:pt x="515" y="8836"/>
                  </a:cubicBezTo>
                  <a:cubicBezTo>
                    <a:pt x="-270" y="6063"/>
                    <a:pt x="-270" y="4311"/>
                    <a:pt x="1301" y="2925"/>
                  </a:cubicBezTo>
                  <a:cubicBezTo>
                    <a:pt x="2872" y="1538"/>
                    <a:pt x="6014" y="517"/>
                    <a:pt x="8566" y="152"/>
                  </a:cubicBezTo>
                  <a:cubicBezTo>
                    <a:pt x="11119" y="-213"/>
                    <a:pt x="13083" y="79"/>
                    <a:pt x="14654" y="1028"/>
                  </a:cubicBezTo>
                  <a:cubicBezTo>
                    <a:pt x="16225" y="1976"/>
                    <a:pt x="17403" y="3582"/>
                    <a:pt x="16617" y="4895"/>
                  </a:cubicBezTo>
                  <a:cubicBezTo>
                    <a:pt x="15832" y="6209"/>
                    <a:pt x="13083" y="7230"/>
                    <a:pt x="12690" y="7960"/>
                  </a:cubicBezTo>
                  <a:cubicBezTo>
                    <a:pt x="12297" y="8690"/>
                    <a:pt x="14261" y="9128"/>
                    <a:pt x="16421" y="9930"/>
                  </a:cubicBezTo>
                  <a:cubicBezTo>
                    <a:pt x="18581" y="10733"/>
                    <a:pt x="20937" y="11901"/>
                    <a:pt x="21134" y="13652"/>
                  </a:cubicBezTo>
                  <a:cubicBezTo>
                    <a:pt x="21330" y="15403"/>
                    <a:pt x="19366" y="17738"/>
                    <a:pt x="17206" y="19125"/>
                  </a:cubicBezTo>
                  <a:cubicBezTo>
                    <a:pt x="15046" y="20511"/>
                    <a:pt x="12690" y="20949"/>
                    <a:pt x="10334" y="21168"/>
                  </a:cubicBezTo>
                  <a:cubicBezTo>
                    <a:pt x="7977" y="21387"/>
                    <a:pt x="5621" y="21387"/>
                    <a:pt x="4050" y="20657"/>
                  </a:cubicBezTo>
                  <a:cubicBezTo>
                    <a:pt x="2479" y="19928"/>
                    <a:pt x="1694" y="18468"/>
                    <a:pt x="2479" y="17082"/>
                  </a:cubicBezTo>
                  <a:cubicBezTo>
                    <a:pt x="3265" y="15695"/>
                    <a:pt x="5621" y="14382"/>
                    <a:pt x="7977" y="13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335261" y="1687890"/>
              <a:ext cx="86007" cy="24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2" fill="norm" stroke="1" extrusionOk="0">
                  <a:moveTo>
                    <a:pt x="20546" y="1203"/>
                  </a:moveTo>
                  <a:cubicBezTo>
                    <a:pt x="21073" y="654"/>
                    <a:pt x="21600" y="105"/>
                    <a:pt x="21337" y="14"/>
                  </a:cubicBezTo>
                  <a:cubicBezTo>
                    <a:pt x="21073" y="-78"/>
                    <a:pt x="20020" y="288"/>
                    <a:pt x="18307" y="1890"/>
                  </a:cubicBezTo>
                  <a:cubicBezTo>
                    <a:pt x="16595" y="3491"/>
                    <a:pt x="14224" y="6329"/>
                    <a:pt x="11459" y="9441"/>
                  </a:cubicBezTo>
                  <a:cubicBezTo>
                    <a:pt x="8693" y="12553"/>
                    <a:pt x="5532" y="15939"/>
                    <a:pt x="3556" y="17998"/>
                  </a:cubicBezTo>
                  <a:cubicBezTo>
                    <a:pt x="1580" y="20058"/>
                    <a:pt x="790" y="20790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408286" y="1768475"/>
              <a:ext cx="88901" cy="13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18000" y="680"/>
                    <a:pt x="14400" y="1361"/>
                    <a:pt x="11057" y="3231"/>
                  </a:cubicBezTo>
                  <a:cubicBezTo>
                    <a:pt x="7714" y="5102"/>
                    <a:pt x="4629" y="8164"/>
                    <a:pt x="2700" y="11140"/>
                  </a:cubicBezTo>
                  <a:cubicBezTo>
                    <a:pt x="771" y="14117"/>
                    <a:pt x="0" y="17008"/>
                    <a:pt x="0" y="18794"/>
                  </a:cubicBezTo>
                  <a:cubicBezTo>
                    <a:pt x="0" y="20580"/>
                    <a:pt x="771" y="21260"/>
                    <a:pt x="3857" y="21430"/>
                  </a:cubicBezTo>
                  <a:cubicBezTo>
                    <a:pt x="6943" y="21600"/>
                    <a:pt x="12343" y="21260"/>
                    <a:pt x="17743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640061" y="1738680"/>
              <a:ext cx="63487" cy="14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0" fill="norm" stroke="1" extrusionOk="0">
                  <a:moveTo>
                    <a:pt x="2125" y="9827"/>
                  </a:moveTo>
                  <a:cubicBezTo>
                    <a:pt x="1416" y="13198"/>
                    <a:pt x="708" y="16568"/>
                    <a:pt x="354" y="18636"/>
                  </a:cubicBezTo>
                  <a:cubicBezTo>
                    <a:pt x="0" y="20704"/>
                    <a:pt x="0" y="21470"/>
                    <a:pt x="0" y="21240"/>
                  </a:cubicBezTo>
                  <a:cubicBezTo>
                    <a:pt x="0" y="21010"/>
                    <a:pt x="0" y="19785"/>
                    <a:pt x="354" y="16415"/>
                  </a:cubicBezTo>
                  <a:cubicBezTo>
                    <a:pt x="708" y="13044"/>
                    <a:pt x="1416" y="7530"/>
                    <a:pt x="2302" y="4313"/>
                  </a:cubicBezTo>
                  <a:cubicBezTo>
                    <a:pt x="3187" y="1096"/>
                    <a:pt x="4249" y="176"/>
                    <a:pt x="5843" y="23"/>
                  </a:cubicBezTo>
                  <a:cubicBezTo>
                    <a:pt x="7436" y="-130"/>
                    <a:pt x="9561" y="483"/>
                    <a:pt x="11508" y="1555"/>
                  </a:cubicBezTo>
                  <a:cubicBezTo>
                    <a:pt x="13456" y="2627"/>
                    <a:pt x="15226" y="4159"/>
                    <a:pt x="16111" y="5308"/>
                  </a:cubicBezTo>
                  <a:cubicBezTo>
                    <a:pt x="16997" y="6457"/>
                    <a:pt x="16997" y="7223"/>
                    <a:pt x="16111" y="7836"/>
                  </a:cubicBezTo>
                  <a:cubicBezTo>
                    <a:pt x="15226" y="8449"/>
                    <a:pt x="13456" y="8908"/>
                    <a:pt x="13456" y="9215"/>
                  </a:cubicBezTo>
                  <a:cubicBezTo>
                    <a:pt x="13456" y="9521"/>
                    <a:pt x="15226" y="9674"/>
                    <a:pt x="16997" y="10517"/>
                  </a:cubicBezTo>
                  <a:cubicBezTo>
                    <a:pt x="18767" y="11359"/>
                    <a:pt x="20538" y="12891"/>
                    <a:pt x="21069" y="14500"/>
                  </a:cubicBezTo>
                  <a:cubicBezTo>
                    <a:pt x="21600" y="16108"/>
                    <a:pt x="20892" y="17793"/>
                    <a:pt x="19121" y="18942"/>
                  </a:cubicBezTo>
                  <a:cubicBezTo>
                    <a:pt x="17351" y="20091"/>
                    <a:pt x="14518" y="20704"/>
                    <a:pt x="12216" y="21010"/>
                  </a:cubicBezTo>
                  <a:cubicBezTo>
                    <a:pt x="9915" y="21317"/>
                    <a:pt x="8144" y="21317"/>
                    <a:pt x="7082" y="20244"/>
                  </a:cubicBezTo>
                  <a:cubicBezTo>
                    <a:pt x="6020" y="19172"/>
                    <a:pt x="5666" y="17027"/>
                    <a:pt x="5311" y="14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697211" y="1732404"/>
              <a:ext cx="55685" cy="17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8" fill="norm" stroke="1" extrusionOk="0">
                  <a:moveTo>
                    <a:pt x="19562" y="1274"/>
                  </a:moveTo>
                  <a:cubicBezTo>
                    <a:pt x="20377" y="516"/>
                    <a:pt x="21192" y="-242"/>
                    <a:pt x="21396" y="74"/>
                  </a:cubicBezTo>
                  <a:cubicBezTo>
                    <a:pt x="21600" y="390"/>
                    <a:pt x="21192" y="1779"/>
                    <a:pt x="19155" y="4242"/>
                  </a:cubicBezTo>
                  <a:cubicBezTo>
                    <a:pt x="17117" y="6705"/>
                    <a:pt x="13449" y="10242"/>
                    <a:pt x="9985" y="13274"/>
                  </a:cubicBezTo>
                  <a:cubicBezTo>
                    <a:pt x="6521" y="16305"/>
                    <a:pt x="3260" y="18832"/>
                    <a:pt x="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748167" y="1786886"/>
              <a:ext cx="76045" cy="9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30" fill="norm" stroke="1" extrusionOk="0">
                  <a:moveTo>
                    <a:pt x="20973" y="145"/>
                  </a:moveTo>
                  <a:cubicBezTo>
                    <a:pt x="19222" y="-95"/>
                    <a:pt x="17470" y="-335"/>
                    <a:pt x="13968" y="2065"/>
                  </a:cubicBezTo>
                  <a:cubicBezTo>
                    <a:pt x="10465" y="4465"/>
                    <a:pt x="5211" y="9505"/>
                    <a:pt x="2438" y="12625"/>
                  </a:cubicBezTo>
                  <a:cubicBezTo>
                    <a:pt x="-335" y="15745"/>
                    <a:pt x="-627" y="16945"/>
                    <a:pt x="978" y="18145"/>
                  </a:cubicBezTo>
                  <a:cubicBezTo>
                    <a:pt x="2584" y="19345"/>
                    <a:pt x="6087" y="20545"/>
                    <a:pt x="9589" y="20905"/>
                  </a:cubicBezTo>
                  <a:cubicBezTo>
                    <a:pt x="13092" y="21265"/>
                    <a:pt x="16595" y="20785"/>
                    <a:pt x="20097" y="20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071861" y="1831975"/>
              <a:ext cx="285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449686" y="1819275"/>
              <a:ext cx="254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138661" y="1623297"/>
              <a:ext cx="78520" cy="18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0" fill="norm" stroke="1" extrusionOk="0">
                  <a:moveTo>
                    <a:pt x="0" y="8637"/>
                  </a:moveTo>
                  <a:cubicBezTo>
                    <a:pt x="1152" y="9972"/>
                    <a:pt x="2304" y="11307"/>
                    <a:pt x="2880" y="13248"/>
                  </a:cubicBezTo>
                  <a:cubicBezTo>
                    <a:pt x="3456" y="15190"/>
                    <a:pt x="3456" y="17738"/>
                    <a:pt x="3168" y="19316"/>
                  </a:cubicBezTo>
                  <a:cubicBezTo>
                    <a:pt x="2880" y="20893"/>
                    <a:pt x="2304" y="21500"/>
                    <a:pt x="2016" y="21500"/>
                  </a:cubicBezTo>
                  <a:cubicBezTo>
                    <a:pt x="1728" y="21500"/>
                    <a:pt x="1728" y="20893"/>
                    <a:pt x="2016" y="18830"/>
                  </a:cubicBezTo>
                  <a:cubicBezTo>
                    <a:pt x="2304" y="16767"/>
                    <a:pt x="2880" y="13248"/>
                    <a:pt x="3600" y="9972"/>
                  </a:cubicBezTo>
                  <a:cubicBezTo>
                    <a:pt x="4320" y="6696"/>
                    <a:pt x="5184" y="3662"/>
                    <a:pt x="6192" y="1963"/>
                  </a:cubicBezTo>
                  <a:cubicBezTo>
                    <a:pt x="7200" y="264"/>
                    <a:pt x="8352" y="-100"/>
                    <a:pt x="10224" y="21"/>
                  </a:cubicBezTo>
                  <a:cubicBezTo>
                    <a:pt x="12096" y="143"/>
                    <a:pt x="14688" y="749"/>
                    <a:pt x="15984" y="2206"/>
                  </a:cubicBezTo>
                  <a:cubicBezTo>
                    <a:pt x="17280" y="3662"/>
                    <a:pt x="17280" y="5967"/>
                    <a:pt x="16704" y="7302"/>
                  </a:cubicBezTo>
                  <a:cubicBezTo>
                    <a:pt x="16128" y="8637"/>
                    <a:pt x="14976" y="9001"/>
                    <a:pt x="15408" y="9183"/>
                  </a:cubicBezTo>
                  <a:cubicBezTo>
                    <a:pt x="15840" y="9365"/>
                    <a:pt x="17856" y="9365"/>
                    <a:pt x="19296" y="9669"/>
                  </a:cubicBezTo>
                  <a:cubicBezTo>
                    <a:pt x="20736" y="9972"/>
                    <a:pt x="21600" y="10579"/>
                    <a:pt x="21312" y="11974"/>
                  </a:cubicBezTo>
                  <a:cubicBezTo>
                    <a:pt x="21024" y="13370"/>
                    <a:pt x="19584" y="15554"/>
                    <a:pt x="17136" y="17071"/>
                  </a:cubicBezTo>
                  <a:cubicBezTo>
                    <a:pt x="14688" y="18588"/>
                    <a:pt x="11232" y="19437"/>
                    <a:pt x="8640" y="19801"/>
                  </a:cubicBezTo>
                  <a:cubicBezTo>
                    <a:pt x="6048" y="20165"/>
                    <a:pt x="4320" y="20044"/>
                    <a:pt x="3312" y="19680"/>
                  </a:cubicBezTo>
                  <a:cubicBezTo>
                    <a:pt x="2304" y="19316"/>
                    <a:pt x="2016" y="18709"/>
                    <a:pt x="2304" y="18042"/>
                  </a:cubicBezTo>
                  <a:cubicBezTo>
                    <a:pt x="2592" y="17374"/>
                    <a:pt x="3456" y="16646"/>
                    <a:pt x="4320" y="15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218036" y="1580584"/>
              <a:ext cx="111126" cy="26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833"/>
                  </a:moveTo>
                  <a:cubicBezTo>
                    <a:pt x="20983" y="396"/>
                    <a:pt x="20366" y="-41"/>
                    <a:pt x="19954" y="3"/>
                  </a:cubicBezTo>
                  <a:cubicBezTo>
                    <a:pt x="19543" y="46"/>
                    <a:pt x="19337" y="571"/>
                    <a:pt x="18514" y="2276"/>
                  </a:cubicBezTo>
                  <a:cubicBezTo>
                    <a:pt x="17691" y="3982"/>
                    <a:pt x="16251" y="6868"/>
                    <a:pt x="14194" y="9535"/>
                  </a:cubicBezTo>
                  <a:cubicBezTo>
                    <a:pt x="12137" y="12202"/>
                    <a:pt x="9463" y="14650"/>
                    <a:pt x="7303" y="16443"/>
                  </a:cubicBezTo>
                  <a:cubicBezTo>
                    <a:pt x="5143" y="18236"/>
                    <a:pt x="3497" y="19373"/>
                    <a:pt x="2366" y="20116"/>
                  </a:cubicBezTo>
                  <a:cubicBezTo>
                    <a:pt x="1234" y="20859"/>
                    <a:pt x="617" y="21209"/>
                    <a:pt x="309" y="21384"/>
                  </a:cubicBezTo>
                  <a:cubicBezTo>
                    <a:pt x="0" y="21559"/>
                    <a:pt x="0" y="21559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315346" y="1679575"/>
              <a:ext cx="96366" cy="1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35" fill="norm" stroke="1" extrusionOk="0">
                  <a:moveTo>
                    <a:pt x="19754" y="0"/>
                  </a:moveTo>
                  <a:cubicBezTo>
                    <a:pt x="16038" y="1239"/>
                    <a:pt x="12322" y="2479"/>
                    <a:pt x="8954" y="5134"/>
                  </a:cubicBezTo>
                  <a:cubicBezTo>
                    <a:pt x="5587" y="7790"/>
                    <a:pt x="2567" y="11862"/>
                    <a:pt x="1058" y="14695"/>
                  </a:cubicBezTo>
                  <a:cubicBezTo>
                    <a:pt x="-452" y="17528"/>
                    <a:pt x="-452" y="19121"/>
                    <a:pt x="1754" y="20095"/>
                  </a:cubicBezTo>
                  <a:cubicBezTo>
                    <a:pt x="3961" y="21069"/>
                    <a:pt x="8374" y="21423"/>
                    <a:pt x="11974" y="21511"/>
                  </a:cubicBezTo>
                  <a:cubicBezTo>
                    <a:pt x="15574" y="21600"/>
                    <a:pt x="18361" y="21423"/>
                    <a:pt x="21148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773661" y="1000125"/>
              <a:ext cx="1016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773661" y="1054100"/>
              <a:ext cx="117476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643" y="8640"/>
                    <a:pt x="11286" y="17280"/>
                    <a:pt x="14886" y="19440"/>
                  </a:cubicBezTo>
                  <a:cubicBezTo>
                    <a:pt x="18486" y="21600"/>
                    <a:pt x="20043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213927" y="806450"/>
              <a:ext cx="423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10800" y="3703"/>
                    <a:pt x="16200" y="7406"/>
                    <a:pt x="13500" y="10749"/>
                  </a:cubicBezTo>
                  <a:cubicBezTo>
                    <a:pt x="10800" y="14091"/>
                    <a:pt x="0" y="17074"/>
                    <a:pt x="0" y="18823"/>
                  </a:cubicBezTo>
                  <a:cubicBezTo>
                    <a:pt x="0" y="20571"/>
                    <a:pt x="108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310708" y="788463"/>
              <a:ext cx="56679" cy="20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90" fill="norm" stroke="1" extrusionOk="0">
                  <a:moveTo>
                    <a:pt x="21422" y="5126"/>
                  </a:moveTo>
                  <a:cubicBezTo>
                    <a:pt x="21422" y="3926"/>
                    <a:pt x="21422" y="2726"/>
                    <a:pt x="21022" y="1854"/>
                  </a:cubicBezTo>
                  <a:cubicBezTo>
                    <a:pt x="20622" y="981"/>
                    <a:pt x="19822" y="435"/>
                    <a:pt x="18422" y="163"/>
                  </a:cubicBezTo>
                  <a:cubicBezTo>
                    <a:pt x="17022" y="-110"/>
                    <a:pt x="15022" y="-110"/>
                    <a:pt x="12222" y="708"/>
                  </a:cubicBezTo>
                  <a:cubicBezTo>
                    <a:pt x="9422" y="1526"/>
                    <a:pt x="5822" y="3163"/>
                    <a:pt x="3422" y="5672"/>
                  </a:cubicBezTo>
                  <a:cubicBezTo>
                    <a:pt x="1022" y="8181"/>
                    <a:pt x="-178" y="11563"/>
                    <a:pt x="22" y="14345"/>
                  </a:cubicBezTo>
                  <a:cubicBezTo>
                    <a:pt x="222" y="17126"/>
                    <a:pt x="1822" y="19308"/>
                    <a:pt x="3422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275311" y="920750"/>
              <a:ext cx="85726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429"/>
                    <a:pt x="5333" y="9257"/>
                    <a:pt x="8933" y="5657"/>
                  </a:cubicBezTo>
                  <a:cubicBezTo>
                    <a:pt x="12533" y="2057"/>
                    <a:pt x="1706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372610" y="898024"/>
              <a:ext cx="61452" cy="5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758" fill="norm" stroke="1" extrusionOk="0">
                  <a:moveTo>
                    <a:pt x="15765" y="3528"/>
                  </a:moveTo>
                  <a:cubicBezTo>
                    <a:pt x="14301" y="2410"/>
                    <a:pt x="12837" y="1293"/>
                    <a:pt x="11006" y="548"/>
                  </a:cubicBezTo>
                  <a:cubicBezTo>
                    <a:pt x="9176" y="-197"/>
                    <a:pt x="6979" y="-569"/>
                    <a:pt x="4965" y="2038"/>
                  </a:cubicBezTo>
                  <a:cubicBezTo>
                    <a:pt x="2952" y="4645"/>
                    <a:pt x="1121" y="10231"/>
                    <a:pt x="389" y="13955"/>
                  </a:cubicBezTo>
                  <a:cubicBezTo>
                    <a:pt x="-343" y="17679"/>
                    <a:pt x="23" y="19541"/>
                    <a:pt x="938" y="19728"/>
                  </a:cubicBezTo>
                  <a:cubicBezTo>
                    <a:pt x="1854" y="19914"/>
                    <a:pt x="3318" y="18424"/>
                    <a:pt x="4782" y="16376"/>
                  </a:cubicBezTo>
                  <a:cubicBezTo>
                    <a:pt x="6247" y="14328"/>
                    <a:pt x="7711" y="11721"/>
                    <a:pt x="8993" y="11721"/>
                  </a:cubicBezTo>
                  <a:cubicBezTo>
                    <a:pt x="10274" y="11721"/>
                    <a:pt x="11372" y="14328"/>
                    <a:pt x="12471" y="16376"/>
                  </a:cubicBezTo>
                  <a:cubicBezTo>
                    <a:pt x="13569" y="18424"/>
                    <a:pt x="14667" y="19914"/>
                    <a:pt x="16132" y="20472"/>
                  </a:cubicBezTo>
                  <a:cubicBezTo>
                    <a:pt x="17596" y="21031"/>
                    <a:pt x="19426" y="20659"/>
                    <a:pt x="21257" y="2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440411" y="885825"/>
              <a:ext cx="73026" cy="7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13500"/>
                  </a:moveTo>
                  <a:cubicBezTo>
                    <a:pt x="313" y="12000"/>
                    <a:pt x="626" y="10500"/>
                    <a:pt x="939" y="9000"/>
                  </a:cubicBezTo>
                  <a:cubicBezTo>
                    <a:pt x="1252" y="7500"/>
                    <a:pt x="1565" y="6000"/>
                    <a:pt x="2035" y="6150"/>
                  </a:cubicBezTo>
                  <a:cubicBezTo>
                    <a:pt x="2504" y="6300"/>
                    <a:pt x="3130" y="8100"/>
                    <a:pt x="3443" y="9900"/>
                  </a:cubicBezTo>
                  <a:cubicBezTo>
                    <a:pt x="3757" y="11700"/>
                    <a:pt x="3757" y="13500"/>
                    <a:pt x="3913" y="15150"/>
                  </a:cubicBezTo>
                  <a:cubicBezTo>
                    <a:pt x="4070" y="16800"/>
                    <a:pt x="4383" y="18300"/>
                    <a:pt x="5165" y="19500"/>
                  </a:cubicBezTo>
                  <a:cubicBezTo>
                    <a:pt x="5948" y="20700"/>
                    <a:pt x="7200" y="21600"/>
                    <a:pt x="8452" y="20700"/>
                  </a:cubicBezTo>
                  <a:cubicBezTo>
                    <a:pt x="9704" y="19800"/>
                    <a:pt x="10957" y="17100"/>
                    <a:pt x="13148" y="13350"/>
                  </a:cubicBezTo>
                  <a:cubicBezTo>
                    <a:pt x="15339" y="9600"/>
                    <a:pt x="1847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523432" y="897899"/>
              <a:ext cx="37630" cy="4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22" fill="norm" stroke="1" extrusionOk="0">
                  <a:moveTo>
                    <a:pt x="21333" y="4408"/>
                  </a:moveTo>
                  <a:cubicBezTo>
                    <a:pt x="18933" y="3030"/>
                    <a:pt x="16533" y="1651"/>
                    <a:pt x="13833" y="732"/>
                  </a:cubicBezTo>
                  <a:cubicBezTo>
                    <a:pt x="11133" y="-187"/>
                    <a:pt x="8133" y="-647"/>
                    <a:pt x="5433" y="1881"/>
                  </a:cubicBezTo>
                  <a:cubicBezTo>
                    <a:pt x="2733" y="4408"/>
                    <a:pt x="333" y="9923"/>
                    <a:pt x="33" y="13600"/>
                  </a:cubicBezTo>
                  <a:cubicBezTo>
                    <a:pt x="-267" y="17276"/>
                    <a:pt x="1533" y="19115"/>
                    <a:pt x="3933" y="20034"/>
                  </a:cubicBezTo>
                  <a:cubicBezTo>
                    <a:pt x="6333" y="20953"/>
                    <a:pt x="9333" y="20953"/>
                    <a:pt x="12633" y="18885"/>
                  </a:cubicBezTo>
                  <a:cubicBezTo>
                    <a:pt x="15933" y="16817"/>
                    <a:pt x="19533" y="12681"/>
                    <a:pt x="20433" y="9464"/>
                  </a:cubicBezTo>
                  <a:cubicBezTo>
                    <a:pt x="21333" y="6247"/>
                    <a:pt x="19533" y="3949"/>
                    <a:pt x="17733" y="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4583286" y="873125"/>
              <a:ext cx="41276" cy="7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600"/>
                  </a:moveTo>
                  <a:cubicBezTo>
                    <a:pt x="2215" y="2700"/>
                    <a:pt x="4431" y="1800"/>
                    <a:pt x="6646" y="2100"/>
                  </a:cubicBezTo>
                  <a:cubicBezTo>
                    <a:pt x="8862" y="2400"/>
                    <a:pt x="11077" y="3900"/>
                    <a:pt x="12738" y="6300"/>
                  </a:cubicBezTo>
                  <a:cubicBezTo>
                    <a:pt x="14400" y="8700"/>
                    <a:pt x="15508" y="12000"/>
                    <a:pt x="16062" y="14400"/>
                  </a:cubicBezTo>
                  <a:cubicBezTo>
                    <a:pt x="16615" y="16800"/>
                    <a:pt x="16615" y="18300"/>
                    <a:pt x="15508" y="19500"/>
                  </a:cubicBezTo>
                  <a:cubicBezTo>
                    <a:pt x="14400" y="20700"/>
                    <a:pt x="12185" y="21600"/>
                    <a:pt x="10523" y="21300"/>
                  </a:cubicBezTo>
                  <a:cubicBezTo>
                    <a:pt x="8862" y="21000"/>
                    <a:pt x="7754" y="19500"/>
                    <a:pt x="7200" y="17100"/>
                  </a:cubicBezTo>
                  <a:cubicBezTo>
                    <a:pt x="6646" y="14700"/>
                    <a:pt x="6646" y="11400"/>
                    <a:pt x="9138" y="8400"/>
                  </a:cubicBezTo>
                  <a:cubicBezTo>
                    <a:pt x="11631" y="5400"/>
                    <a:pt x="1661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648513" y="869344"/>
              <a:ext cx="49074" cy="7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3" fill="norm" stroke="1" extrusionOk="0">
                  <a:moveTo>
                    <a:pt x="17173" y="6297"/>
                  </a:moveTo>
                  <a:cubicBezTo>
                    <a:pt x="16713" y="3961"/>
                    <a:pt x="16254" y="1626"/>
                    <a:pt x="14875" y="605"/>
                  </a:cubicBezTo>
                  <a:cubicBezTo>
                    <a:pt x="13496" y="-417"/>
                    <a:pt x="11198" y="-125"/>
                    <a:pt x="8671" y="1334"/>
                  </a:cubicBezTo>
                  <a:cubicBezTo>
                    <a:pt x="6143" y="2794"/>
                    <a:pt x="3386" y="5421"/>
                    <a:pt x="1777" y="8340"/>
                  </a:cubicBezTo>
                  <a:cubicBezTo>
                    <a:pt x="169" y="11259"/>
                    <a:pt x="-291" y="14469"/>
                    <a:pt x="169" y="16659"/>
                  </a:cubicBezTo>
                  <a:cubicBezTo>
                    <a:pt x="628" y="18848"/>
                    <a:pt x="2007" y="20015"/>
                    <a:pt x="3845" y="20453"/>
                  </a:cubicBezTo>
                  <a:cubicBezTo>
                    <a:pt x="5683" y="20891"/>
                    <a:pt x="7981" y="20599"/>
                    <a:pt x="9820" y="19724"/>
                  </a:cubicBezTo>
                  <a:cubicBezTo>
                    <a:pt x="11658" y="18848"/>
                    <a:pt x="13037" y="17388"/>
                    <a:pt x="14186" y="15345"/>
                  </a:cubicBezTo>
                  <a:cubicBezTo>
                    <a:pt x="15335" y="13302"/>
                    <a:pt x="16254" y="10675"/>
                    <a:pt x="16713" y="10675"/>
                  </a:cubicBezTo>
                  <a:cubicBezTo>
                    <a:pt x="17173" y="10675"/>
                    <a:pt x="17173" y="13302"/>
                    <a:pt x="17862" y="15491"/>
                  </a:cubicBezTo>
                  <a:cubicBezTo>
                    <a:pt x="18552" y="17680"/>
                    <a:pt x="19930" y="19432"/>
                    <a:pt x="21309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731070" y="790575"/>
              <a:ext cx="45571" cy="16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16" fill="norm" stroke="1" extrusionOk="0">
                  <a:moveTo>
                    <a:pt x="15395" y="0"/>
                  </a:moveTo>
                  <a:cubicBezTo>
                    <a:pt x="12450" y="4015"/>
                    <a:pt x="9504" y="8031"/>
                    <a:pt x="7541" y="11215"/>
                  </a:cubicBezTo>
                  <a:cubicBezTo>
                    <a:pt x="5577" y="14400"/>
                    <a:pt x="4595" y="16754"/>
                    <a:pt x="3368" y="18485"/>
                  </a:cubicBezTo>
                  <a:cubicBezTo>
                    <a:pt x="2141" y="20215"/>
                    <a:pt x="668" y="21323"/>
                    <a:pt x="177" y="21462"/>
                  </a:cubicBezTo>
                  <a:cubicBezTo>
                    <a:pt x="-314" y="21600"/>
                    <a:pt x="177" y="20769"/>
                    <a:pt x="2141" y="19246"/>
                  </a:cubicBezTo>
                  <a:cubicBezTo>
                    <a:pt x="4104" y="17723"/>
                    <a:pt x="7541" y="15508"/>
                    <a:pt x="10241" y="14192"/>
                  </a:cubicBezTo>
                  <a:cubicBezTo>
                    <a:pt x="12941" y="12877"/>
                    <a:pt x="14904" y="12462"/>
                    <a:pt x="16622" y="12531"/>
                  </a:cubicBezTo>
                  <a:cubicBezTo>
                    <a:pt x="18341" y="12600"/>
                    <a:pt x="19813" y="13154"/>
                    <a:pt x="20550" y="14123"/>
                  </a:cubicBezTo>
                  <a:cubicBezTo>
                    <a:pt x="21286" y="15092"/>
                    <a:pt x="21286" y="16477"/>
                    <a:pt x="20795" y="17515"/>
                  </a:cubicBezTo>
                  <a:cubicBezTo>
                    <a:pt x="20304" y="18554"/>
                    <a:pt x="19322" y="19246"/>
                    <a:pt x="18095" y="19869"/>
                  </a:cubicBezTo>
                  <a:cubicBezTo>
                    <a:pt x="16868" y="20492"/>
                    <a:pt x="15395" y="21046"/>
                    <a:pt x="13431" y="21323"/>
                  </a:cubicBezTo>
                  <a:cubicBezTo>
                    <a:pt x="11468" y="21600"/>
                    <a:pt x="9013" y="21600"/>
                    <a:pt x="7295" y="21185"/>
                  </a:cubicBezTo>
                  <a:cubicBezTo>
                    <a:pt x="5577" y="20769"/>
                    <a:pt x="4595" y="19938"/>
                    <a:pt x="4104" y="18900"/>
                  </a:cubicBezTo>
                  <a:cubicBezTo>
                    <a:pt x="3613" y="17862"/>
                    <a:pt x="3613" y="16615"/>
                    <a:pt x="3613" y="15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813722" y="796925"/>
              <a:ext cx="3309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4650"/>
                    <a:pt x="11654" y="9300"/>
                    <a:pt x="7942" y="12825"/>
                  </a:cubicBezTo>
                  <a:cubicBezTo>
                    <a:pt x="4229" y="16350"/>
                    <a:pt x="1529" y="18750"/>
                    <a:pt x="516" y="20025"/>
                  </a:cubicBezTo>
                  <a:cubicBezTo>
                    <a:pt x="-496" y="21300"/>
                    <a:pt x="179" y="21450"/>
                    <a:pt x="8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840461" y="874175"/>
              <a:ext cx="73026" cy="6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8642"/>
                  </a:moveTo>
                  <a:cubicBezTo>
                    <a:pt x="4070" y="7645"/>
                    <a:pt x="8139" y="6648"/>
                    <a:pt x="10487" y="5153"/>
                  </a:cubicBezTo>
                  <a:cubicBezTo>
                    <a:pt x="12835" y="3658"/>
                    <a:pt x="13461" y="1664"/>
                    <a:pt x="12991" y="667"/>
                  </a:cubicBezTo>
                  <a:cubicBezTo>
                    <a:pt x="12522" y="-330"/>
                    <a:pt x="10957" y="-330"/>
                    <a:pt x="9078" y="1498"/>
                  </a:cubicBezTo>
                  <a:cubicBezTo>
                    <a:pt x="7200" y="3325"/>
                    <a:pt x="5009" y="6981"/>
                    <a:pt x="3757" y="10138"/>
                  </a:cubicBezTo>
                  <a:cubicBezTo>
                    <a:pt x="2504" y="13295"/>
                    <a:pt x="2191" y="15953"/>
                    <a:pt x="4070" y="17947"/>
                  </a:cubicBezTo>
                  <a:cubicBezTo>
                    <a:pt x="5948" y="19941"/>
                    <a:pt x="10017" y="21270"/>
                    <a:pt x="13304" y="21104"/>
                  </a:cubicBezTo>
                  <a:cubicBezTo>
                    <a:pt x="16591" y="20938"/>
                    <a:pt x="19096" y="19276"/>
                    <a:pt x="21600" y="17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957936" y="742950"/>
              <a:ext cx="3492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283"/>
                    <a:pt x="18982" y="4566"/>
                    <a:pt x="17673" y="7068"/>
                  </a:cubicBezTo>
                  <a:cubicBezTo>
                    <a:pt x="16364" y="9571"/>
                    <a:pt x="15055" y="12293"/>
                    <a:pt x="12109" y="14751"/>
                  </a:cubicBezTo>
                  <a:cubicBezTo>
                    <a:pt x="9164" y="17210"/>
                    <a:pt x="4582" y="194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138786" y="1114425"/>
              <a:ext cx="641351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0" y="20492"/>
                    <a:pt x="2780" y="19385"/>
                    <a:pt x="4135" y="18000"/>
                  </a:cubicBezTo>
                  <a:cubicBezTo>
                    <a:pt x="5489" y="16615"/>
                    <a:pt x="6808" y="14954"/>
                    <a:pt x="8269" y="13015"/>
                  </a:cubicBezTo>
                  <a:cubicBezTo>
                    <a:pt x="9731" y="11077"/>
                    <a:pt x="11335" y="8862"/>
                    <a:pt x="12921" y="7200"/>
                  </a:cubicBezTo>
                  <a:cubicBezTo>
                    <a:pt x="14507" y="5538"/>
                    <a:pt x="16075" y="4431"/>
                    <a:pt x="17519" y="3323"/>
                  </a:cubicBezTo>
                  <a:cubicBezTo>
                    <a:pt x="18962" y="2215"/>
                    <a:pt x="20281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337472" y="1219200"/>
              <a:ext cx="7971" cy="2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3036" y="0"/>
                  </a:moveTo>
                  <a:cubicBezTo>
                    <a:pt x="636" y="2016"/>
                    <a:pt x="-1764" y="4032"/>
                    <a:pt x="1836" y="6816"/>
                  </a:cubicBezTo>
                  <a:cubicBezTo>
                    <a:pt x="5436" y="9600"/>
                    <a:pt x="15036" y="13152"/>
                    <a:pt x="17436" y="15744"/>
                  </a:cubicBezTo>
                  <a:cubicBezTo>
                    <a:pt x="19836" y="18336"/>
                    <a:pt x="15036" y="19968"/>
                    <a:pt x="102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364211" y="1243142"/>
              <a:ext cx="301626" cy="16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2728" y="20683"/>
                    <a:pt x="5457" y="19990"/>
                    <a:pt x="7200" y="19644"/>
                  </a:cubicBezTo>
                  <a:cubicBezTo>
                    <a:pt x="8943" y="19298"/>
                    <a:pt x="9701" y="19298"/>
                    <a:pt x="10269" y="19229"/>
                  </a:cubicBezTo>
                  <a:cubicBezTo>
                    <a:pt x="10838" y="19160"/>
                    <a:pt x="11217" y="19021"/>
                    <a:pt x="11179" y="18675"/>
                  </a:cubicBezTo>
                  <a:cubicBezTo>
                    <a:pt x="11141" y="18329"/>
                    <a:pt x="10686" y="17775"/>
                    <a:pt x="10232" y="15975"/>
                  </a:cubicBezTo>
                  <a:cubicBezTo>
                    <a:pt x="9777" y="14175"/>
                    <a:pt x="9322" y="11129"/>
                    <a:pt x="9284" y="8706"/>
                  </a:cubicBezTo>
                  <a:cubicBezTo>
                    <a:pt x="9246" y="6283"/>
                    <a:pt x="9625" y="4483"/>
                    <a:pt x="10535" y="3029"/>
                  </a:cubicBezTo>
                  <a:cubicBezTo>
                    <a:pt x="11444" y="1575"/>
                    <a:pt x="12884" y="467"/>
                    <a:pt x="14135" y="121"/>
                  </a:cubicBezTo>
                  <a:cubicBezTo>
                    <a:pt x="15385" y="-225"/>
                    <a:pt x="16446" y="190"/>
                    <a:pt x="17091" y="1090"/>
                  </a:cubicBezTo>
                  <a:cubicBezTo>
                    <a:pt x="17735" y="1990"/>
                    <a:pt x="17962" y="3375"/>
                    <a:pt x="17697" y="5452"/>
                  </a:cubicBezTo>
                  <a:cubicBezTo>
                    <a:pt x="17432" y="7529"/>
                    <a:pt x="16674" y="10298"/>
                    <a:pt x="16029" y="12444"/>
                  </a:cubicBezTo>
                  <a:cubicBezTo>
                    <a:pt x="15385" y="14590"/>
                    <a:pt x="14855" y="16113"/>
                    <a:pt x="14552" y="17221"/>
                  </a:cubicBezTo>
                  <a:cubicBezTo>
                    <a:pt x="14248" y="18329"/>
                    <a:pt x="14173" y="19021"/>
                    <a:pt x="14362" y="19437"/>
                  </a:cubicBezTo>
                  <a:cubicBezTo>
                    <a:pt x="14552" y="19852"/>
                    <a:pt x="15006" y="19990"/>
                    <a:pt x="16257" y="19506"/>
                  </a:cubicBezTo>
                  <a:cubicBezTo>
                    <a:pt x="17507" y="19021"/>
                    <a:pt x="19554" y="17913"/>
                    <a:pt x="21600" y="16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726161" y="1196975"/>
              <a:ext cx="22837" cy="26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7673" y="0"/>
                  </a:moveTo>
                  <a:cubicBezTo>
                    <a:pt x="19636" y="2516"/>
                    <a:pt x="21600" y="5031"/>
                    <a:pt x="21109" y="7807"/>
                  </a:cubicBezTo>
                  <a:cubicBezTo>
                    <a:pt x="20618" y="10583"/>
                    <a:pt x="17673" y="13619"/>
                    <a:pt x="13745" y="15961"/>
                  </a:cubicBezTo>
                  <a:cubicBezTo>
                    <a:pt x="9818" y="18304"/>
                    <a:pt x="4909" y="199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227811" y="1101725"/>
              <a:ext cx="603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199236" y="1158875"/>
              <a:ext cx="1047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545311" y="1260475"/>
              <a:ext cx="3143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4400"/>
                    <a:pt x="5673" y="7200"/>
                    <a:pt x="8509" y="3600"/>
                  </a:cubicBezTo>
                  <a:cubicBezTo>
                    <a:pt x="11345" y="0"/>
                    <a:pt x="14182" y="0"/>
                    <a:pt x="16364" y="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599286" y="1441468"/>
              <a:ext cx="88909" cy="16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32" fill="norm" stroke="1" extrusionOk="0">
                  <a:moveTo>
                    <a:pt x="0" y="1597"/>
                  </a:moveTo>
                  <a:cubicBezTo>
                    <a:pt x="1256" y="931"/>
                    <a:pt x="2512" y="264"/>
                    <a:pt x="4521" y="64"/>
                  </a:cubicBezTo>
                  <a:cubicBezTo>
                    <a:pt x="6530" y="-136"/>
                    <a:pt x="9293" y="131"/>
                    <a:pt x="11302" y="864"/>
                  </a:cubicBezTo>
                  <a:cubicBezTo>
                    <a:pt x="13312" y="1597"/>
                    <a:pt x="14567" y="2797"/>
                    <a:pt x="14819" y="3664"/>
                  </a:cubicBezTo>
                  <a:cubicBezTo>
                    <a:pt x="15070" y="4531"/>
                    <a:pt x="14316" y="5064"/>
                    <a:pt x="13312" y="5531"/>
                  </a:cubicBezTo>
                  <a:cubicBezTo>
                    <a:pt x="12307" y="5997"/>
                    <a:pt x="11051" y="6397"/>
                    <a:pt x="9795" y="6731"/>
                  </a:cubicBezTo>
                  <a:cubicBezTo>
                    <a:pt x="8540" y="7064"/>
                    <a:pt x="7284" y="7331"/>
                    <a:pt x="7284" y="7531"/>
                  </a:cubicBezTo>
                  <a:cubicBezTo>
                    <a:pt x="7284" y="7731"/>
                    <a:pt x="8540" y="7864"/>
                    <a:pt x="11177" y="8797"/>
                  </a:cubicBezTo>
                  <a:cubicBezTo>
                    <a:pt x="13814" y="9731"/>
                    <a:pt x="17833" y="11464"/>
                    <a:pt x="19716" y="13131"/>
                  </a:cubicBezTo>
                  <a:cubicBezTo>
                    <a:pt x="21600" y="14797"/>
                    <a:pt x="21349" y="16397"/>
                    <a:pt x="20219" y="17731"/>
                  </a:cubicBezTo>
                  <a:cubicBezTo>
                    <a:pt x="19088" y="19064"/>
                    <a:pt x="17079" y="20131"/>
                    <a:pt x="14944" y="20731"/>
                  </a:cubicBezTo>
                  <a:cubicBezTo>
                    <a:pt x="12809" y="21331"/>
                    <a:pt x="10549" y="21464"/>
                    <a:pt x="9042" y="20731"/>
                  </a:cubicBezTo>
                  <a:cubicBezTo>
                    <a:pt x="7535" y="19997"/>
                    <a:pt x="6781" y="18397"/>
                    <a:pt x="6028" y="16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710411" y="1346200"/>
              <a:ext cx="490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50"/>
                    <a:pt x="17280" y="9900"/>
                    <a:pt x="19440" y="13500"/>
                  </a:cubicBezTo>
                  <a:cubicBezTo>
                    <a:pt x="21600" y="17100"/>
                    <a:pt x="17280" y="1935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751075" y="1366415"/>
              <a:ext cx="44016" cy="7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714" fill="norm" stroke="1" extrusionOk="0">
                  <a:moveTo>
                    <a:pt x="12346" y="1430"/>
                  </a:moveTo>
                  <a:cubicBezTo>
                    <a:pt x="10337" y="555"/>
                    <a:pt x="8328" y="-321"/>
                    <a:pt x="6569" y="117"/>
                  </a:cubicBezTo>
                  <a:cubicBezTo>
                    <a:pt x="4811" y="555"/>
                    <a:pt x="3304" y="2306"/>
                    <a:pt x="2048" y="4641"/>
                  </a:cubicBezTo>
                  <a:cubicBezTo>
                    <a:pt x="793" y="6976"/>
                    <a:pt x="-212" y="9895"/>
                    <a:pt x="39" y="12668"/>
                  </a:cubicBezTo>
                  <a:cubicBezTo>
                    <a:pt x="290" y="15441"/>
                    <a:pt x="1797" y="18068"/>
                    <a:pt x="3807" y="19528"/>
                  </a:cubicBezTo>
                  <a:cubicBezTo>
                    <a:pt x="5816" y="20987"/>
                    <a:pt x="8328" y="21279"/>
                    <a:pt x="11341" y="19382"/>
                  </a:cubicBezTo>
                  <a:cubicBezTo>
                    <a:pt x="14355" y="17484"/>
                    <a:pt x="17872" y="13398"/>
                    <a:pt x="19630" y="10479"/>
                  </a:cubicBezTo>
                  <a:cubicBezTo>
                    <a:pt x="21388" y="7560"/>
                    <a:pt x="21388" y="5809"/>
                    <a:pt x="19128" y="4349"/>
                  </a:cubicBezTo>
                  <a:cubicBezTo>
                    <a:pt x="16867" y="2890"/>
                    <a:pt x="12346" y="1722"/>
                    <a:pt x="9081" y="1284"/>
                  </a:cubicBezTo>
                  <a:cubicBezTo>
                    <a:pt x="5816" y="847"/>
                    <a:pt x="3807" y="1138"/>
                    <a:pt x="1797" y="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97457" y="2504016"/>
              <a:ext cx="21830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8871" y="1554"/>
                  </a:moveTo>
                  <a:cubicBezTo>
                    <a:pt x="5785" y="777"/>
                    <a:pt x="2700" y="0"/>
                    <a:pt x="1157" y="0"/>
                  </a:cubicBezTo>
                  <a:cubicBezTo>
                    <a:pt x="-386" y="0"/>
                    <a:pt x="-386" y="777"/>
                    <a:pt x="1157" y="3341"/>
                  </a:cubicBezTo>
                  <a:cubicBezTo>
                    <a:pt x="2700" y="5905"/>
                    <a:pt x="5785" y="10256"/>
                    <a:pt x="9385" y="13597"/>
                  </a:cubicBezTo>
                  <a:cubicBezTo>
                    <a:pt x="12985" y="16938"/>
                    <a:pt x="17100" y="19269"/>
                    <a:pt x="21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392411" y="2228849"/>
              <a:ext cx="1860551" cy="10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86" y="3086"/>
                    <a:pt x="172" y="6171"/>
                    <a:pt x="369" y="9698"/>
                  </a:cubicBezTo>
                  <a:cubicBezTo>
                    <a:pt x="565" y="13224"/>
                    <a:pt x="872" y="17192"/>
                    <a:pt x="1247" y="18955"/>
                  </a:cubicBezTo>
                  <a:cubicBezTo>
                    <a:pt x="1622" y="20718"/>
                    <a:pt x="2064" y="20278"/>
                    <a:pt x="2500" y="18955"/>
                  </a:cubicBezTo>
                  <a:cubicBezTo>
                    <a:pt x="2937" y="17633"/>
                    <a:pt x="3367" y="15429"/>
                    <a:pt x="3797" y="13224"/>
                  </a:cubicBezTo>
                  <a:cubicBezTo>
                    <a:pt x="4227" y="11020"/>
                    <a:pt x="4657" y="8816"/>
                    <a:pt x="5099" y="7935"/>
                  </a:cubicBezTo>
                  <a:cubicBezTo>
                    <a:pt x="5541" y="7053"/>
                    <a:pt x="5996" y="7494"/>
                    <a:pt x="6426" y="8706"/>
                  </a:cubicBezTo>
                  <a:cubicBezTo>
                    <a:pt x="6856" y="9918"/>
                    <a:pt x="7261" y="11902"/>
                    <a:pt x="7698" y="13665"/>
                  </a:cubicBezTo>
                  <a:cubicBezTo>
                    <a:pt x="8134" y="15429"/>
                    <a:pt x="8601" y="16971"/>
                    <a:pt x="9092" y="18184"/>
                  </a:cubicBezTo>
                  <a:cubicBezTo>
                    <a:pt x="9584" y="19396"/>
                    <a:pt x="10100" y="20278"/>
                    <a:pt x="10597" y="20829"/>
                  </a:cubicBezTo>
                  <a:cubicBezTo>
                    <a:pt x="11095" y="21380"/>
                    <a:pt x="11574" y="21600"/>
                    <a:pt x="12029" y="21269"/>
                  </a:cubicBezTo>
                  <a:cubicBezTo>
                    <a:pt x="12483" y="20939"/>
                    <a:pt x="12913" y="20057"/>
                    <a:pt x="13356" y="19176"/>
                  </a:cubicBezTo>
                  <a:cubicBezTo>
                    <a:pt x="13798" y="18294"/>
                    <a:pt x="14253" y="17412"/>
                    <a:pt x="14732" y="16861"/>
                  </a:cubicBezTo>
                  <a:cubicBezTo>
                    <a:pt x="15211" y="16310"/>
                    <a:pt x="15715" y="16090"/>
                    <a:pt x="16200" y="16090"/>
                  </a:cubicBezTo>
                  <a:cubicBezTo>
                    <a:pt x="16685" y="16090"/>
                    <a:pt x="17152" y="16310"/>
                    <a:pt x="17650" y="16310"/>
                  </a:cubicBezTo>
                  <a:cubicBezTo>
                    <a:pt x="18147" y="16310"/>
                    <a:pt x="18676" y="16090"/>
                    <a:pt x="19161" y="15318"/>
                  </a:cubicBezTo>
                  <a:cubicBezTo>
                    <a:pt x="19646" y="14547"/>
                    <a:pt x="20089" y="13224"/>
                    <a:pt x="20488" y="11682"/>
                  </a:cubicBezTo>
                  <a:cubicBezTo>
                    <a:pt x="20887" y="10139"/>
                    <a:pt x="21244" y="8376"/>
                    <a:pt x="21600" y="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864066" y="2638425"/>
              <a:ext cx="147471" cy="14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9" fill="norm" stroke="1" extrusionOk="0">
                  <a:moveTo>
                    <a:pt x="1584" y="3385"/>
                  </a:moveTo>
                  <a:cubicBezTo>
                    <a:pt x="1737" y="2579"/>
                    <a:pt x="1891" y="1773"/>
                    <a:pt x="3193" y="1128"/>
                  </a:cubicBezTo>
                  <a:cubicBezTo>
                    <a:pt x="4495" y="484"/>
                    <a:pt x="6946" y="0"/>
                    <a:pt x="8478" y="0"/>
                  </a:cubicBezTo>
                  <a:cubicBezTo>
                    <a:pt x="10010" y="0"/>
                    <a:pt x="10623" y="484"/>
                    <a:pt x="10393" y="2579"/>
                  </a:cubicBezTo>
                  <a:cubicBezTo>
                    <a:pt x="10163" y="4675"/>
                    <a:pt x="9091" y="8382"/>
                    <a:pt x="7329" y="11364"/>
                  </a:cubicBezTo>
                  <a:cubicBezTo>
                    <a:pt x="5567" y="14346"/>
                    <a:pt x="3116" y="16603"/>
                    <a:pt x="1661" y="18134"/>
                  </a:cubicBezTo>
                  <a:cubicBezTo>
                    <a:pt x="206" y="19666"/>
                    <a:pt x="-254" y="20472"/>
                    <a:pt x="129" y="20955"/>
                  </a:cubicBezTo>
                  <a:cubicBezTo>
                    <a:pt x="512" y="21439"/>
                    <a:pt x="1737" y="21600"/>
                    <a:pt x="4955" y="21358"/>
                  </a:cubicBezTo>
                  <a:cubicBezTo>
                    <a:pt x="8172" y="21116"/>
                    <a:pt x="13380" y="20472"/>
                    <a:pt x="16444" y="19907"/>
                  </a:cubicBezTo>
                  <a:cubicBezTo>
                    <a:pt x="19508" y="19343"/>
                    <a:pt x="20427" y="18860"/>
                    <a:pt x="21346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76611" y="2483555"/>
              <a:ext cx="83228" cy="14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98" fill="norm" stroke="1" extrusionOk="0">
                  <a:moveTo>
                    <a:pt x="0" y="6332"/>
                  </a:moveTo>
                  <a:cubicBezTo>
                    <a:pt x="0" y="5566"/>
                    <a:pt x="0" y="4800"/>
                    <a:pt x="1080" y="3958"/>
                  </a:cubicBezTo>
                  <a:cubicBezTo>
                    <a:pt x="2160" y="3115"/>
                    <a:pt x="4320" y="2196"/>
                    <a:pt x="6885" y="1507"/>
                  </a:cubicBezTo>
                  <a:cubicBezTo>
                    <a:pt x="9450" y="817"/>
                    <a:pt x="12420" y="358"/>
                    <a:pt x="14850" y="128"/>
                  </a:cubicBezTo>
                  <a:cubicBezTo>
                    <a:pt x="17280" y="-102"/>
                    <a:pt x="19170" y="-102"/>
                    <a:pt x="20250" y="817"/>
                  </a:cubicBezTo>
                  <a:cubicBezTo>
                    <a:pt x="21330" y="1736"/>
                    <a:pt x="21600" y="3575"/>
                    <a:pt x="20655" y="6638"/>
                  </a:cubicBezTo>
                  <a:cubicBezTo>
                    <a:pt x="19710" y="9702"/>
                    <a:pt x="17550" y="13992"/>
                    <a:pt x="16470" y="16672"/>
                  </a:cubicBezTo>
                  <a:cubicBezTo>
                    <a:pt x="15390" y="19353"/>
                    <a:pt x="15390" y="20426"/>
                    <a:pt x="1539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011536" y="2546350"/>
              <a:ext cx="11112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92336" y="3019425"/>
              <a:ext cx="2857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847"/>
                    <a:pt x="8000" y="1694"/>
                    <a:pt x="10800" y="4447"/>
                  </a:cubicBezTo>
                  <a:cubicBezTo>
                    <a:pt x="13600" y="7200"/>
                    <a:pt x="15200" y="11859"/>
                    <a:pt x="16800" y="15035"/>
                  </a:cubicBezTo>
                  <a:cubicBezTo>
                    <a:pt x="18400" y="18212"/>
                    <a:pt x="200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59011" y="3022330"/>
              <a:ext cx="59465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38" fill="norm" stroke="1" extrusionOk="0">
                  <a:moveTo>
                    <a:pt x="10055" y="1453"/>
                  </a:moveTo>
                  <a:cubicBezTo>
                    <a:pt x="8193" y="756"/>
                    <a:pt x="6331" y="59"/>
                    <a:pt x="4841" y="175"/>
                  </a:cubicBezTo>
                  <a:cubicBezTo>
                    <a:pt x="3352" y="292"/>
                    <a:pt x="2234" y="1221"/>
                    <a:pt x="1676" y="3659"/>
                  </a:cubicBezTo>
                  <a:cubicBezTo>
                    <a:pt x="1117" y="6098"/>
                    <a:pt x="1117" y="10046"/>
                    <a:pt x="1676" y="13182"/>
                  </a:cubicBezTo>
                  <a:cubicBezTo>
                    <a:pt x="2234" y="16317"/>
                    <a:pt x="3352" y="18640"/>
                    <a:pt x="5214" y="19917"/>
                  </a:cubicBezTo>
                  <a:cubicBezTo>
                    <a:pt x="7076" y="21195"/>
                    <a:pt x="9683" y="21427"/>
                    <a:pt x="12662" y="18756"/>
                  </a:cubicBezTo>
                  <a:cubicBezTo>
                    <a:pt x="15641" y="16085"/>
                    <a:pt x="18993" y="10511"/>
                    <a:pt x="20297" y="7027"/>
                  </a:cubicBezTo>
                  <a:cubicBezTo>
                    <a:pt x="21600" y="3543"/>
                    <a:pt x="20855" y="2150"/>
                    <a:pt x="18248" y="1221"/>
                  </a:cubicBezTo>
                  <a:cubicBezTo>
                    <a:pt x="15641" y="292"/>
                    <a:pt x="11172" y="-173"/>
                    <a:pt x="7821" y="59"/>
                  </a:cubicBezTo>
                  <a:cubicBezTo>
                    <a:pt x="4469" y="292"/>
                    <a:pt x="2234" y="1221"/>
                    <a:pt x="0" y="2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55055" y="3147332"/>
              <a:ext cx="145257" cy="14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6" fill="norm" stroke="1" extrusionOk="0">
                  <a:moveTo>
                    <a:pt x="16318" y="2214"/>
                  </a:moveTo>
                  <a:cubicBezTo>
                    <a:pt x="16005" y="1431"/>
                    <a:pt x="15692" y="649"/>
                    <a:pt x="14831" y="257"/>
                  </a:cubicBezTo>
                  <a:cubicBezTo>
                    <a:pt x="13970" y="-134"/>
                    <a:pt x="12561" y="-134"/>
                    <a:pt x="10761" y="649"/>
                  </a:cubicBezTo>
                  <a:cubicBezTo>
                    <a:pt x="8961" y="1431"/>
                    <a:pt x="6770" y="2996"/>
                    <a:pt x="4892" y="5266"/>
                  </a:cubicBezTo>
                  <a:cubicBezTo>
                    <a:pt x="3013" y="7536"/>
                    <a:pt x="1448" y="10509"/>
                    <a:pt x="666" y="12466"/>
                  </a:cubicBezTo>
                  <a:cubicBezTo>
                    <a:pt x="-117" y="14423"/>
                    <a:pt x="-117" y="15362"/>
                    <a:pt x="196" y="16066"/>
                  </a:cubicBezTo>
                  <a:cubicBezTo>
                    <a:pt x="509" y="16770"/>
                    <a:pt x="1135" y="17240"/>
                    <a:pt x="3326" y="17553"/>
                  </a:cubicBezTo>
                  <a:cubicBezTo>
                    <a:pt x="5518" y="17866"/>
                    <a:pt x="9274" y="18023"/>
                    <a:pt x="12013" y="18101"/>
                  </a:cubicBezTo>
                  <a:cubicBezTo>
                    <a:pt x="14753" y="18179"/>
                    <a:pt x="16474" y="18179"/>
                    <a:pt x="17883" y="18727"/>
                  </a:cubicBezTo>
                  <a:cubicBezTo>
                    <a:pt x="19292" y="19275"/>
                    <a:pt x="20387" y="20370"/>
                    <a:pt x="21483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13011" y="3260977"/>
              <a:ext cx="74789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48" fill="norm" stroke="1" extrusionOk="0">
                  <a:moveTo>
                    <a:pt x="7200" y="3875"/>
                  </a:moveTo>
                  <a:cubicBezTo>
                    <a:pt x="7800" y="2784"/>
                    <a:pt x="8400" y="1693"/>
                    <a:pt x="9450" y="1039"/>
                  </a:cubicBezTo>
                  <a:cubicBezTo>
                    <a:pt x="10500" y="384"/>
                    <a:pt x="12000" y="166"/>
                    <a:pt x="13650" y="57"/>
                  </a:cubicBezTo>
                  <a:cubicBezTo>
                    <a:pt x="15300" y="-52"/>
                    <a:pt x="17100" y="-52"/>
                    <a:pt x="18300" y="493"/>
                  </a:cubicBezTo>
                  <a:cubicBezTo>
                    <a:pt x="19500" y="1039"/>
                    <a:pt x="20100" y="2130"/>
                    <a:pt x="19650" y="3657"/>
                  </a:cubicBezTo>
                  <a:cubicBezTo>
                    <a:pt x="19200" y="5184"/>
                    <a:pt x="17700" y="7148"/>
                    <a:pt x="16350" y="8457"/>
                  </a:cubicBezTo>
                  <a:cubicBezTo>
                    <a:pt x="15000" y="9766"/>
                    <a:pt x="13800" y="10421"/>
                    <a:pt x="13800" y="11075"/>
                  </a:cubicBezTo>
                  <a:cubicBezTo>
                    <a:pt x="13800" y="11730"/>
                    <a:pt x="15000" y="12384"/>
                    <a:pt x="16500" y="13257"/>
                  </a:cubicBezTo>
                  <a:cubicBezTo>
                    <a:pt x="18000" y="14130"/>
                    <a:pt x="19800" y="15221"/>
                    <a:pt x="20700" y="16421"/>
                  </a:cubicBezTo>
                  <a:cubicBezTo>
                    <a:pt x="21600" y="17621"/>
                    <a:pt x="21600" y="18930"/>
                    <a:pt x="18000" y="19803"/>
                  </a:cubicBezTo>
                  <a:cubicBezTo>
                    <a:pt x="14400" y="20675"/>
                    <a:pt x="7200" y="21112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736012" y="3028950"/>
              <a:ext cx="818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470"/>
                  </a:moveTo>
                  <a:cubicBezTo>
                    <a:pt x="18958" y="235"/>
                    <a:pt x="16770" y="0"/>
                    <a:pt x="15130" y="0"/>
                  </a:cubicBezTo>
                  <a:cubicBezTo>
                    <a:pt x="13489" y="0"/>
                    <a:pt x="12396" y="235"/>
                    <a:pt x="10892" y="939"/>
                  </a:cubicBezTo>
                  <a:cubicBezTo>
                    <a:pt x="9388" y="1643"/>
                    <a:pt x="7474" y="2817"/>
                    <a:pt x="5423" y="4891"/>
                  </a:cubicBezTo>
                  <a:cubicBezTo>
                    <a:pt x="3373" y="6965"/>
                    <a:pt x="1186" y="9939"/>
                    <a:pt x="365" y="12365"/>
                  </a:cubicBezTo>
                  <a:cubicBezTo>
                    <a:pt x="-455" y="14791"/>
                    <a:pt x="92" y="16670"/>
                    <a:pt x="2142" y="18117"/>
                  </a:cubicBezTo>
                  <a:cubicBezTo>
                    <a:pt x="4193" y="19565"/>
                    <a:pt x="7748" y="20583"/>
                    <a:pt x="10208" y="21091"/>
                  </a:cubicBezTo>
                  <a:cubicBezTo>
                    <a:pt x="12669" y="21600"/>
                    <a:pt x="14036" y="21600"/>
                    <a:pt x="15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900411" y="3009899"/>
              <a:ext cx="9526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67"/>
                    <a:pt x="4800" y="11733"/>
                    <a:pt x="8400" y="15333"/>
                  </a:cubicBezTo>
                  <a:cubicBezTo>
                    <a:pt x="12000" y="18933"/>
                    <a:pt x="168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930432" y="3011852"/>
              <a:ext cx="47891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64" fill="norm" stroke="1" extrusionOk="0">
                  <a:moveTo>
                    <a:pt x="6402" y="1797"/>
                  </a:moveTo>
                  <a:cubicBezTo>
                    <a:pt x="4993" y="793"/>
                    <a:pt x="3585" y="-212"/>
                    <a:pt x="2645" y="39"/>
                  </a:cubicBezTo>
                  <a:cubicBezTo>
                    <a:pt x="1706" y="290"/>
                    <a:pt x="1237" y="1797"/>
                    <a:pt x="767" y="4937"/>
                  </a:cubicBezTo>
                  <a:cubicBezTo>
                    <a:pt x="298" y="8076"/>
                    <a:pt x="-172" y="12848"/>
                    <a:pt x="63" y="15862"/>
                  </a:cubicBezTo>
                  <a:cubicBezTo>
                    <a:pt x="298" y="18876"/>
                    <a:pt x="1237" y="20132"/>
                    <a:pt x="2880" y="20760"/>
                  </a:cubicBezTo>
                  <a:cubicBezTo>
                    <a:pt x="4524" y="21388"/>
                    <a:pt x="6871" y="21388"/>
                    <a:pt x="9924" y="20007"/>
                  </a:cubicBezTo>
                  <a:cubicBezTo>
                    <a:pt x="12976" y="18625"/>
                    <a:pt x="16732" y="15862"/>
                    <a:pt x="18845" y="13351"/>
                  </a:cubicBezTo>
                  <a:cubicBezTo>
                    <a:pt x="20958" y="10839"/>
                    <a:pt x="21428" y="8579"/>
                    <a:pt x="21193" y="6821"/>
                  </a:cubicBezTo>
                  <a:cubicBezTo>
                    <a:pt x="20958" y="5062"/>
                    <a:pt x="20019" y="3807"/>
                    <a:pt x="18141" y="3179"/>
                  </a:cubicBezTo>
                  <a:cubicBezTo>
                    <a:pt x="16263" y="2551"/>
                    <a:pt x="13445" y="2551"/>
                    <a:pt x="10628" y="2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909936" y="3260449"/>
              <a:ext cx="60889" cy="9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97" fill="norm" stroke="1" extrusionOk="0">
                  <a:moveTo>
                    <a:pt x="4393" y="2174"/>
                  </a:moveTo>
                  <a:cubicBezTo>
                    <a:pt x="5492" y="1235"/>
                    <a:pt x="6590" y="296"/>
                    <a:pt x="8054" y="61"/>
                  </a:cubicBezTo>
                  <a:cubicBezTo>
                    <a:pt x="9519" y="-174"/>
                    <a:pt x="11349" y="296"/>
                    <a:pt x="12814" y="1000"/>
                  </a:cubicBezTo>
                  <a:cubicBezTo>
                    <a:pt x="14278" y="1704"/>
                    <a:pt x="15376" y="2643"/>
                    <a:pt x="15559" y="4169"/>
                  </a:cubicBezTo>
                  <a:cubicBezTo>
                    <a:pt x="15742" y="5696"/>
                    <a:pt x="15010" y="7809"/>
                    <a:pt x="13729" y="9100"/>
                  </a:cubicBezTo>
                  <a:cubicBezTo>
                    <a:pt x="12447" y="10391"/>
                    <a:pt x="10617" y="10861"/>
                    <a:pt x="10617" y="11213"/>
                  </a:cubicBezTo>
                  <a:cubicBezTo>
                    <a:pt x="10617" y="11565"/>
                    <a:pt x="12447" y="11800"/>
                    <a:pt x="14095" y="12269"/>
                  </a:cubicBezTo>
                  <a:cubicBezTo>
                    <a:pt x="15742" y="12739"/>
                    <a:pt x="17207" y="13443"/>
                    <a:pt x="18671" y="14500"/>
                  </a:cubicBezTo>
                  <a:cubicBezTo>
                    <a:pt x="20136" y="15556"/>
                    <a:pt x="21600" y="16965"/>
                    <a:pt x="20868" y="18256"/>
                  </a:cubicBezTo>
                  <a:cubicBezTo>
                    <a:pt x="20136" y="19548"/>
                    <a:pt x="17207" y="20722"/>
                    <a:pt x="13363" y="21074"/>
                  </a:cubicBezTo>
                  <a:cubicBezTo>
                    <a:pt x="9519" y="21426"/>
                    <a:pt x="4759" y="20956"/>
                    <a:pt x="0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040111" y="3028950"/>
              <a:ext cx="79359" cy="3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3600" y="1118"/>
                    <a:pt x="7200" y="2237"/>
                    <a:pt x="10523" y="3810"/>
                  </a:cubicBezTo>
                  <a:cubicBezTo>
                    <a:pt x="13846" y="5383"/>
                    <a:pt x="16892" y="7410"/>
                    <a:pt x="18831" y="9472"/>
                  </a:cubicBezTo>
                  <a:cubicBezTo>
                    <a:pt x="20769" y="11534"/>
                    <a:pt x="21600" y="13631"/>
                    <a:pt x="19662" y="15518"/>
                  </a:cubicBezTo>
                  <a:cubicBezTo>
                    <a:pt x="17723" y="17406"/>
                    <a:pt x="13015" y="19083"/>
                    <a:pt x="9831" y="20062"/>
                  </a:cubicBezTo>
                  <a:cubicBezTo>
                    <a:pt x="6646" y="21041"/>
                    <a:pt x="4985" y="21320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516736" y="889000"/>
              <a:ext cx="952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552719" y="910595"/>
              <a:ext cx="40869" cy="4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606" fill="norm" stroke="1" extrusionOk="0">
                  <a:moveTo>
                    <a:pt x="7560" y="2907"/>
                  </a:moveTo>
                  <a:cubicBezTo>
                    <a:pt x="5400" y="4670"/>
                    <a:pt x="3240" y="6433"/>
                    <a:pt x="1890" y="8417"/>
                  </a:cubicBezTo>
                  <a:cubicBezTo>
                    <a:pt x="540" y="10400"/>
                    <a:pt x="0" y="12604"/>
                    <a:pt x="0" y="15029"/>
                  </a:cubicBezTo>
                  <a:cubicBezTo>
                    <a:pt x="0" y="17453"/>
                    <a:pt x="540" y="20098"/>
                    <a:pt x="4050" y="20539"/>
                  </a:cubicBezTo>
                  <a:cubicBezTo>
                    <a:pt x="7560" y="20980"/>
                    <a:pt x="14040" y="19217"/>
                    <a:pt x="17550" y="15470"/>
                  </a:cubicBezTo>
                  <a:cubicBezTo>
                    <a:pt x="21060" y="11723"/>
                    <a:pt x="21600" y="5992"/>
                    <a:pt x="19980" y="2907"/>
                  </a:cubicBezTo>
                  <a:cubicBezTo>
                    <a:pt x="18360" y="-179"/>
                    <a:pt x="14580" y="-620"/>
                    <a:pt x="13500" y="702"/>
                  </a:cubicBezTo>
                  <a:cubicBezTo>
                    <a:pt x="12420" y="2025"/>
                    <a:pt x="14040" y="5111"/>
                    <a:pt x="15660" y="8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587972" y="990600"/>
              <a:ext cx="97040" cy="10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43" fill="norm" stroke="1" extrusionOk="0">
                  <a:moveTo>
                    <a:pt x="17812" y="0"/>
                  </a:moveTo>
                  <a:cubicBezTo>
                    <a:pt x="14328" y="1069"/>
                    <a:pt x="10844" y="2139"/>
                    <a:pt x="7825" y="4705"/>
                  </a:cubicBezTo>
                  <a:cubicBezTo>
                    <a:pt x="4806" y="7271"/>
                    <a:pt x="2251" y="11335"/>
                    <a:pt x="973" y="14008"/>
                  </a:cubicBezTo>
                  <a:cubicBezTo>
                    <a:pt x="-304" y="16681"/>
                    <a:pt x="-304" y="17964"/>
                    <a:pt x="857" y="19034"/>
                  </a:cubicBezTo>
                  <a:cubicBezTo>
                    <a:pt x="2019" y="20103"/>
                    <a:pt x="4341" y="20958"/>
                    <a:pt x="7941" y="21279"/>
                  </a:cubicBezTo>
                  <a:cubicBezTo>
                    <a:pt x="11541" y="21600"/>
                    <a:pt x="16419" y="21386"/>
                    <a:pt x="21296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704061" y="1066518"/>
              <a:ext cx="46984" cy="7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56" fill="norm" stroke="1" extrusionOk="0">
                  <a:moveTo>
                    <a:pt x="0" y="928"/>
                  </a:moveTo>
                  <a:cubicBezTo>
                    <a:pt x="2400" y="359"/>
                    <a:pt x="4800" y="-209"/>
                    <a:pt x="6720" y="75"/>
                  </a:cubicBezTo>
                  <a:cubicBezTo>
                    <a:pt x="8640" y="359"/>
                    <a:pt x="10080" y="1496"/>
                    <a:pt x="9840" y="2775"/>
                  </a:cubicBezTo>
                  <a:cubicBezTo>
                    <a:pt x="9600" y="4054"/>
                    <a:pt x="7680" y="5475"/>
                    <a:pt x="7920" y="6328"/>
                  </a:cubicBezTo>
                  <a:cubicBezTo>
                    <a:pt x="8160" y="7180"/>
                    <a:pt x="10560" y="7465"/>
                    <a:pt x="13200" y="8744"/>
                  </a:cubicBezTo>
                  <a:cubicBezTo>
                    <a:pt x="15840" y="10023"/>
                    <a:pt x="18720" y="12296"/>
                    <a:pt x="20160" y="14144"/>
                  </a:cubicBezTo>
                  <a:cubicBezTo>
                    <a:pt x="21600" y="15991"/>
                    <a:pt x="21600" y="17412"/>
                    <a:pt x="20640" y="18549"/>
                  </a:cubicBezTo>
                  <a:cubicBezTo>
                    <a:pt x="19680" y="19686"/>
                    <a:pt x="17760" y="20538"/>
                    <a:pt x="15600" y="20965"/>
                  </a:cubicBezTo>
                  <a:cubicBezTo>
                    <a:pt x="13440" y="21391"/>
                    <a:pt x="11040" y="21391"/>
                    <a:pt x="9360" y="20680"/>
                  </a:cubicBezTo>
                  <a:cubicBezTo>
                    <a:pt x="7680" y="19970"/>
                    <a:pt x="6720" y="18549"/>
                    <a:pt x="5760" y="17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818361" y="1079500"/>
              <a:ext cx="31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876569" y="946891"/>
              <a:ext cx="116418" cy="1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982" y="3902"/>
                  </a:moveTo>
                  <a:cubicBezTo>
                    <a:pt x="982" y="3064"/>
                    <a:pt x="982" y="2227"/>
                    <a:pt x="1473" y="1557"/>
                  </a:cubicBezTo>
                  <a:cubicBezTo>
                    <a:pt x="1964" y="888"/>
                    <a:pt x="2945" y="385"/>
                    <a:pt x="4516" y="134"/>
                  </a:cubicBezTo>
                  <a:cubicBezTo>
                    <a:pt x="6087" y="-117"/>
                    <a:pt x="8247" y="-117"/>
                    <a:pt x="9818" y="1055"/>
                  </a:cubicBezTo>
                  <a:cubicBezTo>
                    <a:pt x="11389" y="2227"/>
                    <a:pt x="12371" y="4571"/>
                    <a:pt x="10898" y="7585"/>
                  </a:cubicBezTo>
                  <a:cubicBezTo>
                    <a:pt x="9425" y="10599"/>
                    <a:pt x="5498" y="14283"/>
                    <a:pt x="3142" y="16376"/>
                  </a:cubicBezTo>
                  <a:cubicBezTo>
                    <a:pt x="785" y="18469"/>
                    <a:pt x="0" y="18971"/>
                    <a:pt x="0" y="19474"/>
                  </a:cubicBezTo>
                  <a:cubicBezTo>
                    <a:pt x="0" y="19976"/>
                    <a:pt x="785" y="20478"/>
                    <a:pt x="3633" y="20813"/>
                  </a:cubicBezTo>
                  <a:cubicBezTo>
                    <a:pt x="6480" y="21148"/>
                    <a:pt x="11389" y="21316"/>
                    <a:pt x="14727" y="21399"/>
                  </a:cubicBezTo>
                  <a:cubicBezTo>
                    <a:pt x="18065" y="21483"/>
                    <a:pt x="19833" y="21483"/>
                    <a:pt x="2160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935836" y="782108"/>
              <a:ext cx="67734" cy="11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9"/>
                  </a:moveTo>
                  <a:cubicBezTo>
                    <a:pt x="3375" y="1147"/>
                    <a:pt x="6750" y="765"/>
                    <a:pt x="9788" y="478"/>
                  </a:cubicBezTo>
                  <a:cubicBezTo>
                    <a:pt x="12825" y="191"/>
                    <a:pt x="15525" y="0"/>
                    <a:pt x="17719" y="0"/>
                  </a:cubicBezTo>
                  <a:cubicBezTo>
                    <a:pt x="19912" y="0"/>
                    <a:pt x="21600" y="191"/>
                    <a:pt x="21600" y="2676"/>
                  </a:cubicBezTo>
                  <a:cubicBezTo>
                    <a:pt x="21600" y="5161"/>
                    <a:pt x="19912" y="9940"/>
                    <a:pt x="18225" y="13476"/>
                  </a:cubicBezTo>
                  <a:cubicBezTo>
                    <a:pt x="16538" y="17012"/>
                    <a:pt x="14850" y="19306"/>
                    <a:pt x="131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939011" y="854075"/>
              <a:ext cx="793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337053" y="1965325"/>
              <a:ext cx="188487" cy="182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89" fill="norm" stroke="1" extrusionOk="0">
                  <a:moveTo>
                    <a:pt x="20821" y="0"/>
                  </a:moveTo>
                  <a:cubicBezTo>
                    <a:pt x="21183" y="339"/>
                    <a:pt x="21545" y="678"/>
                    <a:pt x="21485" y="1092"/>
                  </a:cubicBezTo>
                  <a:cubicBezTo>
                    <a:pt x="21424" y="1506"/>
                    <a:pt x="20942" y="1996"/>
                    <a:pt x="20338" y="2473"/>
                  </a:cubicBezTo>
                  <a:cubicBezTo>
                    <a:pt x="19735" y="2949"/>
                    <a:pt x="19011" y="3414"/>
                    <a:pt x="18347" y="3903"/>
                  </a:cubicBezTo>
                  <a:cubicBezTo>
                    <a:pt x="17684" y="4393"/>
                    <a:pt x="17080" y="4907"/>
                    <a:pt x="16598" y="5397"/>
                  </a:cubicBezTo>
                  <a:cubicBezTo>
                    <a:pt x="16115" y="5886"/>
                    <a:pt x="15753" y="6351"/>
                    <a:pt x="15451" y="6834"/>
                  </a:cubicBezTo>
                  <a:cubicBezTo>
                    <a:pt x="15149" y="7317"/>
                    <a:pt x="14908" y="7819"/>
                    <a:pt x="14667" y="8340"/>
                  </a:cubicBezTo>
                  <a:cubicBezTo>
                    <a:pt x="14425" y="8861"/>
                    <a:pt x="14184" y="9401"/>
                    <a:pt x="13943" y="9890"/>
                  </a:cubicBezTo>
                  <a:cubicBezTo>
                    <a:pt x="13701" y="10380"/>
                    <a:pt x="13460" y="10819"/>
                    <a:pt x="13158" y="11252"/>
                  </a:cubicBezTo>
                  <a:cubicBezTo>
                    <a:pt x="12857" y="11685"/>
                    <a:pt x="12495" y="12112"/>
                    <a:pt x="12072" y="12557"/>
                  </a:cubicBezTo>
                  <a:cubicBezTo>
                    <a:pt x="11650" y="13003"/>
                    <a:pt x="11167" y="13467"/>
                    <a:pt x="10685" y="13919"/>
                  </a:cubicBezTo>
                  <a:cubicBezTo>
                    <a:pt x="10202" y="14371"/>
                    <a:pt x="9719" y="14810"/>
                    <a:pt x="9176" y="15293"/>
                  </a:cubicBezTo>
                  <a:cubicBezTo>
                    <a:pt x="8633" y="15776"/>
                    <a:pt x="8030" y="16304"/>
                    <a:pt x="7547" y="16812"/>
                  </a:cubicBezTo>
                  <a:cubicBezTo>
                    <a:pt x="7065" y="17320"/>
                    <a:pt x="6703" y="17810"/>
                    <a:pt x="6401" y="18261"/>
                  </a:cubicBezTo>
                  <a:cubicBezTo>
                    <a:pt x="6099" y="18713"/>
                    <a:pt x="5858" y="19127"/>
                    <a:pt x="5436" y="19498"/>
                  </a:cubicBezTo>
                  <a:cubicBezTo>
                    <a:pt x="5013" y="19868"/>
                    <a:pt x="4410" y="20194"/>
                    <a:pt x="3686" y="20508"/>
                  </a:cubicBezTo>
                  <a:cubicBezTo>
                    <a:pt x="2962" y="20822"/>
                    <a:pt x="2117" y="21123"/>
                    <a:pt x="1393" y="21318"/>
                  </a:cubicBezTo>
                  <a:cubicBezTo>
                    <a:pt x="669" y="21512"/>
                    <a:pt x="66" y="21600"/>
                    <a:pt x="5" y="21587"/>
                  </a:cubicBezTo>
                  <a:cubicBezTo>
                    <a:pt x="-55" y="21575"/>
                    <a:pt x="428" y="21462"/>
                    <a:pt x="910" y="213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452986" y="1908174"/>
              <a:ext cx="252412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" y="20160"/>
                    <a:pt x="54" y="18720"/>
                    <a:pt x="163" y="18540"/>
                  </a:cubicBezTo>
                  <a:cubicBezTo>
                    <a:pt x="272" y="18360"/>
                    <a:pt x="462" y="19440"/>
                    <a:pt x="734" y="20160"/>
                  </a:cubicBezTo>
                  <a:cubicBezTo>
                    <a:pt x="1005" y="20880"/>
                    <a:pt x="1358" y="21240"/>
                    <a:pt x="1721" y="21240"/>
                  </a:cubicBezTo>
                  <a:cubicBezTo>
                    <a:pt x="2083" y="21240"/>
                    <a:pt x="2454" y="20880"/>
                    <a:pt x="2803" y="20340"/>
                  </a:cubicBezTo>
                  <a:cubicBezTo>
                    <a:pt x="3152" y="19800"/>
                    <a:pt x="3478" y="19080"/>
                    <a:pt x="3795" y="18360"/>
                  </a:cubicBezTo>
                  <a:cubicBezTo>
                    <a:pt x="4112" y="17640"/>
                    <a:pt x="4420" y="16920"/>
                    <a:pt x="4737" y="16200"/>
                  </a:cubicBezTo>
                  <a:cubicBezTo>
                    <a:pt x="5054" y="15480"/>
                    <a:pt x="5380" y="14760"/>
                    <a:pt x="5724" y="14040"/>
                  </a:cubicBezTo>
                  <a:cubicBezTo>
                    <a:pt x="6068" y="13320"/>
                    <a:pt x="6430" y="12600"/>
                    <a:pt x="6797" y="11880"/>
                  </a:cubicBezTo>
                  <a:cubicBezTo>
                    <a:pt x="7164" y="11160"/>
                    <a:pt x="7535" y="10440"/>
                    <a:pt x="7920" y="9900"/>
                  </a:cubicBezTo>
                  <a:cubicBezTo>
                    <a:pt x="8305" y="9360"/>
                    <a:pt x="8703" y="9000"/>
                    <a:pt x="9034" y="8640"/>
                  </a:cubicBezTo>
                  <a:cubicBezTo>
                    <a:pt x="9365" y="8280"/>
                    <a:pt x="9627" y="7920"/>
                    <a:pt x="9899" y="7560"/>
                  </a:cubicBezTo>
                  <a:cubicBezTo>
                    <a:pt x="10171" y="7200"/>
                    <a:pt x="10451" y="6840"/>
                    <a:pt x="10732" y="6480"/>
                  </a:cubicBezTo>
                  <a:cubicBezTo>
                    <a:pt x="11013" y="6120"/>
                    <a:pt x="11294" y="5760"/>
                    <a:pt x="11592" y="5220"/>
                  </a:cubicBezTo>
                  <a:cubicBezTo>
                    <a:pt x="11891" y="4680"/>
                    <a:pt x="12208" y="3960"/>
                    <a:pt x="12507" y="3600"/>
                  </a:cubicBezTo>
                  <a:cubicBezTo>
                    <a:pt x="12806" y="3240"/>
                    <a:pt x="13087" y="3240"/>
                    <a:pt x="13390" y="3060"/>
                  </a:cubicBezTo>
                  <a:cubicBezTo>
                    <a:pt x="13694" y="2880"/>
                    <a:pt x="14020" y="2520"/>
                    <a:pt x="14332" y="2340"/>
                  </a:cubicBezTo>
                  <a:cubicBezTo>
                    <a:pt x="14645" y="2160"/>
                    <a:pt x="14943" y="2160"/>
                    <a:pt x="15233" y="2160"/>
                  </a:cubicBezTo>
                  <a:cubicBezTo>
                    <a:pt x="15523" y="2160"/>
                    <a:pt x="15804" y="2160"/>
                    <a:pt x="16085" y="2160"/>
                  </a:cubicBezTo>
                  <a:cubicBezTo>
                    <a:pt x="16365" y="2160"/>
                    <a:pt x="16646" y="2160"/>
                    <a:pt x="16981" y="1980"/>
                  </a:cubicBezTo>
                  <a:cubicBezTo>
                    <a:pt x="17316" y="1800"/>
                    <a:pt x="17706" y="1440"/>
                    <a:pt x="18095" y="1260"/>
                  </a:cubicBezTo>
                  <a:cubicBezTo>
                    <a:pt x="18485" y="1080"/>
                    <a:pt x="18874" y="1080"/>
                    <a:pt x="19236" y="900"/>
                  </a:cubicBezTo>
                  <a:cubicBezTo>
                    <a:pt x="19598" y="720"/>
                    <a:pt x="19934" y="360"/>
                    <a:pt x="20323" y="180"/>
                  </a:cubicBezTo>
                  <a:cubicBezTo>
                    <a:pt x="20712" y="0"/>
                    <a:pt x="2115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618086" y="2007922"/>
              <a:ext cx="55192" cy="2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80" fill="norm" stroke="1" extrusionOk="0">
                  <a:moveTo>
                    <a:pt x="4891" y="7368"/>
                  </a:moveTo>
                  <a:cubicBezTo>
                    <a:pt x="4075" y="9480"/>
                    <a:pt x="3260" y="11592"/>
                    <a:pt x="2853" y="13752"/>
                  </a:cubicBezTo>
                  <a:cubicBezTo>
                    <a:pt x="2445" y="15912"/>
                    <a:pt x="2445" y="18120"/>
                    <a:pt x="2649" y="19512"/>
                  </a:cubicBezTo>
                  <a:cubicBezTo>
                    <a:pt x="2853" y="20904"/>
                    <a:pt x="3260" y="21480"/>
                    <a:pt x="3464" y="21480"/>
                  </a:cubicBezTo>
                  <a:cubicBezTo>
                    <a:pt x="3668" y="21480"/>
                    <a:pt x="3668" y="20904"/>
                    <a:pt x="3464" y="19032"/>
                  </a:cubicBezTo>
                  <a:cubicBezTo>
                    <a:pt x="3260" y="17160"/>
                    <a:pt x="2853" y="13992"/>
                    <a:pt x="2242" y="11064"/>
                  </a:cubicBezTo>
                  <a:cubicBezTo>
                    <a:pt x="1630" y="8136"/>
                    <a:pt x="815" y="5448"/>
                    <a:pt x="1834" y="3624"/>
                  </a:cubicBezTo>
                  <a:cubicBezTo>
                    <a:pt x="2853" y="1800"/>
                    <a:pt x="5706" y="840"/>
                    <a:pt x="8355" y="360"/>
                  </a:cubicBezTo>
                  <a:cubicBezTo>
                    <a:pt x="11004" y="-120"/>
                    <a:pt x="13449" y="-120"/>
                    <a:pt x="15894" y="360"/>
                  </a:cubicBezTo>
                  <a:cubicBezTo>
                    <a:pt x="18340" y="840"/>
                    <a:pt x="20785" y="1800"/>
                    <a:pt x="21192" y="2808"/>
                  </a:cubicBezTo>
                  <a:cubicBezTo>
                    <a:pt x="21600" y="3816"/>
                    <a:pt x="19970" y="4872"/>
                    <a:pt x="16098" y="5976"/>
                  </a:cubicBezTo>
                  <a:cubicBezTo>
                    <a:pt x="12226" y="7080"/>
                    <a:pt x="6113" y="8232"/>
                    <a:pt x="0" y="93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653011" y="2120900"/>
              <a:ext cx="47626" cy="8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465"/>
                  </a:moveTo>
                  <a:cubicBezTo>
                    <a:pt x="1440" y="4424"/>
                    <a:pt x="2880" y="3383"/>
                    <a:pt x="4800" y="3383"/>
                  </a:cubicBezTo>
                  <a:cubicBezTo>
                    <a:pt x="6720" y="3383"/>
                    <a:pt x="9120" y="4424"/>
                    <a:pt x="11520" y="7027"/>
                  </a:cubicBezTo>
                  <a:cubicBezTo>
                    <a:pt x="13920" y="9629"/>
                    <a:pt x="16320" y="13793"/>
                    <a:pt x="17280" y="16525"/>
                  </a:cubicBezTo>
                  <a:cubicBezTo>
                    <a:pt x="18240" y="19258"/>
                    <a:pt x="17760" y="20559"/>
                    <a:pt x="16320" y="21080"/>
                  </a:cubicBezTo>
                  <a:cubicBezTo>
                    <a:pt x="14880" y="21600"/>
                    <a:pt x="12480" y="21340"/>
                    <a:pt x="11040" y="20559"/>
                  </a:cubicBezTo>
                  <a:cubicBezTo>
                    <a:pt x="9600" y="19778"/>
                    <a:pt x="9120" y="18477"/>
                    <a:pt x="8880" y="16005"/>
                  </a:cubicBezTo>
                  <a:cubicBezTo>
                    <a:pt x="8640" y="13533"/>
                    <a:pt x="8640" y="9889"/>
                    <a:pt x="10800" y="7027"/>
                  </a:cubicBezTo>
                  <a:cubicBezTo>
                    <a:pt x="12960" y="4164"/>
                    <a:pt x="17280" y="2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749123" y="2041600"/>
              <a:ext cx="72164" cy="18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19" fill="norm" stroke="1" extrusionOk="0">
                  <a:moveTo>
                    <a:pt x="21345" y="3268"/>
                  </a:moveTo>
                  <a:cubicBezTo>
                    <a:pt x="21032" y="2661"/>
                    <a:pt x="20719" y="2054"/>
                    <a:pt x="20249" y="1448"/>
                  </a:cubicBezTo>
                  <a:cubicBezTo>
                    <a:pt x="19780" y="841"/>
                    <a:pt x="19154" y="234"/>
                    <a:pt x="18058" y="52"/>
                  </a:cubicBezTo>
                  <a:cubicBezTo>
                    <a:pt x="16962" y="-130"/>
                    <a:pt x="15397" y="113"/>
                    <a:pt x="12893" y="1630"/>
                  </a:cubicBezTo>
                  <a:cubicBezTo>
                    <a:pt x="10388" y="3146"/>
                    <a:pt x="6945" y="5937"/>
                    <a:pt x="4441" y="8850"/>
                  </a:cubicBezTo>
                  <a:cubicBezTo>
                    <a:pt x="1936" y="11762"/>
                    <a:pt x="371" y="14796"/>
                    <a:pt x="58" y="16980"/>
                  </a:cubicBezTo>
                  <a:cubicBezTo>
                    <a:pt x="-255" y="19164"/>
                    <a:pt x="684" y="20499"/>
                    <a:pt x="3345" y="20985"/>
                  </a:cubicBezTo>
                  <a:cubicBezTo>
                    <a:pt x="6006" y="21470"/>
                    <a:pt x="10388" y="21106"/>
                    <a:pt x="14771" y="207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16663" y="2130119"/>
              <a:ext cx="80824" cy="8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17" fill="norm" stroke="1" extrusionOk="0">
                  <a:moveTo>
                    <a:pt x="11324" y="4077"/>
                  </a:moveTo>
                  <a:cubicBezTo>
                    <a:pt x="10763" y="2744"/>
                    <a:pt x="10202" y="1411"/>
                    <a:pt x="9220" y="611"/>
                  </a:cubicBezTo>
                  <a:cubicBezTo>
                    <a:pt x="8239" y="-189"/>
                    <a:pt x="6836" y="-456"/>
                    <a:pt x="5293" y="1411"/>
                  </a:cubicBezTo>
                  <a:cubicBezTo>
                    <a:pt x="3750" y="3277"/>
                    <a:pt x="2067" y="7277"/>
                    <a:pt x="1085" y="9944"/>
                  </a:cubicBezTo>
                  <a:cubicBezTo>
                    <a:pt x="104" y="12611"/>
                    <a:pt x="-177" y="13944"/>
                    <a:pt x="104" y="15144"/>
                  </a:cubicBezTo>
                  <a:cubicBezTo>
                    <a:pt x="384" y="16344"/>
                    <a:pt x="1226" y="17411"/>
                    <a:pt x="2348" y="17544"/>
                  </a:cubicBezTo>
                  <a:cubicBezTo>
                    <a:pt x="3470" y="17677"/>
                    <a:pt x="4872" y="16877"/>
                    <a:pt x="6275" y="15011"/>
                  </a:cubicBezTo>
                  <a:cubicBezTo>
                    <a:pt x="7678" y="13144"/>
                    <a:pt x="9080" y="10211"/>
                    <a:pt x="10202" y="7944"/>
                  </a:cubicBezTo>
                  <a:cubicBezTo>
                    <a:pt x="11324" y="5677"/>
                    <a:pt x="12166" y="4077"/>
                    <a:pt x="12587" y="3944"/>
                  </a:cubicBezTo>
                  <a:cubicBezTo>
                    <a:pt x="13007" y="3811"/>
                    <a:pt x="13007" y="5144"/>
                    <a:pt x="13007" y="7144"/>
                  </a:cubicBezTo>
                  <a:cubicBezTo>
                    <a:pt x="13007" y="9144"/>
                    <a:pt x="13007" y="11811"/>
                    <a:pt x="13148" y="14077"/>
                  </a:cubicBezTo>
                  <a:cubicBezTo>
                    <a:pt x="13288" y="16344"/>
                    <a:pt x="13568" y="18211"/>
                    <a:pt x="14410" y="19411"/>
                  </a:cubicBezTo>
                  <a:cubicBezTo>
                    <a:pt x="15252" y="20611"/>
                    <a:pt x="16654" y="21144"/>
                    <a:pt x="17917" y="20611"/>
                  </a:cubicBezTo>
                  <a:cubicBezTo>
                    <a:pt x="19179" y="20077"/>
                    <a:pt x="20301" y="18477"/>
                    <a:pt x="21423" y="168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914419" y="2028824"/>
              <a:ext cx="33868" cy="1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13500" y="0"/>
                  </a:moveTo>
                  <a:cubicBezTo>
                    <a:pt x="9450" y="3685"/>
                    <a:pt x="5400" y="7369"/>
                    <a:pt x="3037" y="10609"/>
                  </a:cubicBezTo>
                  <a:cubicBezTo>
                    <a:pt x="675" y="13849"/>
                    <a:pt x="0" y="16645"/>
                    <a:pt x="0" y="18360"/>
                  </a:cubicBezTo>
                  <a:cubicBezTo>
                    <a:pt x="0" y="20075"/>
                    <a:pt x="675" y="20711"/>
                    <a:pt x="2700" y="21092"/>
                  </a:cubicBezTo>
                  <a:cubicBezTo>
                    <a:pt x="4725" y="21473"/>
                    <a:pt x="8100" y="21600"/>
                    <a:pt x="11475" y="21155"/>
                  </a:cubicBezTo>
                  <a:cubicBezTo>
                    <a:pt x="14850" y="20711"/>
                    <a:pt x="18225" y="19694"/>
                    <a:pt x="21600" y="186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890288" y="2105024"/>
              <a:ext cx="7069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019" y="21600"/>
                  </a:moveTo>
                  <a:cubicBezTo>
                    <a:pt x="2795" y="20400"/>
                    <a:pt x="572" y="19200"/>
                    <a:pt x="95" y="17400"/>
                  </a:cubicBezTo>
                  <a:cubicBezTo>
                    <a:pt x="-381" y="15600"/>
                    <a:pt x="890" y="13200"/>
                    <a:pt x="4701" y="10200"/>
                  </a:cubicBezTo>
                  <a:cubicBezTo>
                    <a:pt x="8513" y="7200"/>
                    <a:pt x="14866" y="3600"/>
                    <a:pt x="21219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028024" y="2111393"/>
              <a:ext cx="75838" cy="8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21" fill="norm" stroke="1" extrusionOk="0">
                  <a:moveTo>
                    <a:pt x="1697" y="1538"/>
                  </a:moveTo>
                  <a:cubicBezTo>
                    <a:pt x="2297" y="5909"/>
                    <a:pt x="2897" y="10281"/>
                    <a:pt x="3197" y="13238"/>
                  </a:cubicBezTo>
                  <a:cubicBezTo>
                    <a:pt x="3497" y="16195"/>
                    <a:pt x="3497" y="17738"/>
                    <a:pt x="2897" y="19024"/>
                  </a:cubicBezTo>
                  <a:cubicBezTo>
                    <a:pt x="2297" y="20309"/>
                    <a:pt x="1097" y="21338"/>
                    <a:pt x="497" y="21081"/>
                  </a:cubicBezTo>
                  <a:cubicBezTo>
                    <a:pt x="-103" y="20824"/>
                    <a:pt x="-103" y="19281"/>
                    <a:pt x="197" y="16452"/>
                  </a:cubicBezTo>
                  <a:cubicBezTo>
                    <a:pt x="497" y="13624"/>
                    <a:pt x="1097" y="9509"/>
                    <a:pt x="1697" y="6809"/>
                  </a:cubicBezTo>
                  <a:cubicBezTo>
                    <a:pt x="2297" y="4109"/>
                    <a:pt x="2897" y="2824"/>
                    <a:pt x="3647" y="2695"/>
                  </a:cubicBezTo>
                  <a:cubicBezTo>
                    <a:pt x="4397" y="2567"/>
                    <a:pt x="5297" y="3595"/>
                    <a:pt x="6197" y="5267"/>
                  </a:cubicBezTo>
                  <a:cubicBezTo>
                    <a:pt x="7097" y="6938"/>
                    <a:pt x="7997" y="9252"/>
                    <a:pt x="8747" y="9767"/>
                  </a:cubicBezTo>
                  <a:cubicBezTo>
                    <a:pt x="9497" y="10281"/>
                    <a:pt x="10097" y="8995"/>
                    <a:pt x="11147" y="7195"/>
                  </a:cubicBezTo>
                  <a:cubicBezTo>
                    <a:pt x="12197" y="5395"/>
                    <a:pt x="13697" y="3081"/>
                    <a:pt x="15197" y="1667"/>
                  </a:cubicBezTo>
                  <a:cubicBezTo>
                    <a:pt x="16697" y="252"/>
                    <a:pt x="18197" y="-262"/>
                    <a:pt x="18947" y="124"/>
                  </a:cubicBezTo>
                  <a:cubicBezTo>
                    <a:pt x="19697" y="509"/>
                    <a:pt x="19697" y="1795"/>
                    <a:pt x="19697" y="3724"/>
                  </a:cubicBezTo>
                  <a:cubicBezTo>
                    <a:pt x="19697" y="5652"/>
                    <a:pt x="19697" y="8224"/>
                    <a:pt x="19997" y="10409"/>
                  </a:cubicBezTo>
                  <a:cubicBezTo>
                    <a:pt x="20297" y="12595"/>
                    <a:pt x="20897" y="14395"/>
                    <a:pt x="21497" y="161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121852" y="2125617"/>
              <a:ext cx="39419" cy="6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65" fill="norm" stroke="1" extrusionOk="0">
                  <a:moveTo>
                    <a:pt x="10800" y="2715"/>
                  </a:moveTo>
                  <a:cubicBezTo>
                    <a:pt x="9095" y="1275"/>
                    <a:pt x="7389" y="-165"/>
                    <a:pt x="5968" y="15"/>
                  </a:cubicBezTo>
                  <a:cubicBezTo>
                    <a:pt x="4547" y="195"/>
                    <a:pt x="3411" y="1995"/>
                    <a:pt x="2274" y="5055"/>
                  </a:cubicBezTo>
                  <a:cubicBezTo>
                    <a:pt x="1137" y="8115"/>
                    <a:pt x="0" y="12435"/>
                    <a:pt x="0" y="15495"/>
                  </a:cubicBezTo>
                  <a:cubicBezTo>
                    <a:pt x="0" y="18555"/>
                    <a:pt x="1137" y="20355"/>
                    <a:pt x="4547" y="20895"/>
                  </a:cubicBezTo>
                  <a:cubicBezTo>
                    <a:pt x="7958" y="21435"/>
                    <a:pt x="13642" y="20715"/>
                    <a:pt x="17053" y="18375"/>
                  </a:cubicBezTo>
                  <a:cubicBezTo>
                    <a:pt x="20463" y="16035"/>
                    <a:pt x="21600" y="12075"/>
                    <a:pt x="21032" y="9195"/>
                  </a:cubicBezTo>
                  <a:cubicBezTo>
                    <a:pt x="20463" y="6315"/>
                    <a:pt x="18189" y="4515"/>
                    <a:pt x="15632" y="3435"/>
                  </a:cubicBezTo>
                  <a:cubicBezTo>
                    <a:pt x="13074" y="2355"/>
                    <a:pt x="10232" y="1995"/>
                    <a:pt x="10800" y="2355"/>
                  </a:cubicBezTo>
                  <a:cubicBezTo>
                    <a:pt x="11368" y="2715"/>
                    <a:pt x="15347" y="3795"/>
                    <a:pt x="19326" y="48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172652" y="2116623"/>
              <a:ext cx="32810" cy="7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4559"/>
                  </a:moveTo>
                  <a:cubicBezTo>
                    <a:pt x="21600" y="3138"/>
                    <a:pt x="21600" y="1716"/>
                    <a:pt x="18465" y="864"/>
                  </a:cubicBezTo>
                  <a:cubicBezTo>
                    <a:pt x="15329" y="11"/>
                    <a:pt x="9058" y="-273"/>
                    <a:pt x="5226" y="295"/>
                  </a:cubicBezTo>
                  <a:cubicBezTo>
                    <a:pt x="1394" y="864"/>
                    <a:pt x="0" y="2285"/>
                    <a:pt x="0" y="3706"/>
                  </a:cubicBezTo>
                  <a:cubicBezTo>
                    <a:pt x="0" y="5127"/>
                    <a:pt x="1394" y="6548"/>
                    <a:pt x="4877" y="8253"/>
                  </a:cubicBezTo>
                  <a:cubicBezTo>
                    <a:pt x="8361" y="9959"/>
                    <a:pt x="13935" y="11948"/>
                    <a:pt x="17071" y="13795"/>
                  </a:cubicBezTo>
                  <a:cubicBezTo>
                    <a:pt x="20206" y="15643"/>
                    <a:pt x="20903" y="17348"/>
                    <a:pt x="19510" y="18627"/>
                  </a:cubicBezTo>
                  <a:cubicBezTo>
                    <a:pt x="18116" y="19906"/>
                    <a:pt x="14632" y="20759"/>
                    <a:pt x="11148" y="21043"/>
                  </a:cubicBezTo>
                  <a:cubicBezTo>
                    <a:pt x="7665" y="21327"/>
                    <a:pt x="4181" y="21043"/>
                    <a:pt x="2439" y="20048"/>
                  </a:cubicBezTo>
                  <a:cubicBezTo>
                    <a:pt x="697" y="19053"/>
                    <a:pt x="697" y="17348"/>
                    <a:pt x="2439" y="14932"/>
                  </a:cubicBezTo>
                  <a:cubicBezTo>
                    <a:pt x="4181" y="12516"/>
                    <a:pt x="7665" y="9390"/>
                    <a:pt x="11148" y="62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243813" y="2032000"/>
              <a:ext cx="31499" cy="16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1" fill="norm" stroke="1" extrusionOk="0">
                  <a:moveTo>
                    <a:pt x="17108" y="0"/>
                  </a:moveTo>
                  <a:cubicBezTo>
                    <a:pt x="12068" y="3757"/>
                    <a:pt x="7028" y="7513"/>
                    <a:pt x="4148" y="10666"/>
                  </a:cubicBezTo>
                  <a:cubicBezTo>
                    <a:pt x="1268" y="13819"/>
                    <a:pt x="548" y="16368"/>
                    <a:pt x="188" y="18045"/>
                  </a:cubicBezTo>
                  <a:cubicBezTo>
                    <a:pt x="-172" y="19722"/>
                    <a:pt x="-172" y="20527"/>
                    <a:pt x="1628" y="20996"/>
                  </a:cubicBezTo>
                  <a:cubicBezTo>
                    <a:pt x="3428" y="21466"/>
                    <a:pt x="7028" y="21600"/>
                    <a:pt x="10628" y="21265"/>
                  </a:cubicBezTo>
                  <a:cubicBezTo>
                    <a:pt x="14228" y="20929"/>
                    <a:pt x="17828" y="20124"/>
                    <a:pt x="21428" y="193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224511" y="2098675"/>
              <a:ext cx="7620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455227" y="2057855"/>
              <a:ext cx="59459" cy="11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360" fill="norm" stroke="1" extrusionOk="0">
                  <a:moveTo>
                    <a:pt x="3661" y="2212"/>
                  </a:moveTo>
                  <a:cubicBezTo>
                    <a:pt x="4759" y="1447"/>
                    <a:pt x="5858" y="683"/>
                    <a:pt x="7505" y="300"/>
                  </a:cubicBezTo>
                  <a:cubicBezTo>
                    <a:pt x="9153" y="-82"/>
                    <a:pt x="11349" y="-82"/>
                    <a:pt x="13180" y="205"/>
                  </a:cubicBezTo>
                  <a:cubicBezTo>
                    <a:pt x="15010" y="491"/>
                    <a:pt x="16475" y="1065"/>
                    <a:pt x="15925" y="2212"/>
                  </a:cubicBezTo>
                  <a:cubicBezTo>
                    <a:pt x="15376" y="3359"/>
                    <a:pt x="12814" y="5079"/>
                    <a:pt x="10434" y="6130"/>
                  </a:cubicBezTo>
                  <a:cubicBezTo>
                    <a:pt x="8054" y="7182"/>
                    <a:pt x="5858" y="7564"/>
                    <a:pt x="3844" y="7946"/>
                  </a:cubicBezTo>
                  <a:cubicBezTo>
                    <a:pt x="1831" y="8329"/>
                    <a:pt x="0" y="8711"/>
                    <a:pt x="0" y="9189"/>
                  </a:cubicBezTo>
                  <a:cubicBezTo>
                    <a:pt x="0" y="9667"/>
                    <a:pt x="1831" y="10240"/>
                    <a:pt x="5125" y="11005"/>
                  </a:cubicBezTo>
                  <a:cubicBezTo>
                    <a:pt x="8420" y="11769"/>
                    <a:pt x="13180" y="12725"/>
                    <a:pt x="16475" y="14159"/>
                  </a:cubicBezTo>
                  <a:cubicBezTo>
                    <a:pt x="19769" y="15592"/>
                    <a:pt x="21600" y="17504"/>
                    <a:pt x="19953" y="18842"/>
                  </a:cubicBezTo>
                  <a:cubicBezTo>
                    <a:pt x="18305" y="20180"/>
                    <a:pt x="13180" y="20945"/>
                    <a:pt x="9519" y="21231"/>
                  </a:cubicBezTo>
                  <a:cubicBezTo>
                    <a:pt x="5858" y="21518"/>
                    <a:pt x="3661" y="21327"/>
                    <a:pt x="2563" y="20658"/>
                  </a:cubicBezTo>
                  <a:cubicBezTo>
                    <a:pt x="1464" y="19989"/>
                    <a:pt x="1464" y="18842"/>
                    <a:pt x="1464" y="176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694411" y="2174874"/>
              <a:ext cx="508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903961" y="2162175"/>
              <a:ext cx="381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021436" y="2155825"/>
              <a:ext cx="285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132561" y="1993900"/>
              <a:ext cx="64659" cy="26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090" y="0"/>
                  </a:moveTo>
                  <a:cubicBezTo>
                    <a:pt x="6271" y="607"/>
                    <a:pt x="10452" y="1214"/>
                    <a:pt x="14110" y="2863"/>
                  </a:cubicBezTo>
                  <a:cubicBezTo>
                    <a:pt x="17768" y="4511"/>
                    <a:pt x="20903" y="7200"/>
                    <a:pt x="21252" y="9976"/>
                  </a:cubicBezTo>
                  <a:cubicBezTo>
                    <a:pt x="21600" y="12752"/>
                    <a:pt x="19161" y="15614"/>
                    <a:pt x="15155" y="17566"/>
                  </a:cubicBezTo>
                  <a:cubicBezTo>
                    <a:pt x="11148" y="19518"/>
                    <a:pt x="5574" y="205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300836" y="21272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348461" y="2181224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448597" y="3354270"/>
              <a:ext cx="72892" cy="17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5" fill="norm" stroke="1" extrusionOk="0">
                  <a:moveTo>
                    <a:pt x="4035" y="2521"/>
                  </a:moveTo>
                  <a:cubicBezTo>
                    <a:pt x="3427" y="1879"/>
                    <a:pt x="2818" y="1236"/>
                    <a:pt x="3275" y="786"/>
                  </a:cubicBezTo>
                  <a:cubicBezTo>
                    <a:pt x="3731" y="336"/>
                    <a:pt x="5252" y="79"/>
                    <a:pt x="7534" y="14"/>
                  </a:cubicBezTo>
                  <a:cubicBezTo>
                    <a:pt x="9815" y="-50"/>
                    <a:pt x="12858" y="79"/>
                    <a:pt x="15139" y="914"/>
                  </a:cubicBezTo>
                  <a:cubicBezTo>
                    <a:pt x="17421" y="1750"/>
                    <a:pt x="18942" y="3293"/>
                    <a:pt x="17725" y="4836"/>
                  </a:cubicBezTo>
                  <a:cubicBezTo>
                    <a:pt x="16508" y="6379"/>
                    <a:pt x="12553" y="7921"/>
                    <a:pt x="9968" y="8950"/>
                  </a:cubicBezTo>
                  <a:cubicBezTo>
                    <a:pt x="7382" y="9979"/>
                    <a:pt x="6165" y="10493"/>
                    <a:pt x="6317" y="10750"/>
                  </a:cubicBezTo>
                  <a:cubicBezTo>
                    <a:pt x="6469" y="11007"/>
                    <a:pt x="7990" y="11007"/>
                    <a:pt x="10424" y="11457"/>
                  </a:cubicBezTo>
                  <a:cubicBezTo>
                    <a:pt x="12858" y="11907"/>
                    <a:pt x="16204" y="12807"/>
                    <a:pt x="18334" y="13900"/>
                  </a:cubicBezTo>
                  <a:cubicBezTo>
                    <a:pt x="20463" y="14993"/>
                    <a:pt x="21376" y="16279"/>
                    <a:pt x="20768" y="17500"/>
                  </a:cubicBezTo>
                  <a:cubicBezTo>
                    <a:pt x="20159" y="18721"/>
                    <a:pt x="18030" y="19879"/>
                    <a:pt x="14835" y="20586"/>
                  </a:cubicBezTo>
                  <a:cubicBezTo>
                    <a:pt x="11641" y="21293"/>
                    <a:pt x="7382" y="21550"/>
                    <a:pt x="4644" y="21486"/>
                  </a:cubicBezTo>
                  <a:cubicBezTo>
                    <a:pt x="1906" y="21421"/>
                    <a:pt x="689" y="21036"/>
                    <a:pt x="232" y="20457"/>
                  </a:cubicBezTo>
                  <a:cubicBezTo>
                    <a:pt x="-224" y="19879"/>
                    <a:pt x="80" y="19107"/>
                    <a:pt x="384" y="183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551536" y="3267074"/>
              <a:ext cx="317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583286" y="3276599"/>
              <a:ext cx="37264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116" fill="norm" stroke="1" extrusionOk="0">
                  <a:moveTo>
                    <a:pt x="8757" y="4114"/>
                  </a:moveTo>
                  <a:cubicBezTo>
                    <a:pt x="5838" y="3771"/>
                    <a:pt x="2919" y="3429"/>
                    <a:pt x="1459" y="4286"/>
                  </a:cubicBezTo>
                  <a:cubicBezTo>
                    <a:pt x="0" y="5143"/>
                    <a:pt x="0" y="7200"/>
                    <a:pt x="0" y="9257"/>
                  </a:cubicBezTo>
                  <a:cubicBezTo>
                    <a:pt x="0" y="11314"/>
                    <a:pt x="0" y="13371"/>
                    <a:pt x="1751" y="15600"/>
                  </a:cubicBezTo>
                  <a:cubicBezTo>
                    <a:pt x="3503" y="17829"/>
                    <a:pt x="7005" y="20229"/>
                    <a:pt x="10216" y="20914"/>
                  </a:cubicBezTo>
                  <a:cubicBezTo>
                    <a:pt x="13427" y="21600"/>
                    <a:pt x="16346" y="20571"/>
                    <a:pt x="18389" y="17314"/>
                  </a:cubicBezTo>
                  <a:cubicBezTo>
                    <a:pt x="20432" y="14057"/>
                    <a:pt x="21600" y="8571"/>
                    <a:pt x="19265" y="5314"/>
                  </a:cubicBezTo>
                  <a:cubicBezTo>
                    <a:pt x="16930" y="2057"/>
                    <a:pt x="11092" y="1029"/>
                    <a:pt x="5254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500611" y="3130550"/>
              <a:ext cx="2432051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235" y="4320"/>
                    <a:pt x="470" y="3456"/>
                    <a:pt x="771" y="2880"/>
                  </a:cubicBezTo>
                  <a:cubicBezTo>
                    <a:pt x="1072" y="2304"/>
                    <a:pt x="1438" y="2016"/>
                    <a:pt x="1814" y="1728"/>
                  </a:cubicBezTo>
                  <a:cubicBezTo>
                    <a:pt x="2190" y="1440"/>
                    <a:pt x="2575" y="1152"/>
                    <a:pt x="2951" y="864"/>
                  </a:cubicBezTo>
                  <a:cubicBezTo>
                    <a:pt x="3327" y="576"/>
                    <a:pt x="3694" y="288"/>
                    <a:pt x="4037" y="144"/>
                  </a:cubicBezTo>
                  <a:cubicBezTo>
                    <a:pt x="4380" y="0"/>
                    <a:pt x="4700" y="0"/>
                    <a:pt x="5043" y="0"/>
                  </a:cubicBezTo>
                  <a:cubicBezTo>
                    <a:pt x="5386" y="0"/>
                    <a:pt x="5752" y="0"/>
                    <a:pt x="6143" y="0"/>
                  </a:cubicBezTo>
                  <a:cubicBezTo>
                    <a:pt x="6533" y="0"/>
                    <a:pt x="6946" y="0"/>
                    <a:pt x="7308" y="0"/>
                  </a:cubicBezTo>
                  <a:cubicBezTo>
                    <a:pt x="7670" y="0"/>
                    <a:pt x="7980" y="0"/>
                    <a:pt x="8286" y="0"/>
                  </a:cubicBezTo>
                  <a:cubicBezTo>
                    <a:pt x="8591" y="0"/>
                    <a:pt x="8892" y="0"/>
                    <a:pt x="9202" y="144"/>
                  </a:cubicBezTo>
                  <a:cubicBezTo>
                    <a:pt x="9512" y="288"/>
                    <a:pt x="9832" y="576"/>
                    <a:pt x="10241" y="1008"/>
                  </a:cubicBezTo>
                  <a:cubicBezTo>
                    <a:pt x="10650" y="1440"/>
                    <a:pt x="11148" y="2016"/>
                    <a:pt x="11575" y="2592"/>
                  </a:cubicBezTo>
                  <a:cubicBezTo>
                    <a:pt x="12003" y="3168"/>
                    <a:pt x="12360" y="3744"/>
                    <a:pt x="12699" y="4176"/>
                  </a:cubicBezTo>
                  <a:cubicBezTo>
                    <a:pt x="13037" y="4608"/>
                    <a:pt x="13357" y="4896"/>
                    <a:pt x="13695" y="5328"/>
                  </a:cubicBezTo>
                  <a:cubicBezTo>
                    <a:pt x="14033" y="5760"/>
                    <a:pt x="14391" y="6336"/>
                    <a:pt x="14724" y="6912"/>
                  </a:cubicBezTo>
                  <a:cubicBezTo>
                    <a:pt x="15058" y="7488"/>
                    <a:pt x="15368" y="8064"/>
                    <a:pt x="15683" y="8640"/>
                  </a:cubicBezTo>
                  <a:cubicBezTo>
                    <a:pt x="15998" y="9216"/>
                    <a:pt x="16317" y="9792"/>
                    <a:pt x="16623" y="10368"/>
                  </a:cubicBezTo>
                  <a:cubicBezTo>
                    <a:pt x="16928" y="10944"/>
                    <a:pt x="17220" y="11520"/>
                    <a:pt x="17577" y="12240"/>
                  </a:cubicBezTo>
                  <a:cubicBezTo>
                    <a:pt x="17934" y="12960"/>
                    <a:pt x="18357" y="13824"/>
                    <a:pt x="18738" y="14688"/>
                  </a:cubicBezTo>
                  <a:cubicBezTo>
                    <a:pt x="19119" y="15552"/>
                    <a:pt x="19457" y="16416"/>
                    <a:pt x="19861" y="17424"/>
                  </a:cubicBezTo>
                  <a:cubicBezTo>
                    <a:pt x="20265" y="18432"/>
                    <a:pt x="20735" y="19584"/>
                    <a:pt x="21036" y="20304"/>
                  </a:cubicBezTo>
                  <a:cubicBezTo>
                    <a:pt x="21337" y="21024"/>
                    <a:pt x="21468" y="213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548236" y="2833817"/>
              <a:ext cx="22226" cy="8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9167"/>
                  </a:moveTo>
                  <a:cubicBezTo>
                    <a:pt x="3086" y="6500"/>
                    <a:pt x="6171" y="3834"/>
                    <a:pt x="9771" y="2100"/>
                  </a:cubicBezTo>
                  <a:cubicBezTo>
                    <a:pt x="13371" y="367"/>
                    <a:pt x="17486" y="-433"/>
                    <a:pt x="19543" y="234"/>
                  </a:cubicBezTo>
                  <a:cubicBezTo>
                    <a:pt x="21600" y="900"/>
                    <a:pt x="21600" y="3034"/>
                    <a:pt x="21600" y="6767"/>
                  </a:cubicBezTo>
                  <a:cubicBezTo>
                    <a:pt x="21600" y="10500"/>
                    <a:pt x="21600" y="15834"/>
                    <a:pt x="21600" y="211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596390" y="2840167"/>
              <a:ext cx="44451" cy="5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406" fill="norm" stroke="1" extrusionOk="0">
                  <a:moveTo>
                    <a:pt x="13010" y="551"/>
                  </a:moveTo>
                  <a:cubicBezTo>
                    <a:pt x="10555" y="951"/>
                    <a:pt x="8100" y="1351"/>
                    <a:pt x="5891" y="3351"/>
                  </a:cubicBezTo>
                  <a:cubicBezTo>
                    <a:pt x="3682" y="5351"/>
                    <a:pt x="1719" y="8951"/>
                    <a:pt x="737" y="11751"/>
                  </a:cubicBezTo>
                  <a:cubicBezTo>
                    <a:pt x="-245" y="14551"/>
                    <a:pt x="-245" y="16551"/>
                    <a:pt x="737" y="18151"/>
                  </a:cubicBezTo>
                  <a:cubicBezTo>
                    <a:pt x="1719" y="19751"/>
                    <a:pt x="3682" y="20951"/>
                    <a:pt x="7364" y="20151"/>
                  </a:cubicBezTo>
                  <a:cubicBezTo>
                    <a:pt x="11046" y="19351"/>
                    <a:pt x="16446" y="16551"/>
                    <a:pt x="18900" y="13151"/>
                  </a:cubicBezTo>
                  <a:cubicBezTo>
                    <a:pt x="21355" y="9751"/>
                    <a:pt x="20864" y="5751"/>
                    <a:pt x="19391" y="3151"/>
                  </a:cubicBezTo>
                  <a:cubicBezTo>
                    <a:pt x="17919" y="551"/>
                    <a:pt x="15464" y="-649"/>
                    <a:pt x="14237" y="351"/>
                  </a:cubicBezTo>
                  <a:cubicBezTo>
                    <a:pt x="13010" y="1351"/>
                    <a:pt x="13010" y="4551"/>
                    <a:pt x="13010" y="77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652257" y="2888143"/>
              <a:ext cx="67430" cy="12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996" fill="norm" stroke="1" extrusionOk="0">
                  <a:moveTo>
                    <a:pt x="21172" y="3779"/>
                  </a:moveTo>
                  <a:cubicBezTo>
                    <a:pt x="20840" y="2236"/>
                    <a:pt x="20507" y="694"/>
                    <a:pt x="19510" y="179"/>
                  </a:cubicBezTo>
                  <a:cubicBezTo>
                    <a:pt x="18514" y="-335"/>
                    <a:pt x="16852" y="179"/>
                    <a:pt x="13529" y="2751"/>
                  </a:cubicBezTo>
                  <a:cubicBezTo>
                    <a:pt x="10206" y="5322"/>
                    <a:pt x="5221" y="9951"/>
                    <a:pt x="2563" y="12779"/>
                  </a:cubicBezTo>
                  <a:cubicBezTo>
                    <a:pt x="-96" y="15608"/>
                    <a:pt x="-428" y="16636"/>
                    <a:pt x="403" y="17836"/>
                  </a:cubicBezTo>
                  <a:cubicBezTo>
                    <a:pt x="1234" y="19036"/>
                    <a:pt x="3227" y="20408"/>
                    <a:pt x="6550" y="20836"/>
                  </a:cubicBezTo>
                  <a:cubicBezTo>
                    <a:pt x="9874" y="21265"/>
                    <a:pt x="14526" y="20751"/>
                    <a:pt x="19178" y="202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751410" y="2969683"/>
              <a:ext cx="37671" cy="8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281" fill="norm" stroke="1" extrusionOk="0">
                  <a:moveTo>
                    <a:pt x="1765" y="4533"/>
                  </a:moveTo>
                  <a:cubicBezTo>
                    <a:pt x="598" y="3200"/>
                    <a:pt x="-570" y="1867"/>
                    <a:pt x="306" y="1067"/>
                  </a:cubicBezTo>
                  <a:cubicBezTo>
                    <a:pt x="1181" y="267"/>
                    <a:pt x="4100" y="0"/>
                    <a:pt x="7311" y="0"/>
                  </a:cubicBezTo>
                  <a:cubicBezTo>
                    <a:pt x="10522" y="0"/>
                    <a:pt x="14025" y="267"/>
                    <a:pt x="16068" y="1200"/>
                  </a:cubicBezTo>
                  <a:cubicBezTo>
                    <a:pt x="18111" y="2133"/>
                    <a:pt x="18695" y="3733"/>
                    <a:pt x="18111" y="5067"/>
                  </a:cubicBezTo>
                  <a:cubicBezTo>
                    <a:pt x="17527" y="6400"/>
                    <a:pt x="15776" y="7467"/>
                    <a:pt x="13441" y="8400"/>
                  </a:cubicBezTo>
                  <a:cubicBezTo>
                    <a:pt x="11106" y="9333"/>
                    <a:pt x="8187" y="10133"/>
                    <a:pt x="8187" y="10533"/>
                  </a:cubicBezTo>
                  <a:cubicBezTo>
                    <a:pt x="8187" y="10933"/>
                    <a:pt x="11106" y="10933"/>
                    <a:pt x="13733" y="11333"/>
                  </a:cubicBezTo>
                  <a:cubicBezTo>
                    <a:pt x="16360" y="11733"/>
                    <a:pt x="18695" y="12533"/>
                    <a:pt x="19862" y="13600"/>
                  </a:cubicBezTo>
                  <a:cubicBezTo>
                    <a:pt x="21030" y="14667"/>
                    <a:pt x="21030" y="16000"/>
                    <a:pt x="20154" y="17200"/>
                  </a:cubicBezTo>
                  <a:cubicBezTo>
                    <a:pt x="19279" y="18400"/>
                    <a:pt x="17527" y="19467"/>
                    <a:pt x="14900" y="20267"/>
                  </a:cubicBezTo>
                  <a:cubicBezTo>
                    <a:pt x="12273" y="21067"/>
                    <a:pt x="8771" y="21600"/>
                    <a:pt x="7019" y="21067"/>
                  </a:cubicBezTo>
                  <a:cubicBezTo>
                    <a:pt x="5268" y="20533"/>
                    <a:pt x="5268" y="18933"/>
                    <a:pt x="5268" y="173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849861" y="2978150"/>
              <a:ext cx="95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945111" y="2861597"/>
              <a:ext cx="98426" cy="15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3737"/>
                  </a:moveTo>
                  <a:cubicBezTo>
                    <a:pt x="232" y="2593"/>
                    <a:pt x="465" y="1449"/>
                    <a:pt x="1161" y="733"/>
                  </a:cubicBezTo>
                  <a:cubicBezTo>
                    <a:pt x="1858" y="18"/>
                    <a:pt x="3019" y="-268"/>
                    <a:pt x="5110" y="304"/>
                  </a:cubicBezTo>
                  <a:cubicBezTo>
                    <a:pt x="7200" y="876"/>
                    <a:pt x="10219" y="2307"/>
                    <a:pt x="10684" y="4810"/>
                  </a:cubicBezTo>
                  <a:cubicBezTo>
                    <a:pt x="11148" y="7313"/>
                    <a:pt x="9058" y="10890"/>
                    <a:pt x="7200" y="13464"/>
                  </a:cubicBezTo>
                  <a:cubicBezTo>
                    <a:pt x="5342" y="16039"/>
                    <a:pt x="3716" y="17613"/>
                    <a:pt x="2555" y="18757"/>
                  </a:cubicBezTo>
                  <a:cubicBezTo>
                    <a:pt x="1394" y="19902"/>
                    <a:pt x="697" y="20617"/>
                    <a:pt x="929" y="20974"/>
                  </a:cubicBezTo>
                  <a:cubicBezTo>
                    <a:pt x="1161" y="21332"/>
                    <a:pt x="2323" y="21332"/>
                    <a:pt x="5923" y="20545"/>
                  </a:cubicBezTo>
                  <a:cubicBezTo>
                    <a:pt x="9523" y="19758"/>
                    <a:pt x="15561" y="18185"/>
                    <a:pt x="21600" y="166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008611" y="2703444"/>
              <a:ext cx="71548" cy="11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17" fill="norm" stroke="1" extrusionOk="0">
                  <a:moveTo>
                    <a:pt x="0" y="3877"/>
                  </a:moveTo>
                  <a:cubicBezTo>
                    <a:pt x="2817" y="2688"/>
                    <a:pt x="5635" y="1499"/>
                    <a:pt x="8922" y="706"/>
                  </a:cubicBezTo>
                  <a:cubicBezTo>
                    <a:pt x="12209" y="-87"/>
                    <a:pt x="15965" y="-483"/>
                    <a:pt x="18313" y="1003"/>
                  </a:cubicBezTo>
                  <a:cubicBezTo>
                    <a:pt x="20661" y="2489"/>
                    <a:pt x="21600" y="5858"/>
                    <a:pt x="20974" y="9524"/>
                  </a:cubicBezTo>
                  <a:cubicBezTo>
                    <a:pt x="20348" y="13190"/>
                    <a:pt x="18157" y="17154"/>
                    <a:pt x="15965" y="211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034011" y="2752724"/>
              <a:ext cx="984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164186" y="2936875"/>
              <a:ext cx="11112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783" y="9720"/>
                  </a:cubicBezTo>
                  <a:cubicBezTo>
                    <a:pt x="17280" y="6480"/>
                    <a:pt x="19131" y="4320"/>
                    <a:pt x="20160" y="2880"/>
                  </a:cubicBezTo>
                  <a:cubicBezTo>
                    <a:pt x="21189" y="1440"/>
                    <a:pt x="2139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4230861" y="2901950"/>
              <a:ext cx="9526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92"/>
                    <a:pt x="0" y="7385"/>
                    <a:pt x="1200" y="10523"/>
                  </a:cubicBezTo>
                  <a:cubicBezTo>
                    <a:pt x="2400" y="13662"/>
                    <a:pt x="4800" y="16246"/>
                    <a:pt x="8400" y="18000"/>
                  </a:cubicBezTo>
                  <a:cubicBezTo>
                    <a:pt x="12000" y="19754"/>
                    <a:pt x="16800" y="20677"/>
                    <a:pt x="19200" y="21138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4453111" y="2778367"/>
              <a:ext cx="9526" cy="11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738"/>
                  </a:moveTo>
                  <a:cubicBezTo>
                    <a:pt x="0" y="747"/>
                    <a:pt x="0" y="-244"/>
                    <a:pt x="1200" y="53"/>
                  </a:cubicBezTo>
                  <a:cubicBezTo>
                    <a:pt x="2400" y="350"/>
                    <a:pt x="4800" y="1936"/>
                    <a:pt x="8400" y="5701"/>
                  </a:cubicBezTo>
                  <a:cubicBezTo>
                    <a:pt x="12000" y="9466"/>
                    <a:pt x="16800" y="15411"/>
                    <a:pt x="21600" y="213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482296" y="2805477"/>
              <a:ext cx="44450" cy="6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775" fill="norm" stroke="1" extrusionOk="0">
                  <a:moveTo>
                    <a:pt x="11766" y="378"/>
                  </a:moveTo>
                  <a:cubicBezTo>
                    <a:pt x="9254" y="50"/>
                    <a:pt x="6743" y="-277"/>
                    <a:pt x="4733" y="378"/>
                  </a:cubicBezTo>
                  <a:cubicBezTo>
                    <a:pt x="2724" y="1032"/>
                    <a:pt x="1217" y="2668"/>
                    <a:pt x="463" y="5123"/>
                  </a:cubicBezTo>
                  <a:cubicBezTo>
                    <a:pt x="-290" y="7578"/>
                    <a:pt x="-290" y="10850"/>
                    <a:pt x="1719" y="13796"/>
                  </a:cubicBezTo>
                  <a:cubicBezTo>
                    <a:pt x="3729" y="16741"/>
                    <a:pt x="7747" y="19359"/>
                    <a:pt x="11012" y="20341"/>
                  </a:cubicBezTo>
                  <a:cubicBezTo>
                    <a:pt x="14277" y="21323"/>
                    <a:pt x="16789" y="20668"/>
                    <a:pt x="18547" y="18050"/>
                  </a:cubicBezTo>
                  <a:cubicBezTo>
                    <a:pt x="20305" y="15432"/>
                    <a:pt x="21310" y="10850"/>
                    <a:pt x="21059" y="7741"/>
                  </a:cubicBezTo>
                  <a:cubicBezTo>
                    <a:pt x="20808" y="4632"/>
                    <a:pt x="19301" y="2996"/>
                    <a:pt x="17291" y="1850"/>
                  </a:cubicBezTo>
                  <a:cubicBezTo>
                    <a:pt x="15282" y="705"/>
                    <a:pt x="12770" y="50"/>
                    <a:pt x="12017" y="868"/>
                  </a:cubicBezTo>
                  <a:cubicBezTo>
                    <a:pt x="11263" y="1687"/>
                    <a:pt x="12268" y="3978"/>
                    <a:pt x="13273" y="62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550181" y="2873238"/>
              <a:ext cx="71206" cy="13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48" fill="norm" stroke="1" extrusionOk="0">
                  <a:moveTo>
                    <a:pt x="21062" y="4203"/>
                  </a:moveTo>
                  <a:cubicBezTo>
                    <a:pt x="20436" y="3332"/>
                    <a:pt x="19810" y="2461"/>
                    <a:pt x="19184" y="1590"/>
                  </a:cubicBezTo>
                  <a:cubicBezTo>
                    <a:pt x="18558" y="719"/>
                    <a:pt x="17932" y="-152"/>
                    <a:pt x="15584" y="22"/>
                  </a:cubicBezTo>
                  <a:cubicBezTo>
                    <a:pt x="13236" y="196"/>
                    <a:pt x="9166" y="1416"/>
                    <a:pt x="5723" y="3767"/>
                  </a:cubicBezTo>
                  <a:cubicBezTo>
                    <a:pt x="2279" y="6119"/>
                    <a:pt x="-538" y="9603"/>
                    <a:pt x="88" y="12738"/>
                  </a:cubicBezTo>
                  <a:cubicBezTo>
                    <a:pt x="714" y="15874"/>
                    <a:pt x="4784" y="18661"/>
                    <a:pt x="8853" y="214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627736" y="2969330"/>
              <a:ext cx="63501" cy="7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535"/>
                  </a:moveTo>
                  <a:cubicBezTo>
                    <a:pt x="1440" y="1622"/>
                    <a:pt x="2880" y="710"/>
                    <a:pt x="4860" y="253"/>
                  </a:cubicBezTo>
                  <a:cubicBezTo>
                    <a:pt x="6840" y="-203"/>
                    <a:pt x="9360" y="-203"/>
                    <a:pt x="10260" y="1622"/>
                  </a:cubicBezTo>
                  <a:cubicBezTo>
                    <a:pt x="11160" y="3448"/>
                    <a:pt x="10440" y="7098"/>
                    <a:pt x="9540" y="9684"/>
                  </a:cubicBezTo>
                  <a:cubicBezTo>
                    <a:pt x="8640" y="12270"/>
                    <a:pt x="7560" y="13791"/>
                    <a:pt x="6300" y="15160"/>
                  </a:cubicBezTo>
                  <a:cubicBezTo>
                    <a:pt x="5040" y="16529"/>
                    <a:pt x="3600" y="17746"/>
                    <a:pt x="3420" y="18963"/>
                  </a:cubicBezTo>
                  <a:cubicBezTo>
                    <a:pt x="3240" y="20180"/>
                    <a:pt x="4320" y="21397"/>
                    <a:pt x="7560" y="21093"/>
                  </a:cubicBezTo>
                  <a:cubicBezTo>
                    <a:pt x="10800" y="20789"/>
                    <a:pt x="16200" y="18963"/>
                    <a:pt x="21600" y="1713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738861" y="2955925"/>
              <a:ext cx="31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826820" y="2851696"/>
              <a:ext cx="80317" cy="1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27" fill="norm" stroke="1" extrusionOk="0">
                  <a:moveTo>
                    <a:pt x="5298" y="3814"/>
                  </a:moveTo>
                  <a:cubicBezTo>
                    <a:pt x="5579" y="2806"/>
                    <a:pt x="5859" y="1798"/>
                    <a:pt x="6701" y="1150"/>
                  </a:cubicBezTo>
                  <a:cubicBezTo>
                    <a:pt x="7543" y="502"/>
                    <a:pt x="8945" y="214"/>
                    <a:pt x="10488" y="70"/>
                  </a:cubicBezTo>
                  <a:cubicBezTo>
                    <a:pt x="12031" y="-74"/>
                    <a:pt x="13714" y="-74"/>
                    <a:pt x="14836" y="862"/>
                  </a:cubicBezTo>
                  <a:cubicBezTo>
                    <a:pt x="15958" y="1798"/>
                    <a:pt x="16519" y="3670"/>
                    <a:pt x="14836" y="6190"/>
                  </a:cubicBezTo>
                  <a:cubicBezTo>
                    <a:pt x="13153" y="8710"/>
                    <a:pt x="9226" y="11878"/>
                    <a:pt x="6420" y="14110"/>
                  </a:cubicBezTo>
                  <a:cubicBezTo>
                    <a:pt x="3615" y="16342"/>
                    <a:pt x="1932" y="17638"/>
                    <a:pt x="950" y="18718"/>
                  </a:cubicBezTo>
                  <a:cubicBezTo>
                    <a:pt x="-31" y="19798"/>
                    <a:pt x="-312" y="20662"/>
                    <a:pt x="389" y="21094"/>
                  </a:cubicBezTo>
                  <a:cubicBezTo>
                    <a:pt x="1091" y="21526"/>
                    <a:pt x="2774" y="21526"/>
                    <a:pt x="6420" y="21166"/>
                  </a:cubicBezTo>
                  <a:cubicBezTo>
                    <a:pt x="10067" y="20806"/>
                    <a:pt x="15678" y="20086"/>
                    <a:pt x="21288" y="193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919559" y="2699586"/>
              <a:ext cx="53280" cy="1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047" fill="norm" stroke="1" extrusionOk="0">
                  <a:moveTo>
                    <a:pt x="13305" y="3349"/>
                  </a:moveTo>
                  <a:cubicBezTo>
                    <a:pt x="12505" y="2376"/>
                    <a:pt x="11705" y="1403"/>
                    <a:pt x="9905" y="722"/>
                  </a:cubicBezTo>
                  <a:cubicBezTo>
                    <a:pt x="8105" y="41"/>
                    <a:pt x="5305" y="-348"/>
                    <a:pt x="3105" y="430"/>
                  </a:cubicBezTo>
                  <a:cubicBezTo>
                    <a:pt x="905" y="1209"/>
                    <a:pt x="-695" y="3155"/>
                    <a:pt x="305" y="5295"/>
                  </a:cubicBezTo>
                  <a:cubicBezTo>
                    <a:pt x="1305" y="7436"/>
                    <a:pt x="4905" y="9771"/>
                    <a:pt x="7505" y="12009"/>
                  </a:cubicBezTo>
                  <a:cubicBezTo>
                    <a:pt x="10105" y="14247"/>
                    <a:pt x="11705" y="16387"/>
                    <a:pt x="11905" y="17847"/>
                  </a:cubicBezTo>
                  <a:cubicBezTo>
                    <a:pt x="12105" y="19306"/>
                    <a:pt x="10905" y="20084"/>
                    <a:pt x="9305" y="20571"/>
                  </a:cubicBezTo>
                  <a:cubicBezTo>
                    <a:pt x="7705" y="21057"/>
                    <a:pt x="5705" y="21252"/>
                    <a:pt x="4305" y="20766"/>
                  </a:cubicBezTo>
                  <a:cubicBezTo>
                    <a:pt x="2905" y="20279"/>
                    <a:pt x="2105" y="19111"/>
                    <a:pt x="2705" y="17652"/>
                  </a:cubicBezTo>
                  <a:cubicBezTo>
                    <a:pt x="3305" y="16193"/>
                    <a:pt x="5305" y="14441"/>
                    <a:pt x="8305" y="12690"/>
                  </a:cubicBezTo>
                  <a:cubicBezTo>
                    <a:pt x="11305" y="10938"/>
                    <a:pt x="15305" y="9187"/>
                    <a:pt x="17705" y="7825"/>
                  </a:cubicBezTo>
                  <a:cubicBezTo>
                    <a:pt x="20105" y="6463"/>
                    <a:pt x="20905" y="5490"/>
                    <a:pt x="19305" y="4906"/>
                  </a:cubicBezTo>
                  <a:cubicBezTo>
                    <a:pt x="17705" y="4322"/>
                    <a:pt x="13705" y="4128"/>
                    <a:pt x="10705" y="4225"/>
                  </a:cubicBezTo>
                  <a:cubicBezTo>
                    <a:pt x="7705" y="4322"/>
                    <a:pt x="5705" y="4711"/>
                    <a:pt x="3705" y="51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037311" y="29273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7280"/>
                    <a:pt x="4050" y="12960"/>
                    <a:pt x="6863" y="10440"/>
                  </a:cubicBezTo>
                  <a:cubicBezTo>
                    <a:pt x="9675" y="7920"/>
                    <a:pt x="13275" y="7200"/>
                    <a:pt x="15862" y="5760"/>
                  </a:cubicBezTo>
                  <a:cubicBezTo>
                    <a:pt x="18450" y="4320"/>
                    <a:pt x="2002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094461" y="2898775"/>
              <a:ext cx="6351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262736" y="2759075"/>
              <a:ext cx="952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295340" y="2781299"/>
              <a:ext cx="44418" cy="5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0535" fill="norm" stroke="1" extrusionOk="0">
                  <a:moveTo>
                    <a:pt x="5495" y="0"/>
                  </a:moveTo>
                  <a:cubicBezTo>
                    <a:pt x="3040" y="1694"/>
                    <a:pt x="586" y="3388"/>
                    <a:pt x="95" y="6776"/>
                  </a:cubicBezTo>
                  <a:cubicBezTo>
                    <a:pt x="-396" y="10164"/>
                    <a:pt x="1077" y="15247"/>
                    <a:pt x="3286" y="18000"/>
                  </a:cubicBezTo>
                  <a:cubicBezTo>
                    <a:pt x="5495" y="20752"/>
                    <a:pt x="8440" y="21176"/>
                    <a:pt x="11631" y="19694"/>
                  </a:cubicBezTo>
                  <a:cubicBezTo>
                    <a:pt x="14822" y="18211"/>
                    <a:pt x="18259" y="14823"/>
                    <a:pt x="19731" y="11435"/>
                  </a:cubicBezTo>
                  <a:cubicBezTo>
                    <a:pt x="21204" y="8047"/>
                    <a:pt x="20713" y="4658"/>
                    <a:pt x="18995" y="2541"/>
                  </a:cubicBezTo>
                  <a:cubicBezTo>
                    <a:pt x="17277" y="423"/>
                    <a:pt x="14331" y="-424"/>
                    <a:pt x="12613" y="423"/>
                  </a:cubicBezTo>
                  <a:cubicBezTo>
                    <a:pt x="10895" y="1270"/>
                    <a:pt x="10404" y="3811"/>
                    <a:pt x="9913" y="63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315250" y="2858966"/>
              <a:ext cx="93239" cy="13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98" fill="norm" stroke="1" extrusionOk="0">
                  <a:moveTo>
                    <a:pt x="20491" y="6547"/>
                  </a:moveTo>
                  <a:cubicBezTo>
                    <a:pt x="20731" y="5741"/>
                    <a:pt x="20971" y="4935"/>
                    <a:pt x="21091" y="3807"/>
                  </a:cubicBezTo>
                  <a:cubicBezTo>
                    <a:pt x="21211" y="2678"/>
                    <a:pt x="21211" y="1228"/>
                    <a:pt x="20131" y="502"/>
                  </a:cubicBezTo>
                  <a:cubicBezTo>
                    <a:pt x="19051" y="-223"/>
                    <a:pt x="16891" y="-223"/>
                    <a:pt x="13771" y="905"/>
                  </a:cubicBezTo>
                  <a:cubicBezTo>
                    <a:pt x="10651" y="2034"/>
                    <a:pt x="6571" y="4290"/>
                    <a:pt x="3811" y="7192"/>
                  </a:cubicBezTo>
                  <a:cubicBezTo>
                    <a:pt x="1051" y="10093"/>
                    <a:pt x="-389" y="13640"/>
                    <a:pt x="91" y="16138"/>
                  </a:cubicBezTo>
                  <a:cubicBezTo>
                    <a:pt x="571" y="18637"/>
                    <a:pt x="2971" y="20087"/>
                    <a:pt x="5491" y="20732"/>
                  </a:cubicBezTo>
                  <a:cubicBezTo>
                    <a:pt x="8011" y="21377"/>
                    <a:pt x="10651" y="21216"/>
                    <a:pt x="13291" y="210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421486" y="2968625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532611" y="298132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587173" y="2845272"/>
              <a:ext cx="91489" cy="13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5" fill="norm" stroke="1" extrusionOk="0">
                  <a:moveTo>
                    <a:pt x="4282" y="1400"/>
                  </a:moveTo>
                  <a:cubicBezTo>
                    <a:pt x="5018" y="745"/>
                    <a:pt x="5754" y="91"/>
                    <a:pt x="7841" y="9"/>
                  </a:cubicBezTo>
                  <a:cubicBezTo>
                    <a:pt x="9927" y="-73"/>
                    <a:pt x="13363" y="418"/>
                    <a:pt x="15450" y="1482"/>
                  </a:cubicBezTo>
                  <a:cubicBezTo>
                    <a:pt x="17536" y="2545"/>
                    <a:pt x="18273" y="4182"/>
                    <a:pt x="16309" y="6718"/>
                  </a:cubicBezTo>
                  <a:cubicBezTo>
                    <a:pt x="14345" y="9254"/>
                    <a:pt x="9682" y="12691"/>
                    <a:pt x="6613" y="14900"/>
                  </a:cubicBezTo>
                  <a:cubicBezTo>
                    <a:pt x="3545" y="17109"/>
                    <a:pt x="2073" y="18091"/>
                    <a:pt x="1091" y="18991"/>
                  </a:cubicBezTo>
                  <a:cubicBezTo>
                    <a:pt x="109" y="19891"/>
                    <a:pt x="-382" y="20709"/>
                    <a:pt x="354" y="21118"/>
                  </a:cubicBezTo>
                  <a:cubicBezTo>
                    <a:pt x="1091" y="21527"/>
                    <a:pt x="3054" y="21527"/>
                    <a:pt x="6736" y="21036"/>
                  </a:cubicBezTo>
                  <a:cubicBezTo>
                    <a:pt x="10418" y="20545"/>
                    <a:pt x="15818" y="19563"/>
                    <a:pt x="21218" y="185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698372" y="2704241"/>
              <a:ext cx="35993" cy="11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60" fill="norm" stroke="1" extrusionOk="0">
                  <a:moveTo>
                    <a:pt x="19980" y="6220"/>
                  </a:moveTo>
                  <a:cubicBezTo>
                    <a:pt x="20597" y="5210"/>
                    <a:pt x="21214" y="4201"/>
                    <a:pt x="20905" y="3192"/>
                  </a:cubicBezTo>
                  <a:cubicBezTo>
                    <a:pt x="20597" y="2182"/>
                    <a:pt x="19363" y="1173"/>
                    <a:pt x="17203" y="567"/>
                  </a:cubicBezTo>
                  <a:cubicBezTo>
                    <a:pt x="15043" y="-38"/>
                    <a:pt x="11957" y="-240"/>
                    <a:pt x="8871" y="366"/>
                  </a:cubicBezTo>
                  <a:cubicBezTo>
                    <a:pt x="5785" y="971"/>
                    <a:pt x="2700" y="2384"/>
                    <a:pt x="1157" y="3596"/>
                  </a:cubicBezTo>
                  <a:cubicBezTo>
                    <a:pt x="-386" y="4807"/>
                    <a:pt x="-386" y="5816"/>
                    <a:pt x="1157" y="6321"/>
                  </a:cubicBezTo>
                  <a:cubicBezTo>
                    <a:pt x="2700" y="6825"/>
                    <a:pt x="5785" y="6825"/>
                    <a:pt x="8871" y="6220"/>
                  </a:cubicBezTo>
                  <a:cubicBezTo>
                    <a:pt x="11957" y="5614"/>
                    <a:pt x="15043" y="4403"/>
                    <a:pt x="16277" y="4706"/>
                  </a:cubicBezTo>
                  <a:cubicBezTo>
                    <a:pt x="17511" y="5009"/>
                    <a:pt x="16894" y="6825"/>
                    <a:pt x="17203" y="9853"/>
                  </a:cubicBezTo>
                  <a:cubicBezTo>
                    <a:pt x="17511" y="12881"/>
                    <a:pt x="18745" y="17121"/>
                    <a:pt x="19980" y="213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770736" y="2927350"/>
              <a:ext cx="1016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821717" y="2886075"/>
              <a:ext cx="15695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731"/>
                    <a:pt x="3818" y="9463"/>
                    <a:pt x="1118" y="13063"/>
                  </a:cubicBezTo>
                  <a:cubicBezTo>
                    <a:pt x="-1582" y="16663"/>
                    <a:pt x="1118" y="19131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940069" y="2848934"/>
              <a:ext cx="103718" cy="15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5731" y="3914"/>
                  </a:moveTo>
                  <a:cubicBezTo>
                    <a:pt x="5290" y="3164"/>
                    <a:pt x="4849" y="2414"/>
                    <a:pt x="5180" y="1739"/>
                  </a:cubicBezTo>
                  <a:cubicBezTo>
                    <a:pt x="5510" y="1064"/>
                    <a:pt x="6612" y="464"/>
                    <a:pt x="8155" y="164"/>
                  </a:cubicBezTo>
                  <a:cubicBezTo>
                    <a:pt x="9698" y="-136"/>
                    <a:pt x="11682" y="-136"/>
                    <a:pt x="13004" y="1139"/>
                  </a:cubicBezTo>
                  <a:cubicBezTo>
                    <a:pt x="14327" y="2414"/>
                    <a:pt x="14988" y="4964"/>
                    <a:pt x="13004" y="8114"/>
                  </a:cubicBezTo>
                  <a:cubicBezTo>
                    <a:pt x="11020" y="11264"/>
                    <a:pt x="6392" y="15014"/>
                    <a:pt x="3637" y="17189"/>
                  </a:cubicBezTo>
                  <a:cubicBezTo>
                    <a:pt x="882" y="19364"/>
                    <a:pt x="0" y="19964"/>
                    <a:pt x="0" y="20489"/>
                  </a:cubicBezTo>
                  <a:cubicBezTo>
                    <a:pt x="0" y="21014"/>
                    <a:pt x="882" y="21464"/>
                    <a:pt x="3527" y="21464"/>
                  </a:cubicBezTo>
                  <a:cubicBezTo>
                    <a:pt x="6171" y="21464"/>
                    <a:pt x="10580" y="21014"/>
                    <a:pt x="13886" y="20564"/>
                  </a:cubicBezTo>
                  <a:cubicBezTo>
                    <a:pt x="17192" y="20114"/>
                    <a:pt x="19396" y="19664"/>
                    <a:pt x="21600" y="192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050136" y="2730500"/>
              <a:ext cx="317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079074" y="2730500"/>
              <a:ext cx="27359" cy="5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35" fill="norm" stroke="1" extrusionOk="0">
                  <a:moveTo>
                    <a:pt x="16525" y="5082"/>
                  </a:moveTo>
                  <a:cubicBezTo>
                    <a:pt x="14125" y="3388"/>
                    <a:pt x="11725" y="1694"/>
                    <a:pt x="8925" y="2329"/>
                  </a:cubicBezTo>
                  <a:cubicBezTo>
                    <a:pt x="6125" y="2965"/>
                    <a:pt x="2925" y="5929"/>
                    <a:pt x="1325" y="8471"/>
                  </a:cubicBezTo>
                  <a:cubicBezTo>
                    <a:pt x="-275" y="11012"/>
                    <a:pt x="-275" y="13129"/>
                    <a:pt x="525" y="15247"/>
                  </a:cubicBezTo>
                  <a:cubicBezTo>
                    <a:pt x="1325" y="17365"/>
                    <a:pt x="2925" y="19482"/>
                    <a:pt x="5725" y="20541"/>
                  </a:cubicBezTo>
                  <a:cubicBezTo>
                    <a:pt x="8525" y="21600"/>
                    <a:pt x="12525" y="21600"/>
                    <a:pt x="15725" y="20541"/>
                  </a:cubicBezTo>
                  <a:cubicBezTo>
                    <a:pt x="18925" y="19482"/>
                    <a:pt x="21325" y="17365"/>
                    <a:pt x="20525" y="13765"/>
                  </a:cubicBezTo>
                  <a:cubicBezTo>
                    <a:pt x="19725" y="10165"/>
                    <a:pt x="15725" y="5082"/>
                    <a:pt x="1172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9" name="Drawing"/>
          <p:cNvGrpSpPr/>
          <p:nvPr/>
        </p:nvGrpSpPr>
        <p:grpSpPr>
          <a:xfrm>
            <a:off x="3565525" y="3032125"/>
            <a:ext cx="6254750" cy="3987800"/>
            <a:chOff x="0" y="0"/>
            <a:chExt cx="6254750" cy="3987800"/>
          </a:xfrm>
        </p:grpSpPr>
        <p:sp>
          <p:nvSpPr>
            <p:cNvPr id="2477" name="Line"/>
            <p:cNvSpPr/>
            <p:nvPr/>
          </p:nvSpPr>
          <p:spPr>
            <a:xfrm>
              <a:off x="127000" y="206375"/>
              <a:ext cx="19050" cy="20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15"/>
                    <a:pt x="4800" y="4431"/>
                    <a:pt x="8400" y="7311"/>
                  </a:cubicBezTo>
                  <a:cubicBezTo>
                    <a:pt x="12000" y="10191"/>
                    <a:pt x="16800" y="13735"/>
                    <a:pt x="19200" y="16228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9050" y="164373"/>
              <a:ext cx="215900" cy="10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0" y="20250"/>
                    <a:pt x="0" y="19180"/>
                    <a:pt x="1271" y="17256"/>
                  </a:cubicBezTo>
                  <a:cubicBezTo>
                    <a:pt x="2541" y="15331"/>
                    <a:pt x="5082" y="12551"/>
                    <a:pt x="8100" y="9450"/>
                  </a:cubicBezTo>
                  <a:cubicBezTo>
                    <a:pt x="11118" y="6349"/>
                    <a:pt x="14612" y="2927"/>
                    <a:pt x="16941" y="1323"/>
                  </a:cubicBezTo>
                  <a:cubicBezTo>
                    <a:pt x="19271" y="-281"/>
                    <a:pt x="20435" y="-67"/>
                    <a:pt x="21600" y="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05313" y="291241"/>
              <a:ext cx="77262" cy="7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43" fill="norm" stroke="1" extrusionOk="0">
                  <a:moveTo>
                    <a:pt x="2881" y="12843"/>
                  </a:moveTo>
                  <a:cubicBezTo>
                    <a:pt x="2881" y="11343"/>
                    <a:pt x="2881" y="9843"/>
                    <a:pt x="3601" y="8943"/>
                  </a:cubicBezTo>
                  <a:cubicBezTo>
                    <a:pt x="4321" y="8043"/>
                    <a:pt x="5761" y="7743"/>
                    <a:pt x="7057" y="7143"/>
                  </a:cubicBezTo>
                  <a:cubicBezTo>
                    <a:pt x="8353" y="6543"/>
                    <a:pt x="9505" y="5643"/>
                    <a:pt x="10369" y="4443"/>
                  </a:cubicBezTo>
                  <a:cubicBezTo>
                    <a:pt x="11233" y="3243"/>
                    <a:pt x="11809" y="1743"/>
                    <a:pt x="11377" y="843"/>
                  </a:cubicBezTo>
                  <a:cubicBezTo>
                    <a:pt x="10945" y="-57"/>
                    <a:pt x="9505" y="-357"/>
                    <a:pt x="7633" y="543"/>
                  </a:cubicBezTo>
                  <a:cubicBezTo>
                    <a:pt x="5761" y="1443"/>
                    <a:pt x="3457" y="3543"/>
                    <a:pt x="1873" y="6693"/>
                  </a:cubicBezTo>
                  <a:cubicBezTo>
                    <a:pt x="289" y="9843"/>
                    <a:pt x="-575" y="14043"/>
                    <a:pt x="433" y="16893"/>
                  </a:cubicBezTo>
                  <a:cubicBezTo>
                    <a:pt x="1441" y="19743"/>
                    <a:pt x="4321" y="21243"/>
                    <a:pt x="8065" y="21243"/>
                  </a:cubicBezTo>
                  <a:cubicBezTo>
                    <a:pt x="11809" y="21243"/>
                    <a:pt x="16417" y="19743"/>
                    <a:pt x="21025" y="18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07838" y="264378"/>
              <a:ext cx="57288" cy="8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84" fill="norm" stroke="1" extrusionOk="0">
                  <a:moveTo>
                    <a:pt x="15367" y="5255"/>
                  </a:moveTo>
                  <a:cubicBezTo>
                    <a:pt x="15367" y="3954"/>
                    <a:pt x="15367" y="2653"/>
                    <a:pt x="14385" y="1612"/>
                  </a:cubicBezTo>
                  <a:cubicBezTo>
                    <a:pt x="13403" y="571"/>
                    <a:pt x="11440" y="-210"/>
                    <a:pt x="9476" y="50"/>
                  </a:cubicBezTo>
                  <a:cubicBezTo>
                    <a:pt x="7513" y="310"/>
                    <a:pt x="5549" y="1612"/>
                    <a:pt x="3585" y="4604"/>
                  </a:cubicBezTo>
                  <a:cubicBezTo>
                    <a:pt x="1622" y="7597"/>
                    <a:pt x="-342" y="12282"/>
                    <a:pt x="51" y="15535"/>
                  </a:cubicBezTo>
                  <a:cubicBezTo>
                    <a:pt x="443" y="18788"/>
                    <a:pt x="3193" y="20609"/>
                    <a:pt x="7120" y="21000"/>
                  </a:cubicBezTo>
                  <a:cubicBezTo>
                    <a:pt x="11047" y="21390"/>
                    <a:pt x="16153" y="20349"/>
                    <a:pt x="21258" y="19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03224" y="149225"/>
              <a:ext cx="66676" cy="19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0" y="3187"/>
                    <a:pt x="0" y="6374"/>
                    <a:pt x="343" y="9738"/>
                  </a:cubicBezTo>
                  <a:cubicBezTo>
                    <a:pt x="686" y="13102"/>
                    <a:pt x="1371" y="16643"/>
                    <a:pt x="1714" y="18767"/>
                  </a:cubicBezTo>
                  <a:cubicBezTo>
                    <a:pt x="2057" y="20892"/>
                    <a:pt x="2057" y="21600"/>
                    <a:pt x="2057" y="21423"/>
                  </a:cubicBezTo>
                  <a:cubicBezTo>
                    <a:pt x="2057" y="21246"/>
                    <a:pt x="2057" y="20184"/>
                    <a:pt x="2400" y="18472"/>
                  </a:cubicBezTo>
                  <a:cubicBezTo>
                    <a:pt x="2743" y="16761"/>
                    <a:pt x="3429" y="14400"/>
                    <a:pt x="4457" y="12925"/>
                  </a:cubicBezTo>
                  <a:cubicBezTo>
                    <a:pt x="5486" y="11449"/>
                    <a:pt x="6857" y="10859"/>
                    <a:pt x="8400" y="10623"/>
                  </a:cubicBezTo>
                  <a:cubicBezTo>
                    <a:pt x="9943" y="10387"/>
                    <a:pt x="11657" y="10505"/>
                    <a:pt x="12857" y="10918"/>
                  </a:cubicBezTo>
                  <a:cubicBezTo>
                    <a:pt x="14057" y="11331"/>
                    <a:pt x="14743" y="12039"/>
                    <a:pt x="16114" y="13456"/>
                  </a:cubicBezTo>
                  <a:cubicBezTo>
                    <a:pt x="17486" y="14872"/>
                    <a:pt x="19543" y="16997"/>
                    <a:pt x="21600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95300" y="215331"/>
              <a:ext cx="41275" cy="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4603"/>
                  </a:moveTo>
                  <a:cubicBezTo>
                    <a:pt x="1108" y="9320"/>
                    <a:pt x="2215" y="14037"/>
                    <a:pt x="2769" y="17016"/>
                  </a:cubicBezTo>
                  <a:cubicBezTo>
                    <a:pt x="3323" y="19996"/>
                    <a:pt x="3323" y="21237"/>
                    <a:pt x="2769" y="21113"/>
                  </a:cubicBezTo>
                  <a:cubicBezTo>
                    <a:pt x="2215" y="20989"/>
                    <a:pt x="1108" y="19499"/>
                    <a:pt x="554" y="16520"/>
                  </a:cubicBezTo>
                  <a:cubicBezTo>
                    <a:pt x="0" y="13540"/>
                    <a:pt x="0" y="9071"/>
                    <a:pt x="1108" y="5968"/>
                  </a:cubicBezTo>
                  <a:cubicBezTo>
                    <a:pt x="2215" y="2865"/>
                    <a:pt x="4431" y="1127"/>
                    <a:pt x="6923" y="382"/>
                  </a:cubicBezTo>
                  <a:cubicBezTo>
                    <a:pt x="9415" y="-363"/>
                    <a:pt x="12185" y="-115"/>
                    <a:pt x="14677" y="1996"/>
                  </a:cubicBezTo>
                  <a:cubicBezTo>
                    <a:pt x="17169" y="4106"/>
                    <a:pt x="19385" y="8078"/>
                    <a:pt x="20492" y="11306"/>
                  </a:cubicBezTo>
                  <a:cubicBezTo>
                    <a:pt x="21600" y="14534"/>
                    <a:pt x="21600" y="17016"/>
                    <a:pt x="21600" y="19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68325" y="231775"/>
              <a:ext cx="952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74674" y="196850"/>
              <a:ext cx="95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08498" y="175340"/>
              <a:ext cx="232878" cy="21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89" fill="norm" stroke="1" extrusionOk="0">
                  <a:moveTo>
                    <a:pt x="3913" y="3440"/>
                  </a:moveTo>
                  <a:cubicBezTo>
                    <a:pt x="3522" y="3121"/>
                    <a:pt x="3131" y="2801"/>
                    <a:pt x="2692" y="2589"/>
                  </a:cubicBezTo>
                  <a:cubicBezTo>
                    <a:pt x="2252" y="2376"/>
                    <a:pt x="1763" y="2269"/>
                    <a:pt x="1274" y="2908"/>
                  </a:cubicBezTo>
                  <a:cubicBezTo>
                    <a:pt x="786" y="3546"/>
                    <a:pt x="297" y="4929"/>
                    <a:pt x="101" y="5887"/>
                  </a:cubicBezTo>
                  <a:cubicBezTo>
                    <a:pt x="-94" y="6845"/>
                    <a:pt x="4" y="7377"/>
                    <a:pt x="297" y="7749"/>
                  </a:cubicBezTo>
                  <a:cubicBezTo>
                    <a:pt x="590" y="8122"/>
                    <a:pt x="1079" y="8334"/>
                    <a:pt x="1519" y="8281"/>
                  </a:cubicBezTo>
                  <a:cubicBezTo>
                    <a:pt x="1958" y="8228"/>
                    <a:pt x="2349" y="7909"/>
                    <a:pt x="2789" y="7323"/>
                  </a:cubicBezTo>
                  <a:cubicBezTo>
                    <a:pt x="3229" y="6738"/>
                    <a:pt x="3718" y="5887"/>
                    <a:pt x="3962" y="5781"/>
                  </a:cubicBezTo>
                  <a:cubicBezTo>
                    <a:pt x="4206" y="5674"/>
                    <a:pt x="4206" y="6313"/>
                    <a:pt x="4011" y="8441"/>
                  </a:cubicBezTo>
                  <a:cubicBezTo>
                    <a:pt x="3816" y="10569"/>
                    <a:pt x="3425" y="14187"/>
                    <a:pt x="3180" y="16261"/>
                  </a:cubicBezTo>
                  <a:cubicBezTo>
                    <a:pt x="2936" y="18336"/>
                    <a:pt x="2838" y="18868"/>
                    <a:pt x="2740" y="19560"/>
                  </a:cubicBezTo>
                  <a:cubicBezTo>
                    <a:pt x="2643" y="20252"/>
                    <a:pt x="2545" y="21103"/>
                    <a:pt x="2643" y="21262"/>
                  </a:cubicBezTo>
                  <a:cubicBezTo>
                    <a:pt x="2740" y="21422"/>
                    <a:pt x="3034" y="20890"/>
                    <a:pt x="3669" y="19347"/>
                  </a:cubicBezTo>
                  <a:cubicBezTo>
                    <a:pt x="4304" y="17804"/>
                    <a:pt x="5282" y="15251"/>
                    <a:pt x="6161" y="12537"/>
                  </a:cubicBezTo>
                  <a:cubicBezTo>
                    <a:pt x="7041" y="9824"/>
                    <a:pt x="7823" y="6951"/>
                    <a:pt x="8263" y="5089"/>
                  </a:cubicBezTo>
                  <a:cubicBezTo>
                    <a:pt x="8702" y="3227"/>
                    <a:pt x="8800" y="2376"/>
                    <a:pt x="8702" y="2269"/>
                  </a:cubicBezTo>
                  <a:cubicBezTo>
                    <a:pt x="8605" y="2163"/>
                    <a:pt x="8311" y="2801"/>
                    <a:pt x="8165" y="3972"/>
                  </a:cubicBezTo>
                  <a:cubicBezTo>
                    <a:pt x="8018" y="5142"/>
                    <a:pt x="8018" y="6845"/>
                    <a:pt x="8067" y="7962"/>
                  </a:cubicBezTo>
                  <a:cubicBezTo>
                    <a:pt x="8116" y="9079"/>
                    <a:pt x="8214" y="9611"/>
                    <a:pt x="8507" y="9771"/>
                  </a:cubicBezTo>
                  <a:cubicBezTo>
                    <a:pt x="8800" y="9930"/>
                    <a:pt x="9289" y="9718"/>
                    <a:pt x="9973" y="8973"/>
                  </a:cubicBezTo>
                  <a:cubicBezTo>
                    <a:pt x="10657" y="8228"/>
                    <a:pt x="11537" y="6951"/>
                    <a:pt x="12123" y="6047"/>
                  </a:cubicBezTo>
                  <a:cubicBezTo>
                    <a:pt x="12710" y="5142"/>
                    <a:pt x="13003" y="4610"/>
                    <a:pt x="13149" y="4610"/>
                  </a:cubicBezTo>
                  <a:cubicBezTo>
                    <a:pt x="13296" y="4610"/>
                    <a:pt x="13296" y="5142"/>
                    <a:pt x="13394" y="5674"/>
                  </a:cubicBezTo>
                  <a:cubicBezTo>
                    <a:pt x="13492" y="6206"/>
                    <a:pt x="13687" y="6738"/>
                    <a:pt x="14078" y="7004"/>
                  </a:cubicBezTo>
                  <a:cubicBezTo>
                    <a:pt x="14469" y="7270"/>
                    <a:pt x="15055" y="7270"/>
                    <a:pt x="15691" y="6738"/>
                  </a:cubicBezTo>
                  <a:cubicBezTo>
                    <a:pt x="16326" y="6206"/>
                    <a:pt x="17010" y="5142"/>
                    <a:pt x="17499" y="4291"/>
                  </a:cubicBezTo>
                  <a:cubicBezTo>
                    <a:pt x="17987" y="3440"/>
                    <a:pt x="18281" y="2801"/>
                    <a:pt x="18476" y="2056"/>
                  </a:cubicBezTo>
                  <a:cubicBezTo>
                    <a:pt x="18672" y="1312"/>
                    <a:pt x="18769" y="460"/>
                    <a:pt x="18574" y="141"/>
                  </a:cubicBezTo>
                  <a:cubicBezTo>
                    <a:pt x="18378" y="-178"/>
                    <a:pt x="17890" y="35"/>
                    <a:pt x="17352" y="886"/>
                  </a:cubicBezTo>
                  <a:cubicBezTo>
                    <a:pt x="16815" y="1737"/>
                    <a:pt x="16228" y="3227"/>
                    <a:pt x="15935" y="4291"/>
                  </a:cubicBezTo>
                  <a:cubicBezTo>
                    <a:pt x="15642" y="5355"/>
                    <a:pt x="15642" y="5993"/>
                    <a:pt x="15886" y="6419"/>
                  </a:cubicBezTo>
                  <a:cubicBezTo>
                    <a:pt x="16130" y="6845"/>
                    <a:pt x="16619" y="7057"/>
                    <a:pt x="17596" y="7004"/>
                  </a:cubicBezTo>
                  <a:cubicBezTo>
                    <a:pt x="18574" y="6951"/>
                    <a:pt x="20040" y="6632"/>
                    <a:pt x="21506" y="6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23925" y="76962"/>
              <a:ext cx="88704" cy="12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74" fill="norm" stroke="1" extrusionOk="0">
                  <a:moveTo>
                    <a:pt x="753" y="1981"/>
                  </a:moveTo>
                  <a:cubicBezTo>
                    <a:pt x="3014" y="1279"/>
                    <a:pt x="5274" y="576"/>
                    <a:pt x="7158" y="225"/>
                  </a:cubicBezTo>
                  <a:cubicBezTo>
                    <a:pt x="9042" y="-126"/>
                    <a:pt x="10549" y="-126"/>
                    <a:pt x="11679" y="664"/>
                  </a:cubicBezTo>
                  <a:cubicBezTo>
                    <a:pt x="12809" y="1454"/>
                    <a:pt x="13563" y="3035"/>
                    <a:pt x="13563" y="4176"/>
                  </a:cubicBezTo>
                  <a:cubicBezTo>
                    <a:pt x="13563" y="5318"/>
                    <a:pt x="12809" y="6020"/>
                    <a:pt x="11930" y="6723"/>
                  </a:cubicBezTo>
                  <a:cubicBezTo>
                    <a:pt x="11051" y="7425"/>
                    <a:pt x="10047" y="8128"/>
                    <a:pt x="10172" y="8742"/>
                  </a:cubicBezTo>
                  <a:cubicBezTo>
                    <a:pt x="10298" y="9357"/>
                    <a:pt x="11553" y="9884"/>
                    <a:pt x="13563" y="10586"/>
                  </a:cubicBezTo>
                  <a:cubicBezTo>
                    <a:pt x="15572" y="11289"/>
                    <a:pt x="18335" y="12167"/>
                    <a:pt x="19842" y="13220"/>
                  </a:cubicBezTo>
                  <a:cubicBezTo>
                    <a:pt x="21349" y="14274"/>
                    <a:pt x="21600" y="15503"/>
                    <a:pt x="19716" y="16820"/>
                  </a:cubicBezTo>
                  <a:cubicBezTo>
                    <a:pt x="17833" y="18137"/>
                    <a:pt x="13814" y="19542"/>
                    <a:pt x="10172" y="20333"/>
                  </a:cubicBezTo>
                  <a:cubicBezTo>
                    <a:pt x="6530" y="21123"/>
                    <a:pt x="3265" y="21298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49225" y="330200"/>
              <a:ext cx="6921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1" y="20661"/>
                    <a:pt x="2642" y="19722"/>
                    <a:pt x="3980" y="18470"/>
                  </a:cubicBezTo>
                  <a:cubicBezTo>
                    <a:pt x="5317" y="17217"/>
                    <a:pt x="6672" y="15652"/>
                    <a:pt x="7861" y="14322"/>
                  </a:cubicBezTo>
                  <a:cubicBezTo>
                    <a:pt x="9050" y="12991"/>
                    <a:pt x="10073" y="11896"/>
                    <a:pt x="11147" y="10800"/>
                  </a:cubicBezTo>
                  <a:cubicBezTo>
                    <a:pt x="12220" y="9704"/>
                    <a:pt x="13343" y="8609"/>
                    <a:pt x="14681" y="7357"/>
                  </a:cubicBezTo>
                  <a:cubicBezTo>
                    <a:pt x="16018" y="6104"/>
                    <a:pt x="17571" y="4696"/>
                    <a:pt x="18760" y="3443"/>
                  </a:cubicBezTo>
                  <a:cubicBezTo>
                    <a:pt x="19949" y="2191"/>
                    <a:pt x="20774" y="10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09550" y="377825"/>
              <a:ext cx="628650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3" y="20093"/>
                    <a:pt x="2545" y="18586"/>
                    <a:pt x="3855" y="16828"/>
                  </a:cubicBezTo>
                  <a:cubicBezTo>
                    <a:pt x="5164" y="15070"/>
                    <a:pt x="6509" y="13060"/>
                    <a:pt x="7945" y="11302"/>
                  </a:cubicBezTo>
                  <a:cubicBezTo>
                    <a:pt x="9382" y="9544"/>
                    <a:pt x="10909" y="8037"/>
                    <a:pt x="12345" y="6781"/>
                  </a:cubicBezTo>
                  <a:cubicBezTo>
                    <a:pt x="13782" y="5526"/>
                    <a:pt x="15127" y="4521"/>
                    <a:pt x="16473" y="3600"/>
                  </a:cubicBezTo>
                  <a:cubicBezTo>
                    <a:pt x="17818" y="2679"/>
                    <a:pt x="19164" y="1842"/>
                    <a:pt x="20018" y="1256"/>
                  </a:cubicBezTo>
                  <a:cubicBezTo>
                    <a:pt x="20873" y="670"/>
                    <a:pt x="21236" y="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36650" y="85725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149350" y="136525"/>
              <a:ext cx="63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717675" y="19050"/>
              <a:ext cx="12700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0"/>
                    <a:pt x="3600" y="6261"/>
                    <a:pt x="7200" y="9443"/>
                  </a:cubicBezTo>
                  <a:cubicBezTo>
                    <a:pt x="10800" y="12626"/>
                    <a:pt x="16200" y="15861"/>
                    <a:pt x="18900" y="17896"/>
                  </a:cubicBezTo>
                  <a:cubicBezTo>
                    <a:pt x="21600" y="19930"/>
                    <a:pt x="21600" y="207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628775" y="0"/>
              <a:ext cx="212725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4" y="17829"/>
                    <a:pt x="5588" y="14057"/>
                    <a:pt x="9188" y="10457"/>
                  </a:cubicBezTo>
                  <a:cubicBezTo>
                    <a:pt x="12788" y="6857"/>
                    <a:pt x="17194" y="34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809749" y="85724"/>
              <a:ext cx="85726" cy="1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8033"/>
                  </a:moveTo>
                  <a:cubicBezTo>
                    <a:pt x="0" y="7140"/>
                    <a:pt x="0" y="6248"/>
                    <a:pt x="667" y="5802"/>
                  </a:cubicBezTo>
                  <a:cubicBezTo>
                    <a:pt x="1333" y="5355"/>
                    <a:pt x="2667" y="5355"/>
                    <a:pt x="4667" y="5712"/>
                  </a:cubicBezTo>
                  <a:cubicBezTo>
                    <a:pt x="6667" y="6069"/>
                    <a:pt x="9333" y="6783"/>
                    <a:pt x="10933" y="8479"/>
                  </a:cubicBezTo>
                  <a:cubicBezTo>
                    <a:pt x="12533" y="10175"/>
                    <a:pt x="13067" y="12853"/>
                    <a:pt x="13200" y="14906"/>
                  </a:cubicBezTo>
                  <a:cubicBezTo>
                    <a:pt x="13333" y="16959"/>
                    <a:pt x="13067" y="18387"/>
                    <a:pt x="12267" y="19547"/>
                  </a:cubicBezTo>
                  <a:cubicBezTo>
                    <a:pt x="11467" y="20707"/>
                    <a:pt x="10133" y="21600"/>
                    <a:pt x="9200" y="21511"/>
                  </a:cubicBezTo>
                  <a:cubicBezTo>
                    <a:pt x="8267" y="21421"/>
                    <a:pt x="7733" y="20350"/>
                    <a:pt x="7867" y="17940"/>
                  </a:cubicBezTo>
                  <a:cubicBezTo>
                    <a:pt x="8000" y="15531"/>
                    <a:pt x="8800" y="11782"/>
                    <a:pt x="11200" y="8569"/>
                  </a:cubicBezTo>
                  <a:cubicBezTo>
                    <a:pt x="13600" y="5355"/>
                    <a:pt x="17600" y="26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914553" y="66405"/>
              <a:ext cx="242463" cy="1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45" fill="norm" stroke="1" extrusionOk="0">
                  <a:moveTo>
                    <a:pt x="1394" y="10168"/>
                  </a:moveTo>
                  <a:cubicBezTo>
                    <a:pt x="1859" y="10336"/>
                    <a:pt x="2325" y="10505"/>
                    <a:pt x="2697" y="10252"/>
                  </a:cubicBezTo>
                  <a:cubicBezTo>
                    <a:pt x="3070" y="9999"/>
                    <a:pt x="3349" y="9324"/>
                    <a:pt x="3675" y="8227"/>
                  </a:cubicBezTo>
                  <a:cubicBezTo>
                    <a:pt x="4001" y="7130"/>
                    <a:pt x="4373" y="5612"/>
                    <a:pt x="4326" y="4852"/>
                  </a:cubicBezTo>
                  <a:cubicBezTo>
                    <a:pt x="4280" y="4093"/>
                    <a:pt x="3814" y="4093"/>
                    <a:pt x="3070" y="5274"/>
                  </a:cubicBezTo>
                  <a:cubicBezTo>
                    <a:pt x="2325" y="6455"/>
                    <a:pt x="1301" y="8818"/>
                    <a:pt x="695" y="11433"/>
                  </a:cubicBezTo>
                  <a:cubicBezTo>
                    <a:pt x="90" y="14049"/>
                    <a:pt x="-96" y="16918"/>
                    <a:pt x="44" y="18690"/>
                  </a:cubicBezTo>
                  <a:cubicBezTo>
                    <a:pt x="183" y="20461"/>
                    <a:pt x="649" y="21136"/>
                    <a:pt x="1394" y="21305"/>
                  </a:cubicBezTo>
                  <a:cubicBezTo>
                    <a:pt x="2138" y="21474"/>
                    <a:pt x="3163" y="21136"/>
                    <a:pt x="4745" y="19618"/>
                  </a:cubicBezTo>
                  <a:cubicBezTo>
                    <a:pt x="6328" y="18099"/>
                    <a:pt x="8470" y="15399"/>
                    <a:pt x="9866" y="13205"/>
                  </a:cubicBezTo>
                  <a:cubicBezTo>
                    <a:pt x="11263" y="11012"/>
                    <a:pt x="11914" y="9324"/>
                    <a:pt x="12240" y="8058"/>
                  </a:cubicBezTo>
                  <a:cubicBezTo>
                    <a:pt x="12566" y="6793"/>
                    <a:pt x="12566" y="5949"/>
                    <a:pt x="12380" y="5274"/>
                  </a:cubicBezTo>
                  <a:cubicBezTo>
                    <a:pt x="12194" y="4599"/>
                    <a:pt x="11821" y="4093"/>
                    <a:pt x="11402" y="3924"/>
                  </a:cubicBezTo>
                  <a:cubicBezTo>
                    <a:pt x="10983" y="3755"/>
                    <a:pt x="10518" y="3924"/>
                    <a:pt x="9959" y="5358"/>
                  </a:cubicBezTo>
                  <a:cubicBezTo>
                    <a:pt x="9401" y="6793"/>
                    <a:pt x="8749" y="9493"/>
                    <a:pt x="8423" y="11771"/>
                  </a:cubicBezTo>
                  <a:cubicBezTo>
                    <a:pt x="8097" y="14049"/>
                    <a:pt x="8097" y="15905"/>
                    <a:pt x="8237" y="17171"/>
                  </a:cubicBezTo>
                  <a:cubicBezTo>
                    <a:pt x="8376" y="18436"/>
                    <a:pt x="8656" y="19111"/>
                    <a:pt x="9075" y="19449"/>
                  </a:cubicBezTo>
                  <a:cubicBezTo>
                    <a:pt x="9494" y="19787"/>
                    <a:pt x="10052" y="19787"/>
                    <a:pt x="11123" y="18774"/>
                  </a:cubicBezTo>
                  <a:cubicBezTo>
                    <a:pt x="12194" y="17762"/>
                    <a:pt x="13776" y="15736"/>
                    <a:pt x="14987" y="13543"/>
                  </a:cubicBezTo>
                  <a:cubicBezTo>
                    <a:pt x="16197" y="11349"/>
                    <a:pt x="17035" y="8987"/>
                    <a:pt x="17594" y="7383"/>
                  </a:cubicBezTo>
                  <a:cubicBezTo>
                    <a:pt x="18152" y="5780"/>
                    <a:pt x="18432" y="4937"/>
                    <a:pt x="18618" y="4093"/>
                  </a:cubicBezTo>
                  <a:cubicBezTo>
                    <a:pt x="18804" y="3249"/>
                    <a:pt x="18897" y="2405"/>
                    <a:pt x="18757" y="1646"/>
                  </a:cubicBezTo>
                  <a:cubicBezTo>
                    <a:pt x="18618" y="887"/>
                    <a:pt x="18245" y="212"/>
                    <a:pt x="17780" y="43"/>
                  </a:cubicBezTo>
                  <a:cubicBezTo>
                    <a:pt x="17314" y="-126"/>
                    <a:pt x="16756" y="212"/>
                    <a:pt x="16430" y="887"/>
                  </a:cubicBezTo>
                  <a:cubicBezTo>
                    <a:pt x="16104" y="1562"/>
                    <a:pt x="16011" y="2574"/>
                    <a:pt x="16197" y="4008"/>
                  </a:cubicBezTo>
                  <a:cubicBezTo>
                    <a:pt x="16383" y="5443"/>
                    <a:pt x="16849" y="7299"/>
                    <a:pt x="17780" y="9493"/>
                  </a:cubicBezTo>
                  <a:cubicBezTo>
                    <a:pt x="18711" y="11686"/>
                    <a:pt x="20107" y="14218"/>
                    <a:pt x="20806" y="15990"/>
                  </a:cubicBezTo>
                  <a:cubicBezTo>
                    <a:pt x="21504" y="17762"/>
                    <a:pt x="21504" y="18774"/>
                    <a:pt x="20806" y="19533"/>
                  </a:cubicBezTo>
                  <a:cubicBezTo>
                    <a:pt x="20107" y="20293"/>
                    <a:pt x="18711" y="20799"/>
                    <a:pt x="17314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67470" y="682373"/>
              <a:ext cx="98367" cy="15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2" fill="norm" stroke="1" extrusionOk="0">
                  <a:moveTo>
                    <a:pt x="6994" y="1313"/>
                  </a:moveTo>
                  <a:cubicBezTo>
                    <a:pt x="6539" y="2024"/>
                    <a:pt x="6084" y="2734"/>
                    <a:pt x="6539" y="3089"/>
                  </a:cubicBezTo>
                  <a:cubicBezTo>
                    <a:pt x="6994" y="3445"/>
                    <a:pt x="8358" y="3445"/>
                    <a:pt x="10745" y="3089"/>
                  </a:cubicBezTo>
                  <a:cubicBezTo>
                    <a:pt x="13133" y="2734"/>
                    <a:pt x="16543" y="2024"/>
                    <a:pt x="18590" y="1384"/>
                  </a:cubicBezTo>
                  <a:cubicBezTo>
                    <a:pt x="20636" y="745"/>
                    <a:pt x="21318" y="176"/>
                    <a:pt x="21091" y="34"/>
                  </a:cubicBezTo>
                  <a:cubicBezTo>
                    <a:pt x="20863" y="-108"/>
                    <a:pt x="19726" y="176"/>
                    <a:pt x="17339" y="1313"/>
                  </a:cubicBezTo>
                  <a:cubicBezTo>
                    <a:pt x="14952" y="2450"/>
                    <a:pt x="11314" y="4439"/>
                    <a:pt x="9381" y="5789"/>
                  </a:cubicBezTo>
                  <a:cubicBezTo>
                    <a:pt x="7449" y="7139"/>
                    <a:pt x="7221" y="7850"/>
                    <a:pt x="7562" y="8418"/>
                  </a:cubicBezTo>
                  <a:cubicBezTo>
                    <a:pt x="7903" y="8987"/>
                    <a:pt x="8813" y="9413"/>
                    <a:pt x="9495" y="9981"/>
                  </a:cubicBezTo>
                  <a:cubicBezTo>
                    <a:pt x="10177" y="10550"/>
                    <a:pt x="10632" y="11260"/>
                    <a:pt x="10404" y="11829"/>
                  </a:cubicBezTo>
                  <a:cubicBezTo>
                    <a:pt x="10177" y="12397"/>
                    <a:pt x="9267" y="12824"/>
                    <a:pt x="7449" y="13818"/>
                  </a:cubicBezTo>
                  <a:cubicBezTo>
                    <a:pt x="5630" y="14813"/>
                    <a:pt x="2901" y="16376"/>
                    <a:pt x="1423" y="17584"/>
                  </a:cubicBezTo>
                  <a:cubicBezTo>
                    <a:pt x="-55" y="18792"/>
                    <a:pt x="-282" y="19645"/>
                    <a:pt x="286" y="20284"/>
                  </a:cubicBezTo>
                  <a:cubicBezTo>
                    <a:pt x="855" y="20924"/>
                    <a:pt x="2219" y="21350"/>
                    <a:pt x="4834" y="21421"/>
                  </a:cubicBezTo>
                  <a:cubicBezTo>
                    <a:pt x="7449" y="21492"/>
                    <a:pt x="11314" y="21208"/>
                    <a:pt x="15179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72296" y="752503"/>
              <a:ext cx="121404" cy="6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4" fill="norm" stroke="1" extrusionOk="0">
                  <a:moveTo>
                    <a:pt x="132" y="2187"/>
                  </a:moveTo>
                  <a:cubicBezTo>
                    <a:pt x="1063" y="2187"/>
                    <a:pt x="1994" y="2187"/>
                    <a:pt x="2739" y="2919"/>
                  </a:cubicBezTo>
                  <a:cubicBezTo>
                    <a:pt x="3484" y="3651"/>
                    <a:pt x="4043" y="5116"/>
                    <a:pt x="4043" y="7861"/>
                  </a:cubicBezTo>
                  <a:cubicBezTo>
                    <a:pt x="4043" y="10607"/>
                    <a:pt x="3484" y="14634"/>
                    <a:pt x="2646" y="16831"/>
                  </a:cubicBezTo>
                  <a:cubicBezTo>
                    <a:pt x="1808" y="19027"/>
                    <a:pt x="691" y="19393"/>
                    <a:pt x="226" y="18478"/>
                  </a:cubicBezTo>
                  <a:cubicBezTo>
                    <a:pt x="-240" y="17563"/>
                    <a:pt x="-54" y="15366"/>
                    <a:pt x="1436" y="12255"/>
                  </a:cubicBezTo>
                  <a:cubicBezTo>
                    <a:pt x="2926" y="9143"/>
                    <a:pt x="5719" y="5116"/>
                    <a:pt x="7674" y="2736"/>
                  </a:cubicBezTo>
                  <a:cubicBezTo>
                    <a:pt x="9629" y="356"/>
                    <a:pt x="10746" y="-376"/>
                    <a:pt x="11026" y="173"/>
                  </a:cubicBezTo>
                  <a:cubicBezTo>
                    <a:pt x="11305" y="722"/>
                    <a:pt x="10746" y="2553"/>
                    <a:pt x="10094" y="5116"/>
                  </a:cubicBezTo>
                  <a:cubicBezTo>
                    <a:pt x="9443" y="7678"/>
                    <a:pt x="8698" y="10973"/>
                    <a:pt x="8326" y="13536"/>
                  </a:cubicBezTo>
                  <a:cubicBezTo>
                    <a:pt x="7953" y="16099"/>
                    <a:pt x="7953" y="17929"/>
                    <a:pt x="8512" y="19210"/>
                  </a:cubicBezTo>
                  <a:cubicBezTo>
                    <a:pt x="9070" y="20492"/>
                    <a:pt x="10188" y="21224"/>
                    <a:pt x="12422" y="21224"/>
                  </a:cubicBezTo>
                  <a:cubicBezTo>
                    <a:pt x="14657" y="21224"/>
                    <a:pt x="18008" y="20492"/>
                    <a:pt x="21360" y="1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38125" y="850900"/>
              <a:ext cx="11112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800"/>
                    <a:pt x="9463" y="12000"/>
                    <a:pt x="13063" y="8400"/>
                  </a:cubicBezTo>
                  <a:cubicBezTo>
                    <a:pt x="16663" y="4800"/>
                    <a:pt x="1913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60350" y="863600"/>
              <a:ext cx="92075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28625" y="752475"/>
              <a:ext cx="127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44500" y="812800"/>
              <a:ext cx="12700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50900" y="682625"/>
              <a:ext cx="22225" cy="18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481"/>
                  </a:moveTo>
                  <a:cubicBezTo>
                    <a:pt x="2057" y="741"/>
                    <a:pt x="4114" y="0"/>
                    <a:pt x="5657" y="0"/>
                  </a:cubicBezTo>
                  <a:cubicBezTo>
                    <a:pt x="7200" y="0"/>
                    <a:pt x="8229" y="741"/>
                    <a:pt x="9257" y="2901"/>
                  </a:cubicBezTo>
                  <a:cubicBezTo>
                    <a:pt x="10286" y="5061"/>
                    <a:pt x="11314" y="8640"/>
                    <a:pt x="11314" y="11232"/>
                  </a:cubicBezTo>
                  <a:cubicBezTo>
                    <a:pt x="11314" y="13824"/>
                    <a:pt x="10286" y="15429"/>
                    <a:pt x="9257" y="17033"/>
                  </a:cubicBezTo>
                  <a:cubicBezTo>
                    <a:pt x="8229" y="18638"/>
                    <a:pt x="7200" y="20242"/>
                    <a:pt x="9257" y="20921"/>
                  </a:cubicBezTo>
                  <a:cubicBezTo>
                    <a:pt x="11314" y="21600"/>
                    <a:pt x="16457" y="21353"/>
                    <a:pt x="21600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08050" y="808366"/>
              <a:ext cx="30297" cy="1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570" fill="norm" stroke="1" extrusionOk="0">
                  <a:moveTo>
                    <a:pt x="2160" y="16758"/>
                  </a:moveTo>
                  <a:cubicBezTo>
                    <a:pt x="7200" y="15488"/>
                    <a:pt x="12240" y="14217"/>
                    <a:pt x="15840" y="11041"/>
                  </a:cubicBezTo>
                  <a:cubicBezTo>
                    <a:pt x="19440" y="7864"/>
                    <a:pt x="21600" y="2782"/>
                    <a:pt x="20160" y="876"/>
                  </a:cubicBezTo>
                  <a:cubicBezTo>
                    <a:pt x="18720" y="-1030"/>
                    <a:pt x="13680" y="241"/>
                    <a:pt x="9720" y="4052"/>
                  </a:cubicBezTo>
                  <a:cubicBezTo>
                    <a:pt x="5760" y="7864"/>
                    <a:pt x="2880" y="14217"/>
                    <a:pt x="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222375" y="695325"/>
              <a:ext cx="15875" cy="18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0"/>
                  </a:moveTo>
                  <a:cubicBezTo>
                    <a:pt x="2880" y="4395"/>
                    <a:pt x="5760" y="8791"/>
                    <a:pt x="7200" y="12181"/>
                  </a:cubicBezTo>
                  <a:cubicBezTo>
                    <a:pt x="8640" y="15572"/>
                    <a:pt x="8640" y="17958"/>
                    <a:pt x="8640" y="19465"/>
                  </a:cubicBezTo>
                  <a:cubicBezTo>
                    <a:pt x="8640" y="20972"/>
                    <a:pt x="8640" y="21600"/>
                    <a:pt x="10800" y="21349"/>
                  </a:cubicBezTo>
                  <a:cubicBezTo>
                    <a:pt x="12960" y="21098"/>
                    <a:pt x="17280" y="19967"/>
                    <a:pt x="21600" y="1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46175" y="657225"/>
              <a:ext cx="19367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6691"/>
                    <a:pt x="8498" y="11782"/>
                    <a:pt x="12098" y="8182"/>
                  </a:cubicBezTo>
                  <a:cubicBezTo>
                    <a:pt x="15698" y="4582"/>
                    <a:pt x="18649" y="22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286087" y="791740"/>
              <a:ext cx="48515" cy="6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555" fill="norm" stroke="1" extrusionOk="0">
                  <a:moveTo>
                    <a:pt x="15074" y="1653"/>
                  </a:moveTo>
                  <a:cubicBezTo>
                    <a:pt x="11397" y="640"/>
                    <a:pt x="7721" y="-372"/>
                    <a:pt x="5193" y="134"/>
                  </a:cubicBezTo>
                  <a:cubicBezTo>
                    <a:pt x="2665" y="640"/>
                    <a:pt x="1287" y="2665"/>
                    <a:pt x="597" y="5365"/>
                  </a:cubicBezTo>
                  <a:cubicBezTo>
                    <a:pt x="-92" y="8066"/>
                    <a:pt x="-92" y="11441"/>
                    <a:pt x="138" y="13972"/>
                  </a:cubicBezTo>
                  <a:cubicBezTo>
                    <a:pt x="368" y="16503"/>
                    <a:pt x="827" y="18191"/>
                    <a:pt x="3355" y="19372"/>
                  </a:cubicBezTo>
                  <a:cubicBezTo>
                    <a:pt x="5882" y="20553"/>
                    <a:pt x="10478" y="21228"/>
                    <a:pt x="13925" y="19541"/>
                  </a:cubicBezTo>
                  <a:cubicBezTo>
                    <a:pt x="17372" y="17853"/>
                    <a:pt x="19670" y="13803"/>
                    <a:pt x="20589" y="10934"/>
                  </a:cubicBezTo>
                  <a:cubicBezTo>
                    <a:pt x="21508" y="8066"/>
                    <a:pt x="21048" y="6378"/>
                    <a:pt x="19670" y="5197"/>
                  </a:cubicBezTo>
                  <a:cubicBezTo>
                    <a:pt x="18291" y="4015"/>
                    <a:pt x="15993" y="3340"/>
                    <a:pt x="13695" y="2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368016" y="756708"/>
              <a:ext cx="46077" cy="9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401" fill="norm" stroke="1" extrusionOk="0">
                  <a:moveTo>
                    <a:pt x="18494" y="3436"/>
                  </a:moveTo>
                  <a:cubicBezTo>
                    <a:pt x="17085" y="2455"/>
                    <a:pt x="15677" y="1473"/>
                    <a:pt x="13799" y="859"/>
                  </a:cubicBezTo>
                  <a:cubicBezTo>
                    <a:pt x="11920" y="245"/>
                    <a:pt x="9572" y="0"/>
                    <a:pt x="7225" y="0"/>
                  </a:cubicBezTo>
                  <a:cubicBezTo>
                    <a:pt x="4877" y="0"/>
                    <a:pt x="2529" y="245"/>
                    <a:pt x="1120" y="982"/>
                  </a:cubicBezTo>
                  <a:cubicBezTo>
                    <a:pt x="-288" y="1718"/>
                    <a:pt x="-758" y="2945"/>
                    <a:pt x="2059" y="5032"/>
                  </a:cubicBezTo>
                  <a:cubicBezTo>
                    <a:pt x="4877" y="7118"/>
                    <a:pt x="10981" y="10064"/>
                    <a:pt x="14972" y="12518"/>
                  </a:cubicBezTo>
                  <a:cubicBezTo>
                    <a:pt x="18964" y="14973"/>
                    <a:pt x="20842" y="16936"/>
                    <a:pt x="20372" y="18409"/>
                  </a:cubicBezTo>
                  <a:cubicBezTo>
                    <a:pt x="19903" y="19882"/>
                    <a:pt x="17085" y="20864"/>
                    <a:pt x="14033" y="21232"/>
                  </a:cubicBezTo>
                  <a:cubicBezTo>
                    <a:pt x="10981" y="21600"/>
                    <a:pt x="7694" y="21355"/>
                    <a:pt x="5816" y="20618"/>
                  </a:cubicBezTo>
                  <a:cubicBezTo>
                    <a:pt x="3938" y="19882"/>
                    <a:pt x="3468" y="18655"/>
                    <a:pt x="4172" y="17305"/>
                  </a:cubicBezTo>
                  <a:cubicBezTo>
                    <a:pt x="4877" y="15955"/>
                    <a:pt x="6755" y="14482"/>
                    <a:pt x="8633" y="13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456669" y="746580"/>
              <a:ext cx="39964" cy="11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20" h="21313" fill="norm" stroke="1" extrusionOk="0">
                  <a:moveTo>
                    <a:pt x="15747" y="1746"/>
                  </a:moveTo>
                  <a:cubicBezTo>
                    <a:pt x="13690" y="1135"/>
                    <a:pt x="11633" y="523"/>
                    <a:pt x="9319" y="218"/>
                  </a:cubicBezTo>
                  <a:cubicBezTo>
                    <a:pt x="7005" y="-88"/>
                    <a:pt x="4433" y="-88"/>
                    <a:pt x="2376" y="320"/>
                  </a:cubicBezTo>
                  <a:cubicBezTo>
                    <a:pt x="319" y="727"/>
                    <a:pt x="-1224" y="1542"/>
                    <a:pt x="1347" y="3580"/>
                  </a:cubicBezTo>
                  <a:cubicBezTo>
                    <a:pt x="3919" y="5618"/>
                    <a:pt x="10605" y="8878"/>
                    <a:pt x="14719" y="11629"/>
                  </a:cubicBezTo>
                  <a:cubicBezTo>
                    <a:pt x="18833" y="14380"/>
                    <a:pt x="20376" y="16621"/>
                    <a:pt x="18833" y="18252"/>
                  </a:cubicBezTo>
                  <a:cubicBezTo>
                    <a:pt x="17290" y="19882"/>
                    <a:pt x="12662" y="20901"/>
                    <a:pt x="9062" y="21206"/>
                  </a:cubicBezTo>
                  <a:cubicBezTo>
                    <a:pt x="5462" y="21512"/>
                    <a:pt x="2890" y="21104"/>
                    <a:pt x="319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810028" y="726672"/>
              <a:ext cx="79097" cy="9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32" fill="norm" stroke="1" extrusionOk="0">
                  <a:moveTo>
                    <a:pt x="13748" y="2133"/>
                  </a:moveTo>
                  <a:cubicBezTo>
                    <a:pt x="12596" y="1451"/>
                    <a:pt x="11444" y="769"/>
                    <a:pt x="10148" y="314"/>
                  </a:cubicBezTo>
                  <a:cubicBezTo>
                    <a:pt x="8852" y="-141"/>
                    <a:pt x="7412" y="-368"/>
                    <a:pt x="5684" y="1565"/>
                  </a:cubicBezTo>
                  <a:cubicBezTo>
                    <a:pt x="3956" y="3497"/>
                    <a:pt x="1940" y="7590"/>
                    <a:pt x="932" y="10546"/>
                  </a:cubicBezTo>
                  <a:cubicBezTo>
                    <a:pt x="-76" y="13501"/>
                    <a:pt x="-76" y="15320"/>
                    <a:pt x="68" y="16798"/>
                  </a:cubicBezTo>
                  <a:cubicBezTo>
                    <a:pt x="212" y="18276"/>
                    <a:pt x="500" y="19413"/>
                    <a:pt x="1364" y="19981"/>
                  </a:cubicBezTo>
                  <a:cubicBezTo>
                    <a:pt x="2228" y="20550"/>
                    <a:pt x="3668" y="20550"/>
                    <a:pt x="5252" y="18958"/>
                  </a:cubicBezTo>
                  <a:cubicBezTo>
                    <a:pt x="6836" y="17367"/>
                    <a:pt x="8564" y="14184"/>
                    <a:pt x="9860" y="11455"/>
                  </a:cubicBezTo>
                  <a:cubicBezTo>
                    <a:pt x="11156" y="8727"/>
                    <a:pt x="12020" y="6453"/>
                    <a:pt x="12452" y="5885"/>
                  </a:cubicBezTo>
                  <a:cubicBezTo>
                    <a:pt x="12884" y="5316"/>
                    <a:pt x="12884" y="6453"/>
                    <a:pt x="13172" y="8499"/>
                  </a:cubicBezTo>
                  <a:cubicBezTo>
                    <a:pt x="13460" y="10546"/>
                    <a:pt x="14036" y="13501"/>
                    <a:pt x="15476" y="15775"/>
                  </a:cubicBezTo>
                  <a:cubicBezTo>
                    <a:pt x="16916" y="18049"/>
                    <a:pt x="19220" y="19640"/>
                    <a:pt x="21524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10737" y="727939"/>
              <a:ext cx="61997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11" fill="norm" stroke="1" extrusionOk="0">
                  <a:moveTo>
                    <a:pt x="1310" y="9463"/>
                  </a:moveTo>
                  <a:cubicBezTo>
                    <a:pt x="1310" y="8314"/>
                    <a:pt x="1310" y="7165"/>
                    <a:pt x="944" y="7165"/>
                  </a:cubicBezTo>
                  <a:cubicBezTo>
                    <a:pt x="578" y="7165"/>
                    <a:pt x="-154" y="8314"/>
                    <a:pt x="29" y="10497"/>
                  </a:cubicBezTo>
                  <a:cubicBezTo>
                    <a:pt x="212" y="12680"/>
                    <a:pt x="1310" y="15897"/>
                    <a:pt x="1860" y="18080"/>
                  </a:cubicBezTo>
                  <a:cubicBezTo>
                    <a:pt x="2409" y="20263"/>
                    <a:pt x="2409" y="21412"/>
                    <a:pt x="2409" y="21182"/>
                  </a:cubicBezTo>
                  <a:cubicBezTo>
                    <a:pt x="2409" y="20952"/>
                    <a:pt x="2409" y="19344"/>
                    <a:pt x="2958" y="16012"/>
                  </a:cubicBezTo>
                  <a:cubicBezTo>
                    <a:pt x="3507" y="12680"/>
                    <a:pt x="4605" y="7625"/>
                    <a:pt x="5704" y="4523"/>
                  </a:cubicBezTo>
                  <a:cubicBezTo>
                    <a:pt x="6802" y="1421"/>
                    <a:pt x="7900" y="272"/>
                    <a:pt x="10280" y="42"/>
                  </a:cubicBezTo>
                  <a:cubicBezTo>
                    <a:pt x="12660" y="-188"/>
                    <a:pt x="16321" y="501"/>
                    <a:pt x="18517" y="2684"/>
                  </a:cubicBezTo>
                  <a:cubicBezTo>
                    <a:pt x="20714" y="4867"/>
                    <a:pt x="21446" y="8544"/>
                    <a:pt x="21446" y="11531"/>
                  </a:cubicBezTo>
                  <a:cubicBezTo>
                    <a:pt x="21446" y="14518"/>
                    <a:pt x="20714" y="16816"/>
                    <a:pt x="19982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259990" y="736600"/>
              <a:ext cx="79986" cy="8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88" fill="norm" stroke="1" extrusionOk="0">
                  <a:moveTo>
                    <a:pt x="1869" y="0"/>
                  </a:moveTo>
                  <a:cubicBezTo>
                    <a:pt x="1017" y="4164"/>
                    <a:pt x="164" y="8328"/>
                    <a:pt x="22" y="11841"/>
                  </a:cubicBezTo>
                  <a:cubicBezTo>
                    <a:pt x="-120" y="15354"/>
                    <a:pt x="448" y="18217"/>
                    <a:pt x="1443" y="19778"/>
                  </a:cubicBezTo>
                  <a:cubicBezTo>
                    <a:pt x="2438" y="21340"/>
                    <a:pt x="3859" y="21600"/>
                    <a:pt x="5991" y="20039"/>
                  </a:cubicBezTo>
                  <a:cubicBezTo>
                    <a:pt x="8122" y="18477"/>
                    <a:pt x="10964" y="15094"/>
                    <a:pt x="12669" y="12622"/>
                  </a:cubicBezTo>
                  <a:cubicBezTo>
                    <a:pt x="14375" y="10149"/>
                    <a:pt x="14943" y="8588"/>
                    <a:pt x="15227" y="6636"/>
                  </a:cubicBezTo>
                  <a:cubicBezTo>
                    <a:pt x="15512" y="4684"/>
                    <a:pt x="15512" y="2342"/>
                    <a:pt x="15227" y="1822"/>
                  </a:cubicBezTo>
                  <a:cubicBezTo>
                    <a:pt x="14943" y="1301"/>
                    <a:pt x="14375" y="2602"/>
                    <a:pt x="15369" y="5725"/>
                  </a:cubicBezTo>
                  <a:cubicBezTo>
                    <a:pt x="16364" y="8848"/>
                    <a:pt x="18922" y="13793"/>
                    <a:pt x="21480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355850" y="729841"/>
              <a:ext cx="41301" cy="7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87" fill="norm" stroke="1" extrusionOk="0">
                  <a:moveTo>
                    <a:pt x="0" y="5840"/>
                  </a:moveTo>
                  <a:cubicBezTo>
                    <a:pt x="540" y="9334"/>
                    <a:pt x="1080" y="12828"/>
                    <a:pt x="1350" y="15369"/>
                  </a:cubicBezTo>
                  <a:cubicBezTo>
                    <a:pt x="1620" y="17911"/>
                    <a:pt x="1620" y="19499"/>
                    <a:pt x="1350" y="19340"/>
                  </a:cubicBezTo>
                  <a:cubicBezTo>
                    <a:pt x="1080" y="19181"/>
                    <a:pt x="540" y="17275"/>
                    <a:pt x="540" y="14575"/>
                  </a:cubicBezTo>
                  <a:cubicBezTo>
                    <a:pt x="540" y="11875"/>
                    <a:pt x="1080" y="8381"/>
                    <a:pt x="2160" y="5840"/>
                  </a:cubicBezTo>
                  <a:cubicBezTo>
                    <a:pt x="3240" y="3299"/>
                    <a:pt x="4860" y="1711"/>
                    <a:pt x="7020" y="758"/>
                  </a:cubicBezTo>
                  <a:cubicBezTo>
                    <a:pt x="9180" y="-195"/>
                    <a:pt x="11880" y="-513"/>
                    <a:pt x="14580" y="1393"/>
                  </a:cubicBezTo>
                  <a:cubicBezTo>
                    <a:pt x="17280" y="3299"/>
                    <a:pt x="19980" y="7428"/>
                    <a:pt x="20790" y="11081"/>
                  </a:cubicBezTo>
                  <a:cubicBezTo>
                    <a:pt x="21600" y="14734"/>
                    <a:pt x="20520" y="17911"/>
                    <a:pt x="19440" y="21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435225" y="641350"/>
              <a:ext cx="55114" cy="15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13" fill="norm" stroke="1" extrusionOk="0">
                  <a:moveTo>
                    <a:pt x="4800" y="0"/>
                  </a:moveTo>
                  <a:cubicBezTo>
                    <a:pt x="5600" y="4608"/>
                    <a:pt x="6400" y="9216"/>
                    <a:pt x="6800" y="12240"/>
                  </a:cubicBezTo>
                  <a:cubicBezTo>
                    <a:pt x="7200" y="15264"/>
                    <a:pt x="7200" y="16704"/>
                    <a:pt x="6800" y="17784"/>
                  </a:cubicBezTo>
                  <a:cubicBezTo>
                    <a:pt x="6400" y="18864"/>
                    <a:pt x="5600" y="19584"/>
                    <a:pt x="4800" y="19584"/>
                  </a:cubicBezTo>
                  <a:cubicBezTo>
                    <a:pt x="4000" y="19584"/>
                    <a:pt x="3200" y="18864"/>
                    <a:pt x="3000" y="17568"/>
                  </a:cubicBezTo>
                  <a:cubicBezTo>
                    <a:pt x="2800" y="16272"/>
                    <a:pt x="3200" y="14400"/>
                    <a:pt x="4200" y="13104"/>
                  </a:cubicBezTo>
                  <a:cubicBezTo>
                    <a:pt x="5200" y="11808"/>
                    <a:pt x="6800" y="11088"/>
                    <a:pt x="8800" y="10800"/>
                  </a:cubicBezTo>
                  <a:cubicBezTo>
                    <a:pt x="10800" y="10512"/>
                    <a:pt x="13200" y="10656"/>
                    <a:pt x="15000" y="11016"/>
                  </a:cubicBezTo>
                  <a:cubicBezTo>
                    <a:pt x="16800" y="11376"/>
                    <a:pt x="18000" y="11952"/>
                    <a:pt x="19200" y="13104"/>
                  </a:cubicBezTo>
                  <a:cubicBezTo>
                    <a:pt x="20400" y="14256"/>
                    <a:pt x="21600" y="15984"/>
                    <a:pt x="20200" y="17496"/>
                  </a:cubicBezTo>
                  <a:cubicBezTo>
                    <a:pt x="18800" y="19008"/>
                    <a:pt x="14800" y="20304"/>
                    <a:pt x="11800" y="20952"/>
                  </a:cubicBezTo>
                  <a:cubicBezTo>
                    <a:pt x="8800" y="21600"/>
                    <a:pt x="6800" y="21600"/>
                    <a:pt x="5000" y="21384"/>
                  </a:cubicBezTo>
                  <a:cubicBezTo>
                    <a:pt x="3200" y="21168"/>
                    <a:pt x="1600" y="20736"/>
                    <a:pt x="800" y="20232"/>
                  </a:cubicBezTo>
                  <a:cubicBezTo>
                    <a:pt x="0" y="19728"/>
                    <a:pt x="0" y="19152"/>
                    <a:pt x="0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527300" y="720725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530475" y="682625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559639" y="715228"/>
              <a:ext cx="72436" cy="7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48" fill="norm" stroke="1" extrusionOk="0">
                  <a:moveTo>
                    <a:pt x="12974" y="6322"/>
                  </a:moveTo>
                  <a:cubicBezTo>
                    <a:pt x="12661" y="4757"/>
                    <a:pt x="12348" y="3191"/>
                    <a:pt x="11565" y="1939"/>
                  </a:cubicBezTo>
                  <a:cubicBezTo>
                    <a:pt x="10783" y="687"/>
                    <a:pt x="9530" y="-252"/>
                    <a:pt x="8122" y="61"/>
                  </a:cubicBezTo>
                  <a:cubicBezTo>
                    <a:pt x="6713" y="374"/>
                    <a:pt x="5148" y="1939"/>
                    <a:pt x="3739" y="4444"/>
                  </a:cubicBezTo>
                  <a:cubicBezTo>
                    <a:pt x="2330" y="6948"/>
                    <a:pt x="1078" y="10391"/>
                    <a:pt x="452" y="13209"/>
                  </a:cubicBezTo>
                  <a:cubicBezTo>
                    <a:pt x="-174" y="16026"/>
                    <a:pt x="-174" y="18218"/>
                    <a:pt x="609" y="18844"/>
                  </a:cubicBezTo>
                  <a:cubicBezTo>
                    <a:pt x="1391" y="19470"/>
                    <a:pt x="2956" y="18531"/>
                    <a:pt x="4209" y="17435"/>
                  </a:cubicBezTo>
                  <a:cubicBezTo>
                    <a:pt x="5461" y="16339"/>
                    <a:pt x="6400" y="15087"/>
                    <a:pt x="7652" y="14148"/>
                  </a:cubicBezTo>
                  <a:cubicBezTo>
                    <a:pt x="8904" y="13209"/>
                    <a:pt x="10469" y="12583"/>
                    <a:pt x="11565" y="13209"/>
                  </a:cubicBezTo>
                  <a:cubicBezTo>
                    <a:pt x="12661" y="13835"/>
                    <a:pt x="13287" y="15713"/>
                    <a:pt x="14852" y="17278"/>
                  </a:cubicBezTo>
                  <a:cubicBezTo>
                    <a:pt x="16417" y="18844"/>
                    <a:pt x="18922" y="20096"/>
                    <a:pt x="21426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654032" y="711200"/>
              <a:ext cx="25669" cy="7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48" fill="norm" stroke="1" extrusionOk="0">
                  <a:moveTo>
                    <a:pt x="20954" y="0"/>
                  </a:moveTo>
                  <a:cubicBezTo>
                    <a:pt x="16634" y="0"/>
                    <a:pt x="12314" y="0"/>
                    <a:pt x="8426" y="470"/>
                  </a:cubicBezTo>
                  <a:cubicBezTo>
                    <a:pt x="4538" y="939"/>
                    <a:pt x="1082" y="1878"/>
                    <a:pt x="218" y="3130"/>
                  </a:cubicBezTo>
                  <a:cubicBezTo>
                    <a:pt x="-646" y="4383"/>
                    <a:pt x="1082" y="5948"/>
                    <a:pt x="4970" y="8452"/>
                  </a:cubicBezTo>
                  <a:cubicBezTo>
                    <a:pt x="8858" y="10957"/>
                    <a:pt x="14906" y="14400"/>
                    <a:pt x="17498" y="16904"/>
                  </a:cubicBezTo>
                  <a:cubicBezTo>
                    <a:pt x="20090" y="19409"/>
                    <a:pt x="19226" y="20974"/>
                    <a:pt x="17066" y="21287"/>
                  </a:cubicBezTo>
                  <a:cubicBezTo>
                    <a:pt x="14906" y="21600"/>
                    <a:pt x="11450" y="20661"/>
                    <a:pt x="7994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701925" y="700499"/>
              <a:ext cx="53975" cy="6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1335"/>
                  </a:moveTo>
                  <a:cubicBezTo>
                    <a:pt x="5506" y="8676"/>
                    <a:pt x="11012" y="6018"/>
                    <a:pt x="14400" y="4024"/>
                  </a:cubicBezTo>
                  <a:cubicBezTo>
                    <a:pt x="17788" y="2030"/>
                    <a:pt x="19059" y="701"/>
                    <a:pt x="18635" y="202"/>
                  </a:cubicBezTo>
                  <a:cubicBezTo>
                    <a:pt x="18212" y="-296"/>
                    <a:pt x="16094" y="36"/>
                    <a:pt x="13129" y="2196"/>
                  </a:cubicBezTo>
                  <a:cubicBezTo>
                    <a:pt x="10165" y="4356"/>
                    <a:pt x="6353" y="8344"/>
                    <a:pt x="4447" y="11335"/>
                  </a:cubicBezTo>
                  <a:cubicBezTo>
                    <a:pt x="2541" y="14326"/>
                    <a:pt x="2541" y="16319"/>
                    <a:pt x="5718" y="17815"/>
                  </a:cubicBezTo>
                  <a:cubicBezTo>
                    <a:pt x="8894" y="19310"/>
                    <a:pt x="15247" y="20307"/>
                    <a:pt x="21600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767356" y="609340"/>
              <a:ext cx="86144" cy="16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77" fill="norm" stroke="1" extrusionOk="0">
                  <a:moveTo>
                    <a:pt x="17481" y="11958"/>
                  </a:moveTo>
                  <a:cubicBezTo>
                    <a:pt x="12537" y="12754"/>
                    <a:pt x="7592" y="13549"/>
                    <a:pt x="4599" y="14741"/>
                  </a:cubicBezTo>
                  <a:cubicBezTo>
                    <a:pt x="1607" y="15934"/>
                    <a:pt x="566" y="17524"/>
                    <a:pt x="175" y="18650"/>
                  </a:cubicBezTo>
                  <a:cubicBezTo>
                    <a:pt x="-215" y="19777"/>
                    <a:pt x="45" y="20439"/>
                    <a:pt x="956" y="20837"/>
                  </a:cubicBezTo>
                  <a:cubicBezTo>
                    <a:pt x="1867" y="21234"/>
                    <a:pt x="3428" y="21367"/>
                    <a:pt x="5901" y="20771"/>
                  </a:cubicBezTo>
                  <a:cubicBezTo>
                    <a:pt x="8373" y="20174"/>
                    <a:pt x="11756" y="18849"/>
                    <a:pt x="14489" y="15603"/>
                  </a:cubicBezTo>
                  <a:cubicBezTo>
                    <a:pt x="17221" y="12356"/>
                    <a:pt x="19303" y="7188"/>
                    <a:pt x="20344" y="4273"/>
                  </a:cubicBezTo>
                  <a:cubicBezTo>
                    <a:pt x="21385" y="1357"/>
                    <a:pt x="21385" y="695"/>
                    <a:pt x="20734" y="297"/>
                  </a:cubicBezTo>
                  <a:cubicBezTo>
                    <a:pt x="20084" y="-100"/>
                    <a:pt x="18783" y="-233"/>
                    <a:pt x="17612" y="761"/>
                  </a:cubicBezTo>
                  <a:cubicBezTo>
                    <a:pt x="16440" y="1755"/>
                    <a:pt x="15399" y="3875"/>
                    <a:pt x="15009" y="7122"/>
                  </a:cubicBezTo>
                  <a:cubicBezTo>
                    <a:pt x="14619" y="10368"/>
                    <a:pt x="14879" y="14741"/>
                    <a:pt x="15530" y="17259"/>
                  </a:cubicBezTo>
                  <a:cubicBezTo>
                    <a:pt x="16180" y="19777"/>
                    <a:pt x="17221" y="20439"/>
                    <a:pt x="18262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107266" y="696867"/>
              <a:ext cx="61385" cy="10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13779" y="1613"/>
                  </a:moveTo>
                  <a:cubicBezTo>
                    <a:pt x="12662" y="757"/>
                    <a:pt x="11545" y="-98"/>
                    <a:pt x="9869" y="9"/>
                  </a:cubicBezTo>
                  <a:cubicBezTo>
                    <a:pt x="8193" y="116"/>
                    <a:pt x="5959" y="1185"/>
                    <a:pt x="3910" y="3965"/>
                  </a:cubicBezTo>
                  <a:cubicBezTo>
                    <a:pt x="1862" y="6746"/>
                    <a:pt x="0" y="11237"/>
                    <a:pt x="0" y="14552"/>
                  </a:cubicBezTo>
                  <a:cubicBezTo>
                    <a:pt x="0" y="17866"/>
                    <a:pt x="1862" y="20005"/>
                    <a:pt x="5772" y="20753"/>
                  </a:cubicBezTo>
                  <a:cubicBezTo>
                    <a:pt x="9683" y="21502"/>
                    <a:pt x="15641" y="20860"/>
                    <a:pt x="21600" y="20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173379" y="716823"/>
              <a:ext cx="64023" cy="7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944" fill="norm" stroke="1" extrusionOk="0">
                  <a:moveTo>
                    <a:pt x="14925" y="206"/>
                  </a:moveTo>
                  <a:cubicBezTo>
                    <a:pt x="13210" y="-94"/>
                    <a:pt x="11496" y="-394"/>
                    <a:pt x="8925" y="1856"/>
                  </a:cubicBezTo>
                  <a:cubicBezTo>
                    <a:pt x="6353" y="4106"/>
                    <a:pt x="2925" y="8906"/>
                    <a:pt x="1210" y="12056"/>
                  </a:cubicBezTo>
                  <a:cubicBezTo>
                    <a:pt x="-504" y="15206"/>
                    <a:pt x="-504" y="16706"/>
                    <a:pt x="1896" y="18206"/>
                  </a:cubicBezTo>
                  <a:cubicBezTo>
                    <a:pt x="4296" y="19706"/>
                    <a:pt x="9096" y="21206"/>
                    <a:pt x="12696" y="20906"/>
                  </a:cubicBezTo>
                  <a:cubicBezTo>
                    <a:pt x="16296" y="20606"/>
                    <a:pt x="18696" y="18506"/>
                    <a:pt x="19896" y="15806"/>
                  </a:cubicBezTo>
                  <a:cubicBezTo>
                    <a:pt x="21096" y="13106"/>
                    <a:pt x="21096" y="9806"/>
                    <a:pt x="19382" y="7256"/>
                  </a:cubicBezTo>
                  <a:cubicBezTo>
                    <a:pt x="17667" y="4706"/>
                    <a:pt x="14239" y="2906"/>
                    <a:pt x="10810" y="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278716" y="723900"/>
              <a:ext cx="4235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276600" y="679450"/>
              <a:ext cx="31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319538" y="681413"/>
              <a:ext cx="56485" cy="9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5" fill="norm" stroke="1" extrusionOk="0">
                  <a:moveTo>
                    <a:pt x="560" y="1794"/>
                  </a:moveTo>
                  <a:cubicBezTo>
                    <a:pt x="560" y="6566"/>
                    <a:pt x="560" y="11338"/>
                    <a:pt x="560" y="14352"/>
                  </a:cubicBezTo>
                  <a:cubicBezTo>
                    <a:pt x="560" y="17366"/>
                    <a:pt x="560" y="18622"/>
                    <a:pt x="364" y="18497"/>
                  </a:cubicBezTo>
                  <a:cubicBezTo>
                    <a:pt x="168" y="18371"/>
                    <a:pt x="-225" y="16864"/>
                    <a:pt x="168" y="14101"/>
                  </a:cubicBezTo>
                  <a:cubicBezTo>
                    <a:pt x="560" y="11338"/>
                    <a:pt x="1739" y="7320"/>
                    <a:pt x="3899" y="4557"/>
                  </a:cubicBezTo>
                  <a:cubicBezTo>
                    <a:pt x="6059" y="1794"/>
                    <a:pt x="9200" y="287"/>
                    <a:pt x="12342" y="36"/>
                  </a:cubicBezTo>
                  <a:cubicBezTo>
                    <a:pt x="15484" y="-215"/>
                    <a:pt x="18626" y="790"/>
                    <a:pt x="20000" y="4557"/>
                  </a:cubicBezTo>
                  <a:cubicBezTo>
                    <a:pt x="21375" y="8325"/>
                    <a:pt x="20982" y="14855"/>
                    <a:pt x="2059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82922" y="1210254"/>
              <a:ext cx="106078" cy="14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95" fill="norm" stroke="1" extrusionOk="0">
                  <a:moveTo>
                    <a:pt x="2801" y="3752"/>
                  </a:moveTo>
                  <a:cubicBezTo>
                    <a:pt x="2378" y="2952"/>
                    <a:pt x="1954" y="2152"/>
                    <a:pt x="2272" y="1512"/>
                  </a:cubicBezTo>
                  <a:cubicBezTo>
                    <a:pt x="2590" y="872"/>
                    <a:pt x="3649" y="392"/>
                    <a:pt x="4813" y="152"/>
                  </a:cubicBezTo>
                  <a:cubicBezTo>
                    <a:pt x="5978" y="-88"/>
                    <a:pt x="7249" y="-88"/>
                    <a:pt x="8731" y="472"/>
                  </a:cubicBezTo>
                  <a:cubicBezTo>
                    <a:pt x="10213" y="1032"/>
                    <a:pt x="11907" y="2152"/>
                    <a:pt x="11060" y="4952"/>
                  </a:cubicBezTo>
                  <a:cubicBezTo>
                    <a:pt x="10213" y="7752"/>
                    <a:pt x="6825" y="12232"/>
                    <a:pt x="4707" y="14872"/>
                  </a:cubicBezTo>
                  <a:cubicBezTo>
                    <a:pt x="2590" y="17512"/>
                    <a:pt x="1743" y="18312"/>
                    <a:pt x="1001" y="19112"/>
                  </a:cubicBezTo>
                  <a:cubicBezTo>
                    <a:pt x="260" y="19912"/>
                    <a:pt x="-375" y="20712"/>
                    <a:pt x="260" y="21112"/>
                  </a:cubicBezTo>
                  <a:cubicBezTo>
                    <a:pt x="896" y="21512"/>
                    <a:pt x="2801" y="21512"/>
                    <a:pt x="6507" y="20952"/>
                  </a:cubicBezTo>
                  <a:cubicBezTo>
                    <a:pt x="10213" y="20392"/>
                    <a:pt x="15719" y="19272"/>
                    <a:pt x="21225" y="18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17575" y="1323975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142421" y="1159464"/>
              <a:ext cx="162505" cy="28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47" fill="norm" stroke="1" extrusionOk="0">
                  <a:moveTo>
                    <a:pt x="6347" y="3768"/>
                  </a:moveTo>
                  <a:cubicBezTo>
                    <a:pt x="5650" y="3768"/>
                    <a:pt x="4953" y="3768"/>
                    <a:pt x="4117" y="3688"/>
                  </a:cubicBezTo>
                  <a:cubicBezTo>
                    <a:pt x="3281" y="3609"/>
                    <a:pt x="2305" y="3450"/>
                    <a:pt x="2096" y="2974"/>
                  </a:cubicBezTo>
                  <a:cubicBezTo>
                    <a:pt x="1887" y="2497"/>
                    <a:pt x="2445" y="1703"/>
                    <a:pt x="3002" y="1147"/>
                  </a:cubicBezTo>
                  <a:cubicBezTo>
                    <a:pt x="3560" y="591"/>
                    <a:pt x="4117" y="274"/>
                    <a:pt x="4744" y="115"/>
                  </a:cubicBezTo>
                  <a:cubicBezTo>
                    <a:pt x="5371" y="-44"/>
                    <a:pt x="6068" y="-44"/>
                    <a:pt x="6486" y="155"/>
                  </a:cubicBezTo>
                  <a:cubicBezTo>
                    <a:pt x="6904" y="353"/>
                    <a:pt x="7043" y="750"/>
                    <a:pt x="6904" y="2180"/>
                  </a:cubicBezTo>
                  <a:cubicBezTo>
                    <a:pt x="6765" y="3609"/>
                    <a:pt x="6347" y="6071"/>
                    <a:pt x="5650" y="7937"/>
                  </a:cubicBezTo>
                  <a:cubicBezTo>
                    <a:pt x="4953" y="9803"/>
                    <a:pt x="3978" y="11074"/>
                    <a:pt x="3002" y="11907"/>
                  </a:cubicBezTo>
                  <a:cubicBezTo>
                    <a:pt x="2027" y="12741"/>
                    <a:pt x="1051" y="13138"/>
                    <a:pt x="494" y="13138"/>
                  </a:cubicBezTo>
                  <a:cubicBezTo>
                    <a:pt x="-64" y="13138"/>
                    <a:pt x="-203" y="12741"/>
                    <a:pt x="354" y="11987"/>
                  </a:cubicBezTo>
                  <a:cubicBezTo>
                    <a:pt x="912" y="11232"/>
                    <a:pt x="2166" y="10121"/>
                    <a:pt x="4535" y="8731"/>
                  </a:cubicBezTo>
                  <a:cubicBezTo>
                    <a:pt x="6904" y="7341"/>
                    <a:pt x="10388" y="5674"/>
                    <a:pt x="12687" y="4522"/>
                  </a:cubicBezTo>
                  <a:cubicBezTo>
                    <a:pt x="14987" y="3371"/>
                    <a:pt x="16102" y="2735"/>
                    <a:pt x="16868" y="2259"/>
                  </a:cubicBezTo>
                  <a:cubicBezTo>
                    <a:pt x="17634" y="1782"/>
                    <a:pt x="18052" y="1465"/>
                    <a:pt x="17983" y="1505"/>
                  </a:cubicBezTo>
                  <a:cubicBezTo>
                    <a:pt x="17913" y="1544"/>
                    <a:pt x="17356" y="1941"/>
                    <a:pt x="16032" y="3530"/>
                  </a:cubicBezTo>
                  <a:cubicBezTo>
                    <a:pt x="14708" y="5118"/>
                    <a:pt x="12618" y="7897"/>
                    <a:pt x="11154" y="10677"/>
                  </a:cubicBezTo>
                  <a:cubicBezTo>
                    <a:pt x="9691" y="13456"/>
                    <a:pt x="8855" y="16235"/>
                    <a:pt x="8437" y="17824"/>
                  </a:cubicBezTo>
                  <a:cubicBezTo>
                    <a:pt x="8019" y="19412"/>
                    <a:pt x="8019" y="19809"/>
                    <a:pt x="8089" y="20246"/>
                  </a:cubicBezTo>
                  <a:cubicBezTo>
                    <a:pt x="8158" y="20682"/>
                    <a:pt x="8298" y="21159"/>
                    <a:pt x="8716" y="21357"/>
                  </a:cubicBezTo>
                  <a:cubicBezTo>
                    <a:pt x="9134" y="21556"/>
                    <a:pt x="9831" y="21477"/>
                    <a:pt x="10876" y="20603"/>
                  </a:cubicBezTo>
                  <a:cubicBezTo>
                    <a:pt x="11921" y="19730"/>
                    <a:pt x="13314" y="18062"/>
                    <a:pt x="14151" y="16593"/>
                  </a:cubicBezTo>
                  <a:cubicBezTo>
                    <a:pt x="14987" y="15124"/>
                    <a:pt x="15265" y="13853"/>
                    <a:pt x="15126" y="13059"/>
                  </a:cubicBezTo>
                  <a:cubicBezTo>
                    <a:pt x="14987" y="12265"/>
                    <a:pt x="14429" y="11947"/>
                    <a:pt x="14499" y="11828"/>
                  </a:cubicBezTo>
                  <a:cubicBezTo>
                    <a:pt x="14569" y="11709"/>
                    <a:pt x="15265" y="11788"/>
                    <a:pt x="16520" y="11630"/>
                  </a:cubicBezTo>
                  <a:cubicBezTo>
                    <a:pt x="17774" y="11471"/>
                    <a:pt x="19585" y="11074"/>
                    <a:pt x="21397" y="1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616074" y="1155700"/>
              <a:ext cx="211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33"/>
                    <a:pt x="21600" y="8267"/>
                    <a:pt x="21600" y="11867"/>
                  </a:cubicBezTo>
                  <a:cubicBezTo>
                    <a:pt x="21600" y="15467"/>
                    <a:pt x="10800" y="18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595893" y="1149609"/>
              <a:ext cx="99557" cy="17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5" fill="norm" stroke="1" extrusionOk="0">
                  <a:moveTo>
                    <a:pt x="243" y="14677"/>
                  </a:moveTo>
                  <a:cubicBezTo>
                    <a:pt x="15" y="14014"/>
                    <a:pt x="-212" y="13352"/>
                    <a:pt x="356" y="13020"/>
                  </a:cubicBezTo>
                  <a:cubicBezTo>
                    <a:pt x="925" y="12689"/>
                    <a:pt x="2289" y="12689"/>
                    <a:pt x="4335" y="12424"/>
                  </a:cubicBezTo>
                  <a:cubicBezTo>
                    <a:pt x="6382" y="12159"/>
                    <a:pt x="9110" y="11629"/>
                    <a:pt x="11952" y="9707"/>
                  </a:cubicBezTo>
                  <a:cubicBezTo>
                    <a:pt x="14794" y="7786"/>
                    <a:pt x="17750" y="4473"/>
                    <a:pt x="19342" y="2485"/>
                  </a:cubicBezTo>
                  <a:cubicBezTo>
                    <a:pt x="20933" y="498"/>
                    <a:pt x="21161" y="-165"/>
                    <a:pt x="21274" y="34"/>
                  </a:cubicBezTo>
                  <a:cubicBezTo>
                    <a:pt x="21388" y="233"/>
                    <a:pt x="21388" y="1293"/>
                    <a:pt x="21388" y="4539"/>
                  </a:cubicBezTo>
                  <a:cubicBezTo>
                    <a:pt x="21388" y="7786"/>
                    <a:pt x="21388" y="13219"/>
                    <a:pt x="21274" y="16399"/>
                  </a:cubicBezTo>
                  <a:cubicBezTo>
                    <a:pt x="21161" y="19580"/>
                    <a:pt x="20933" y="20507"/>
                    <a:pt x="20706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736725" y="1314450"/>
              <a:ext cx="2222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968500" y="1209675"/>
              <a:ext cx="85725" cy="8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781"/>
                  </a:moveTo>
                  <a:cubicBezTo>
                    <a:pt x="1600" y="520"/>
                    <a:pt x="3200" y="260"/>
                    <a:pt x="5333" y="1822"/>
                  </a:cubicBezTo>
                  <a:cubicBezTo>
                    <a:pt x="7467" y="3383"/>
                    <a:pt x="10133" y="6766"/>
                    <a:pt x="11467" y="10019"/>
                  </a:cubicBezTo>
                  <a:cubicBezTo>
                    <a:pt x="12800" y="13272"/>
                    <a:pt x="12800" y="16395"/>
                    <a:pt x="12133" y="18477"/>
                  </a:cubicBezTo>
                  <a:cubicBezTo>
                    <a:pt x="11467" y="20559"/>
                    <a:pt x="10133" y="21600"/>
                    <a:pt x="9333" y="21340"/>
                  </a:cubicBezTo>
                  <a:cubicBezTo>
                    <a:pt x="8533" y="21080"/>
                    <a:pt x="8267" y="19518"/>
                    <a:pt x="8533" y="16525"/>
                  </a:cubicBezTo>
                  <a:cubicBezTo>
                    <a:pt x="8800" y="13533"/>
                    <a:pt x="9600" y="9108"/>
                    <a:pt x="11867" y="6116"/>
                  </a:cubicBezTo>
                  <a:cubicBezTo>
                    <a:pt x="14133" y="3123"/>
                    <a:pt x="17867" y="15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061285" y="1209674"/>
              <a:ext cx="43791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1" h="21160" fill="norm" stroke="1" extrusionOk="0">
                  <a:moveTo>
                    <a:pt x="19838" y="2197"/>
                  </a:moveTo>
                  <a:cubicBezTo>
                    <a:pt x="16958" y="1831"/>
                    <a:pt x="14078" y="1464"/>
                    <a:pt x="10478" y="2746"/>
                  </a:cubicBezTo>
                  <a:cubicBezTo>
                    <a:pt x="6878" y="4027"/>
                    <a:pt x="2558" y="6956"/>
                    <a:pt x="878" y="10251"/>
                  </a:cubicBezTo>
                  <a:cubicBezTo>
                    <a:pt x="-802" y="13546"/>
                    <a:pt x="158" y="17207"/>
                    <a:pt x="1838" y="19220"/>
                  </a:cubicBezTo>
                  <a:cubicBezTo>
                    <a:pt x="3518" y="21234"/>
                    <a:pt x="5918" y="21600"/>
                    <a:pt x="9518" y="20685"/>
                  </a:cubicBezTo>
                  <a:cubicBezTo>
                    <a:pt x="13118" y="19769"/>
                    <a:pt x="17918" y="17573"/>
                    <a:pt x="19358" y="13912"/>
                  </a:cubicBezTo>
                  <a:cubicBezTo>
                    <a:pt x="20798" y="10251"/>
                    <a:pt x="18878" y="5125"/>
                    <a:pt x="169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193925" y="11176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65"/>
                    <a:pt x="21600" y="10330"/>
                    <a:pt x="18000" y="13930"/>
                  </a:cubicBezTo>
                  <a:cubicBezTo>
                    <a:pt x="14400" y="17530"/>
                    <a:pt x="7200" y="195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254250" y="1114425"/>
              <a:ext cx="7847" cy="1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90"/>
                    <a:pt x="21600" y="10580"/>
                    <a:pt x="18900" y="14180"/>
                  </a:cubicBezTo>
                  <a:cubicBezTo>
                    <a:pt x="16200" y="17780"/>
                    <a:pt x="8100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575832" y="1194101"/>
              <a:ext cx="81643" cy="8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61" fill="norm" stroke="1" extrusionOk="0">
                  <a:moveTo>
                    <a:pt x="17208" y="3876"/>
                  </a:moveTo>
                  <a:cubicBezTo>
                    <a:pt x="15547" y="2295"/>
                    <a:pt x="13885" y="715"/>
                    <a:pt x="11670" y="188"/>
                  </a:cubicBezTo>
                  <a:cubicBezTo>
                    <a:pt x="9454" y="-339"/>
                    <a:pt x="6685" y="188"/>
                    <a:pt x="4608" y="2427"/>
                  </a:cubicBezTo>
                  <a:cubicBezTo>
                    <a:pt x="2531" y="4666"/>
                    <a:pt x="1147" y="8617"/>
                    <a:pt x="454" y="11251"/>
                  </a:cubicBezTo>
                  <a:cubicBezTo>
                    <a:pt x="-238" y="13885"/>
                    <a:pt x="-238" y="15202"/>
                    <a:pt x="1147" y="15861"/>
                  </a:cubicBezTo>
                  <a:cubicBezTo>
                    <a:pt x="2531" y="16520"/>
                    <a:pt x="5300" y="16520"/>
                    <a:pt x="7654" y="15334"/>
                  </a:cubicBezTo>
                  <a:cubicBezTo>
                    <a:pt x="10008" y="14149"/>
                    <a:pt x="11947" y="11778"/>
                    <a:pt x="13331" y="9802"/>
                  </a:cubicBezTo>
                  <a:cubicBezTo>
                    <a:pt x="14716" y="7827"/>
                    <a:pt x="15547" y="6246"/>
                    <a:pt x="15962" y="6378"/>
                  </a:cubicBezTo>
                  <a:cubicBezTo>
                    <a:pt x="16377" y="6510"/>
                    <a:pt x="16377" y="8354"/>
                    <a:pt x="17208" y="11120"/>
                  </a:cubicBezTo>
                  <a:cubicBezTo>
                    <a:pt x="18039" y="13885"/>
                    <a:pt x="19700" y="17573"/>
                    <a:pt x="21362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939123" y="1131842"/>
              <a:ext cx="93002" cy="13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6" fill="norm" stroke="1" extrusionOk="0">
                  <a:moveTo>
                    <a:pt x="8221" y="3324"/>
                  </a:moveTo>
                  <a:cubicBezTo>
                    <a:pt x="8949" y="2643"/>
                    <a:pt x="9678" y="1963"/>
                    <a:pt x="10527" y="1283"/>
                  </a:cubicBezTo>
                  <a:cubicBezTo>
                    <a:pt x="11376" y="602"/>
                    <a:pt x="12347" y="-78"/>
                    <a:pt x="12590" y="7"/>
                  </a:cubicBezTo>
                  <a:cubicBezTo>
                    <a:pt x="12833" y="92"/>
                    <a:pt x="12347" y="942"/>
                    <a:pt x="10163" y="3834"/>
                  </a:cubicBezTo>
                  <a:cubicBezTo>
                    <a:pt x="7979" y="6725"/>
                    <a:pt x="4096" y="11657"/>
                    <a:pt x="2033" y="14889"/>
                  </a:cubicBezTo>
                  <a:cubicBezTo>
                    <a:pt x="-30" y="18120"/>
                    <a:pt x="-273" y="19651"/>
                    <a:pt x="212" y="20502"/>
                  </a:cubicBezTo>
                  <a:cubicBezTo>
                    <a:pt x="698" y="21352"/>
                    <a:pt x="1911" y="21522"/>
                    <a:pt x="4702" y="21182"/>
                  </a:cubicBezTo>
                  <a:cubicBezTo>
                    <a:pt x="7493" y="20842"/>
                    <a:pt x="11862" y="19991"/>
                    <a:pt x="14896" y="19141"/>
                  </a:cubicBezTo>
                  <a:cubicBezTo>
                    <a:pt x="17929" y="18291"/>
                    <a:pt x="19628" y="17440"/>
                    <a:pt x="21327" y="16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006699" y="1209675"/>
              <a:ext cx="1272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629"/>
                    <a:pt x="3363" y="9257"/>
                    <a:pt x="870" y="12857"/>
                  </a:cubicBezTo>
                  <a:cubicBezTo>
                    <a:pt x="-1622" y="16457"/>
                    <a:pt x="1701" y="19029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086100" y="1222375"/>
              <a:ext cx="317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183915" y="1178566"/>
              <a:ext cx="33117" cy="7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126" fill="norm" stroke="1" extrusionOk="0">
                  <a:moveTo>
                    <a:pt x="18049" y="3372"/>
                  </a:moveTo>
                  <a:cubicBezTo>
                    <a:pt x="16086" y="2188"/>
                    <a:pt x="14122" y="1005"/>
                    <a:pt x="11504" y="413"/>
                  </a:cubicBezTo>
                  <a:cubicBezTo>
                    <a:pt x="8886" y="-179"/>
                    <a:pt x="5613" y="-179"/>
                    <a:pt x="3322" y="709"/>
                  </a:cubicBezTo>
                  <a:cubicBezTo>
                    <a:pt x="1031" y="1596"/>
                    <a:pt x="-278" y="3372"/>
                    <a:pt x="49" y="4851"/>
                  </a:cubicBezTo>
                  <a:cubicBezTo>
                    <a:pt x="377" y="6331"/>
                    <a:pt x="2340" y="7514"/>
                    <a:pt x="5940" y="9289"/>
                  </a:cubicBezTo>
                  <a:cubicBezTo>
                    <a:pt x="9540" y="11065"/>
                    <a:pt x="14777" y="13432"/>
                    <a:pt x="17722" y="15355"/>
                  </a:cubicBezTo>
                  <a:cubicBezTo>
                    <a:pt x="20667" y="17279"/>
                    <a:pt x="21322" y="18758"/>
                    <a:pt x="19358" y="19794"/>
                  </a:cubicBezTo>
                  <a:cubicBezTo>
                    <a:pt x="17395" y="20829"/>
                    <a:pt x="12813" y="21421"/>
                    <a:pt x="9867" y="20977"/>
                  </a:cubicBezTo>
                  <a:cubicBezTo>
                    <a:pt x="6922" y="20533"/>
                    <a:pt x="5613" y="19054"/>
                    <a:pt x="4304" y="17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241675" y="11811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260725" y="1152525"/>
              <a:ext cx="1" cy="3175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270991" y="1100666"/>
              <a:ext cx="74401" cy="14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74" fill="norm" stroke="1" extrusionOk="0">
                  <a:moveTo>
                    <a:pt x="16215" y="12017"/>
                  </a:moveTo>
                  <a:cubicBezTo>
                    <a:pt x="14998" y="11408"/>
                    <a:pt x="13781" y="10800"/>
                    <a:pt x="11043" y="11104"/>
                  </a:cubicBezTo>
                  <a:cubicBezTo>
                    <a:pt x="8305" y="11408"/>
                    <a:pt x="4046" y="12625"/>
                    <a:pt x="1917" y="14223"/>
                  </a:cubicBezTo>
                  <a:cubicBezTo>
                    <a:pt x="-213" y="15820"/>
                    <a:pt x="-213" y="17797"/>
                    <a:pt x="243" y="19166"/>
                  </a:cubicBezTo>
                  <a:cubicBezTo>
                    <a:pt x="700" y="20535"/>
                    <a:pt x="1612" y="21296"/>
                    <a:pt x="3438" y="21448"/>
                  </a:cubicBezTo>
                  <a:cubicBezTo>
                    <a:pt x="5263" y="21600"/>
                    <a:pt x="8001" y="21144"/>
                    <a:pt x="11043" y="18558"/>
                  </a:cubicBezTo>
                  <a:cubicBezTo>
                    <a:pt x="14086" y="15972"/>
                    <a:pt x="17432" y="11256"/>
                    <a:pt x="19257" y="8062"/>
                  </a:cubicBezTo>
                  <a:cubicBezTo>
                    <a:pt x="21083" y="4868"/>
                    <a:pt x="21387" y="3194"/>
                    <a:pt x="21387" y="1977"/>
                  </a:cubicBezTo>
                  <a:cubicBezTo>
                    <a:pt x="21387" y="761"/>
                    <a:pt x="21083" y="0"/>
                    <a:pt x="20322" y="0"/>
                  </a:cubicBezTo>
                  <a:cubicBezTo>
                    <a:pt x="19562" y="0"/>
                    <a:pt x="18345" y="761"/>
                    <a:pt x="17128" y="3423"/>
                  </a:cubicBezTo>
                  <a:cubicBezTo>
                    <a:pt x="15911" y="6085"/>
                    <a:pt x="14694" y="10648"/>
                    <a:pt x="14846" y="13842"/>
                  </a:cubicBezTo>
                  <a:cubicBezTo>
                    <a:pt x="14998" y="17037"/>
                    <a:pt x="16519" y="18862"/>
                    <a:pt x="18041" y="2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355418" y="1093258"/>
              <a:ext cx="110997" cy="16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82" fill="norm" stroke="1" extrusionOk="0">
                  <a:moveTo>
                    <a:pt x="1923" y="14308"/>
                  </a:moveTo>
                  <a:cubicBezTo>
                    <a:pt x="3538" y="14171"/>
                    <a:pt x="5152" y="14033"/>
                    <a:pt x="6061" y="13620"/>
                  </a:cubicBezTo>
                  <a:cubicBezTo>
                    <a:pt x="6969" y="13208"/>
                    <a:pt x="7171" y="12520"/>
                    <a:pt x="6868" y="11969"/>
                  </a:cubicBezTo>
                  <a:cubicBezTo>
                    <a:pt x="6566" y="11419"/>
                    <a:pt x="5758" y="11006"/>
                    <a:pt x="4749" y="10869"/>
                  </a:cubicBezTo>
                  <a:cubicBezTo>
                    <a:pt x="3739" y="10731"/>
                    <a:pt x="2528" y="10869"/>
                    <a:pt x="1519" y="11969"/>
                  </a:cubicBezTo>
                  <a:cubicBezTo>
                    <a:pt x="509" y="13070"/>
                    <a:pt x="-298" y="15134"/>
                    <a:pt x="106" y="16578"/>
                  </a:cubicBezTo>
                  <a:cubicBezTo>
                    <a:pt x="509" y="18023"/>
                    <a:pt x="2124" y="18848"/>
                    <a:pt x="4244" y="18986"/>
                  </a:cubicBezTo>
                  <a:cubicBezTo>
                    <a:pt x="6364" y="19124"/>
                    <a:pt x="8988" y="18573"/>
                    <a:pt x="10603" y="18023"/>
                  </a:cubicBezTo>
                  <a:cubicBezTo>
                    <a:pt x="12218" y="17473"/>
                    <a:pt x="12823" y="16922"/>
                    <a:pt x="13227" y="16303"/>
                  </a:cubicBezTo>
                  <a:cubicBezTo>
                    <a:pt x="13631" y="15684"/>
                    <a:pt x="13833" y="14996"/>
                    <a:pt x="13429" y="14721"/>
                  </a:cubicBezTo>
                  <a:cubicBezTo>
                    <a:pt x="13025" y="14446"/>
                    <a:pt x="12016" y="14583"/>
                    <a:pt x="10805" y="15203"/>
                  </a:cubicBezTo>
                  <a:cubicBezTo>
                    <a:pt x="9594" y="15822"/>
                    <a:pt x="8181" y="16922"/>
                    <a:pt x="7474" y="18023"/>
                  </a:cubicBezTo>
                  <a:cubicBezTo>
                    <a:pt x="6767" y="19124"/>
                    <a:pt x="6767" y="20224"/>
                    <a:pt x="7272" y="20843"/>
                  </a:cubicBezTo>
                  <a:cubicBezTo>
                    <a:pt x="7777" y="21462"/>
                    <a:pt x="8786" y="21600"/>
                    <a:pt x="10098" y="20981"/>
                  </a:cubicBezTo>
                  <a:cubicBezTo>
                    <a:pt x="11410" y="20362"/>
                    <a:pt x="13025" y="18986"/>
                    <a:pt x="14943" y="16028"/>
                  </a:cubicBezTo>
                  <a:cubicBezTo>
                    <a:pt x="16861" y="13070"/>
                    <a:pt x="19081" y="8530"/>
                    <a:pt x="20192" y="5778"/>
                  </a:cubicBezTo>
                  <a:cubicBezTo>
                    <a:pt x="21302" y="3027"/>
                    <a:pt x="21302" y="2064"/>
                    <a:pt x="20999" y="1307"/>
                  </a:cubicBezTo>
                  <a:cubicBezTo>
                    <a:pt x="20696" y="550"/>
                    <a:pt x="20091" y="0"/>
                    <a:pt x="19485" y="0"/>
                  </a:cubicBezTo>
                  <a:cubicBezTo>
                    <a:pt x="18880" y="0"/>
                    <a:pt x="18274" y="550"/>
                    <a:pt x="17366" y="2545"/>
                  </a:cubicBezTo>
                  <a:cubicBezTo>
                    <a:pt x="16457" y="4540"/>
                    <a:pt x="15246" y="7980"/>
                    <a:pt x="14943" y="10938"/>
                  </a:cubicBezTo>
                  <a:cubicBezTo>
                    <a:pt x="14640" y="13896"/>
                    <a:pt x="15246" y="16372"/>
                    <a:pt x="15852" y="18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672373" y="1090379"/>
              <a:ext cx="72668" cy="15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26" fill="norm" stroke="1" extrusionOk="0">
                  <a:moveTo>
                    <a:pt x="10504" y="13886"/>
                  </a:moveTo>
                  <a:cubicBezTo>
                    <a:pt x="11121" y="12892"/>
                    <a:pt x="11738" y="11897"/>
                    <a:pt x="11275" y="11329"/>
                  </a:cubicBezTo>
                  <a:cubicBezTo>
                    <a:pt x="10813" y="10760"/>
                    <a:pt x="9270" y="10618"/>
                    <a:pt x="7881" y="10831"/>
                  </a:cubicBezTo>
                  <a:cubicBezTo>
                    <a:pt x="6493" y="11044"/>
                    <a:pt x="5258" y="11613"/>
                    <a:pt x="3870" y="13034"/>
                  </a:cubicBezTo>
                  <a:cubicBezTo>
                    <a:pt x="2481" y="14455"/>
                    <a:pt x="938" y="16729"/>
                    <a:pt x="321" y="18292"/>
                  </a:cubicBezTo>
                  <a:cubicBezTo>
                    <a:pt x="-296" y="19855"/>
                    <a:pt x="13" y="20707"/>
                    <a:pt x="938" y="21063"/>
                  </a:cubicBezTo>
                  <a:cubicBezTo>
                    <a:pt x="1864" y="21418"/>
                    <a:pt x="3407" y="21276"/>
                    <a:pt x="5875" y="19784"/>
                  </a:cubicBezTo>
                  <a:cubicBezTo>
                    <a:pt x="8344" y="18292"/>
                    <a:pt x="11738" y="15450"/>
                    <a:pt x="14361" y="12394"/>
                  </a:cubicBezTo>
                  <a:cubicBezTo>
                    <a:pt x="16984" y="9339"/>
                    <a:pt x="18835" y="6071"/>
                    <a:pt x="19915" y="3797"/>
                  </a:cubicBezTo>
                  <a:cubicBezTo>
                    <a:pt x="20995" y="1523"/>
                    <a:pt x="21304" y="244"/>
                    <a:pt x="21150" y="31"/>
                  </a:cubicBezTo>
                  <a:cubicBezTo>
                    <a:pt x="20995" y="-182"/>
                    <a:pt x="20378" y="671"/>
                    <a:pt x="19453" y="3300"/>
                  </a:cubicBezTo>
                  <a:cubicBezTo>
                    <a:pt x="18527" y="5929"/>
                    <a:pt x="17293" y="10334"/>
                    <a:pt x="17138" y="13247"/>
                  </a:cubicBezTo>
                  <a:cubicBezTo>
                    <a:pt x="16984" y="16160"/>
                    <a:pt x="17910" y="17581"/>
                    <a:pt x="18835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765550" y="1181100"/>
              <a:ext cx="635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790950" y="1133475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798842" y="1153646"/>
              <a:ext cx="52433" cy="9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7" fill="norm" stroke="1" extrusionOk="0">
                  <a:moveTo>
                    <a:pt x="4554" y="8675"/>
                  </a:moveTo>
                  <a:cubicBezTo>
                    <a:pt x="6714" y="8675"/>
                    <a:pt x="8874" y="8675"/>
                    <a:pt x="10818" y="8303"/>
                  </a:cubicBezTo>
                  <a:cubicBezTo>
                    <a:pt x="12762" y="7930"/>
                    <a:pt x="14490" y="7185"/>
                    <a:pt x="16002" y="5696"/>
                  </a:cubicBezTo>
                  <a:cubicBezTo>
                    <a:pt x="17514" y="4206"/>
                    <a:pt x="18810" y="1971"/>
                    <a:pt x="18162" y="854"/>
                  </a:cubicBezTo>
                  <a:cubicBezTo>
                    <a:pt x="17514" y="-263"/>
                    <a:pt x="14922" y="-263"/>
                    <a:pt x="12114" y="730"/>
                  </a:cubicBezTo>
                  <a:cubicBezTo>
                    <a:pt x="9306" y="1723"/>
                    <a:pt x="6282" y="3709"/>
                    <a:pt x="3906" y="6068"/>
                  </a:cubicBezTo>
                  <a:cubicBezTo>
                    <a:pt x="1530" y="8427"/>
                    <a:pt x="-198" y="11158"/>
                    <a:pt x="18" y="13765"/>
                  </a:cubicBezTo>
                  <a:cubicBezTo>
                    <a:pt x="234" y="16371"/>
                    <a:pt x="2394" y="18854"/>
                    <a:pt x="6282" y="20096"/>
                  </a:cubicBezTo>
                  <a:cubicBezTo>
                    <a:pt x="10170" y="21337"/>
                    <a:pt x="15786" y="21337"/>
                    <a:pt x="21402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128844" y="1638300"/>
              <a:ext cx="109406" cy="12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53" fill="norm" stroke="1" extrusionOk="0">
                  <a:moveTo>
                    <a:pt x="2778" y="0"/>
                  </a:moveTo>
                  <a:cubicBezTo>
                    <a:pt x="6308" y="179"/>
                    <a:pt x="9839" y="357"/>
                    <a:pt x="12124" y="446"/>
                  </a:cubicBezTo>
                  <a:cubicBezTo>
                    <a:pt x="14408" y="536"/>
                    <a:pt x="15447" y="536"/>
                    <a:pt x="15343" y="625"/>
                  </a:cubicBezTo>
                  <a:cubicBezTo>
                    <a:pt x="15239" y="714"/>
                    <a:pt x="13993" y="893"/>
                    <a:pt x="12851" y="1250"/>
                  </a:cubicBezTo>
                  <a:cubicBezTo>
                    <a:pt x="11708" y="1607"/>
                    <a:pt x="10670" y="2142"/>
                    <a:pt x="9632" y="2678"/>
                  </a:cubicBezTo>
                  <a:cubicBezTo>
                    <a:pt x="8593" y="3213"/>
                    <a:pt x="7555" y="3749"/>
                    <a:pt x="7347" y="4374"/>
                  </a:cubicBezTo>
                  <a:cubicBezTo>
                    <a:pt x="7139" y="4998"/>
                    <a:pt x="7762" y="5712"/>
                    <a:pt x="8489" y="6337"/>
                  </a:cubicBezTo>
                  <a:cubicBezTo>
                    <a:pt x="9216" y="6962"/>
                    <a:pt x="10047" y="7498"/>
                    <a:pt x="9943" y="8212"/>
                  </a:cubicBezTo>
                  <a:cubicBezTo>
                    <a:pt x="9839" y="8926"/>
                    <a:pt x="8801" y="9818"/>
                    <a:pt x="7243" y="10979"/>
                  </a:cubicBezTo>
                  <a:cubicBezTo>
                    <a:pt x="5685" y="12139"/>
                    <a:pt x="3608" y="13567"/>
                    <a:pt x="2258" y="14817"/>
                  </a:cubicBezTo>
                  <a:cubicBezTo>
                    <a:pt x="908" y="16066"/>
                    <a:pt x="285" y="17137"/>
                    <a:pt x="78" y="18119"/>
                  </a:cubicBezTo>
                  <a:cubicBezTo>
                    <a:pt x="-130" y="19101"/>
                    <a:pt x="78" y="19993"/>
                    <a:pt x="701" y="20618"/>
                  </a:cubicBezTo>
                  <a:cubicBezTo>
                    <a:pt x="1324" y="21243"/>
                    <a:pt x="2362" y="21600"/>
                    <a:pt x="5893" y="21154"/>
                  </a:cubicBezTo>
                  <a:cubicBezTo>
                    <a:pt x="9424" y="20707"/>
                    <a:pt x="15447" y="19458"/>
                    <a:pt x="21470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286933" y="1622425"/>
              <a:ext cx="14817" cy="1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057"/>
                    <a:pt x="9257" y="4114"/>
                    <a:pt x="5400" y="7347"/>
                  </a:cubicBezTo>
                  <a:cubicBezTo>
                    <a:pt x="1543" y="10580"/>
                    <a:pt x="0" y="14988"/>
                    <a:pt x="0" y="17559"/>
                  </a:cubicBezTo>
                  <a:cubicBezTo>
                    <a:pt x="0" y="20131"/>
                    <a:pt x="1543" y="20865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312396" y="1690778"/>
              <a:ext cx="43330" cy="6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8" fill="norm" stroke="1" extrusionOk="0">
                  <a:moveTo>
                    <a:pt x="21055" y="477"/>
                  </a:moveTo>
                  <a:cubicBezTo>
                    <a:pt x="17969" y="140"/>
                    <a:pt x="14884" y="-198"/>
                    <a:pt x="11284" y="140"/>
                  </a:cubicBezTo>
                  <a:cubicBezTo>
                    <a:pt x="7684" y="477"/>
                    <a:pt x="3569" y="1490"/>
                    <a:pt x="1512" y="2840"/>
                  </a:cubicBezTo>
                  <a:cubicBezTo>
                    <a:pt x="-545" y="4189"/>
                    <a:pt x="-545" y="5877"/>
                    <a:pt x="1769" y="7733"/>
                  </a:cubicBezTo>
                  <a:cubicBezTo>
                    <a:pt x="4084" y="9589"/>
                    <a:pt x="8712" y="11614"/>
                    <a:pt x="11798" y="13302"/>
                  </a:cubicBezTo>
                  <a:cubicBezTo>
                    <a:pt x="14884" y="14990"/>
                    <a:pt x="16426" y="16339"/>
                    <a:pt x="15912" y="17858"/>
                  </a:cubicBezTo>
                  <a:cubicBezTo>
                    <a:pt x="15398" y="19377"/>
                    <a:pt x="12826" y="21064"/>
                    <a:pt x="10255" y="21233"/>
                  </a:cubicBezTo>
                  <a:cubicBezTo>
                    <a:pt x="7684" y="21402"/>
                    <a:pt x="5112" y="20052"/>
                    <a:pt x="2541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373101" y="1681799"/>
              <a:ext cx="58824" cy="7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01" fill="norm" stroke="1" extrusionOk="0">
                  <a:moveTo>
                    <a:pt x="1736" y="10030"/>
                  </a:moveTo>
                  <a:cubicBezTo>
                    <a:pt x="5904" y="7959"/>
                    <a:pt x="10073" y="5888"/>
                    <a:pt x="12536" y="4112"/>
                  </a:cubicBezTo>
                  <a:cubicBezTo>
                    <a:pt x="14999" y="2337"/>
                    <a:pt x="15757" y="858"/>
                    <a:pt x="15188" y="266"/>
                  </a:cubicBezTo>
                  <a:cubicBezTo>
                    <a:pt x="14620" y="-326"/>
                    <a:pt x="12725" y="-30"/>
                    <a:pt x="9883" y="2189"/>
                  </a:cubicBezTo>
                  <a:cubicBezTo>
                    <a:pt x="7041" y="4408"/>
                    <a:pt x="3251" y="8551"/>
                    <a:pt x="1357" y="11658"/>
                  </a:cubicBezTo>
                  <a:cubicBezTo>
                    <a:pt x="-538" y="14764"/>
                    <a:pt x="-538" y="16836"/>
                    <a:pt x="1925" y="18315"/>
                  </a:cubicBezTo>
                  <a:cubicBezTo>
                    <a:pt x="4388" y="19795"/>
                    <a:pt x="9315" y="20682"/>
                    <a:pt x="12915" y="20978"/>
                  </a:cubicBezTo>
                  <a:cubicBezTo>
                    <a:pt x="16515" y="21274"/>
                    <a:pt x="18788" y="20978"/>
                    <a:pt x="21062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624776" y="1580127"/>
              <a:ext cx="38924" cy="15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0" fill="norm" stroke="1" extrusionOk="0">
                  <a:moveTo>
                    <a:pt x="20905" y="4054"/>
                  </a:moveTo>
                  <a:cubicBezTo>
                    <a:pt x="20905" y="2749"/>
                    <a:pt x="20905" y="1445"/>
                    <a:pt x="19484" y="720"/>
                  </a:cubicBezTo>
                  <a:cubicBezTo>
                    <a:pt x="18063" y="-5"/>
                    <a:pt x="15221" y="-150"/>
                    <a:pt x="13231" y="140"/>
                  </a:cubicBezTo>
                  <a:cubicBezTo>
                    <a:pt x="11242" y="430"/>
                    <a:pt x="10105" y="1155"/>
                    <a:pt x="7831" y="3547"/>
                  </a:cubicBezTo>
                  <a:cubicBezTo>
                    <a:pt x="5558" y="5939"/>
                    <a:pt x="2147" y="9998"/>
                    <a:pt x="726" y="13042"/>
                  </a:cubicBezTo>
                  <a:cubicBezTo>
                    <a:pt x="-695" y="16086"/>
                    <a:pt x="-127" y="18116"/>
                    <a:pt x="3284" y="19348"/>
                  </a:cubicBezTo>
                  <a:cubicBezTo>
                    <a:pt x="6694" y="20580"/>
                    <a:pt x="12947" y="21015"/>
                    <a:pt x="192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739618" y="1616075"/>
              <a:ext cx="9808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82"/>
                    <a:pt x="2735" y="9164"/>
                    <a:pt x="575" y="12764"/>
                  </a:cubicBezTo>
                  <a:cubicBezTo>
                    <a:pt x="-1585" y="16364"/>
                    <a:pt x="2735" y="189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682749" y="1597025"/>
              <a:ext cx="9842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4" y="21600"/>
                  </a:moveTo>
                  <a:cubicBezTo>
                    <a:pt x="697" y="19029"/>
                    <a:pt x="0" y="16457"/>
                    <a:pt x="0" y="14143"/>
                  </a:cubicBezTo>
                  <a:cubicBezTo>
                    <a:pt x="0" y="11829"/>
                    <a:pt x="697" y="9771"/>
                    <a:pt x="4413" y="7457"/>
                  </a:cubicBezTo>
                  <a:cubicBezTo>
                    <a:pt x="8129" y="5143"/>
                    <a:pt x="14865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831975" y="1552575"/>
              <a:ext cx="63055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02" fill="norm" stroke="1" extrusionOk="0">
                  <a:moveTo>
                    <a:pt x="0" y="0"/>
                  </a:moveTo>
                  <a:cubicBezTo>
                    <a:pt x="3484" y="405"/>
                    <a:pt x="6968" y="810"/>
                    <a:pt x="10800" y="2295"/>
                  </a:cubicBezTo>
                  <a:cubicBezTo>
                    <a:pt x="14632" y="3780"/>
                    <a:pt x="18813" y="6345"/>
                    <a:pt x="20206" y="9248"/>
                  </a:cubicBezTo>
                  <a:cubicBezTo>
                    <a:pt x="21600" y="12150"/>
                    <a:pt x="20206" y="15390"/>
                    <a:pt x="17594" y="17550"/>
                  </a:cubicBezTo>
                  <a:cubicBezTo>
                    <a:pt x="14981" y="19710"/>
                    <a:pt x="11148" y="20790"/>
                    <a:pt x="8361" y="21195"/>
                  </a:cubicBezTo>
                  <a:cubicBezTo>
                    <a:pt x="5574" y="21600"/>
                    <a:pt x="3832" y="21330"/>
                    <a:pt x="209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917700" y="1727200"/>
              <a:ext cx="4445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174875" y="1638300"/>
              <a:ext cx="76200" cy="6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5100" y="3927"/>
                    <a:pt x="10200" y="7855"/>
                    <a:pt x="13050" y="10636"/>
                  </a:cubicBezTo>
                  <a:cubicBezTo>
                    <a:pt x="15900" y="13418"/>
                    <a:pt x="16500" y="15055"/>
                    <a:pt x="16800" y="16691"/>
                  </a:cubicBezTo>
                  <a:cubicBezTo>
                    <a:pt x="17100" y="18327"/>
                    <a:pt x="17100" y="19964"/>
                    <a:pt x="16350" y="20782"/>
                  </a:cubicBezTo>
                  <a:cubicBezTo>
                    <a:pt x="15600" y="21600"/>
                    <a:pt x="14100" y="21600"/>
                    <a:pt x="12750" y="20782"/>
                  </a:cubicBezTo>
                  <a:cubicBezTo>
                    <a:pt x="11400" y="19964"/>
                    <a:pt x="10200" y="18327"/>
                    <a:pt x="10050" y="15218"/>
                  </a:cubicBezTo>
                  <a:cubicBezTo>
                    <a:pt x="9900" y="12109"/>
                    <a:pt x="10800" y="7527"/>
                    <a:pt x="12900" y="4745"/>
                  </a:cubicBezTo>
                  <a:cubicBezTo>
                    <a:pt x="15000" y="1964"/>
                    <a:pt x="18300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275868" y="1633008"/>
              <a:ext cx="58728" cy="4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09" fill="norm" stroke="1" extrusionOk="0">
                  <a:moveTo>
                    <a:pt x="16133" y="1080"/>
                  </a:moveTo>
                  <a:cubicBezTo>
                    <a:pt x="11585" y="1620"/>
                    <a:pt x="7038" y="2160"/>
                    <a:pt x="4196" y="4050"/>
                  </a:cubicBezTo>
                  <a:cubicBezTo>
                    <a:pt x="1354" y="5940"/>
                    <a:pt x="217" y="9180"/>
                    <a:pt x="27" y="12150"/>
                  </a:cubicBezTo>
                  <a:cubicBezTo>
                    <a:pt x="-162" y="15120"/>
                    <a:pt x="596" y="17820"/>
                    <a:pt x="3249" y="19440"/>
                  </a:cubicBezTo>
                  <a:cubicBezTo>
                    <a:pt x="5901" y="21060"/>
                    <a:pt x="10449" y="21600"/>
                    <a:pt x="13859" y="19710"/>
                  </a:cubicBezTo>
                  <a:cubicBezTo>
                    <a:pt x="17270" y="17820"/>
                    <a:pt x="19543" y="13500"/>
                    <a:pt x="20491" y="9990"/>
                  </a:cubicBezTo>
                  <a:cubicBezTo>
                    <a:pt x="21438" y="6480"/>
                    <a:pt x="21059" y="3780"/>
                    <a:pt x="19922" y="2160"/>
                  </a:cubicBezTo>
                  <a:cubicBezTo>
                    <a:pt x="18785" y="540"/>
                    <a:pt x="16891" y="0"/>
                    <a:pt x="14806" y="0"/>
                  </a:cubicBezTo>
                  <a:cubicBezTo>
                    <a:pt x="12722" y="0"/>
                    <a:pt x="10449" y="540"/>
                    <a:pt x="8175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365375" y="1569392"/>
              <a:ext cx="9129" cy="11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27" fill="norm" stroke="1" extrusionOk="0">
                  <a:moveTo>
                    <a:pt x="0" y="2162"/>
                  </a:moveTo>
                  <a:cubicBezTo>
                    <a:pt x="7200" y="995"/>
                    <a:pt x="14400" y="-173"/>
                    <a:pt x="18000" y="22"/>
                  </a:cubicBezTo>
                  <a:cubicBezTo>
                    <a:pt x="21600" y="216"/>
                    <a:pt x="21600" y="1773"/>
                    <a:pt x="18000" y="5568"/>
                  </a:cubicBezTo>
                  <a:cubicBezTo>
                    <a:pt x="14400" y="9362"/>
                    <a:pt x="7200" y="15395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419350" y="1562680"/>
              <a:ext cx="3175" cy="12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587"/>
                  </a:moveTo>
                  <a:cubicBezTo>
                    <a:pt x="7200" y="648"/>
                    <a:pt x="14400" y="-291"/>
                    <a:pt x="18000" y="85"/>
                  </a:cubicBezTo>
                  <a:cubicBezTo>
                    <a:pt x="21600" y="460"/>
                    <a:pt x="21600" y="2151"/>
                    <a:pt x="21600" y="5907"/>
                  </a:cubicBezTo>
                  <a:cubicBezTo>
                    <a:pt x="21600" y="9664"/>
                    <a:pt x="21600" y="15486"/>
                    <a:pt x="2160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603897" y="1616032"/>
              <a:ext cx="98029" cy="5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428" fill="norm" stroke="1" extrusionOk="0">
                  <a:moveTo>
                    <a:pt x="15242" y="7836"/>
                  </a:moveTo>
                  <a:cubicBezTo>
                    <a:pt x="15010" y="5973"/>
                    <a:pt x="14778" y="4111"/>
                    <a:pt x="14313" y="2436"/>
                  </a:cubicBezTo>
                  <a:cubicBezTo>
                    <a:pt x="13848" y="760"/>
                    <a:pt x="13152" y="-730"/>
                    <a:pt x="10945" y="387"/>
                  </a:cubicBezTo>
                  <a:cubicBezTo>
                    <a:pt x="8739" y="1504"/>
                    <a:pt x="5023" y="5229"/>
                    <a:pt x="2932" y="8022"/>
                  </a:cubicBezTo>
                  <a:cubicBezTo>
                    <a:pt x="842" y="10815"/>
                    <a:pt x="378" y="12677"/>
                    <a:pt x="145" y="14539"/>
                  </a:cubicBezTo>
                  <a:cubicBezTo>
                    <a:pt x="-87" y="16401"/>
                    <a:pt x="-87" y="18263"/>
                    <a:pt x="494" y="19380"/>
                  </a:cubicBezTo>
                  <a:cubicBezTo>
                    <a:pt x="1074" y="20498"/>
                    <a:pt x="2236" y="20870"/>
                    <a:pt x="3861" y="19753"/>
                  </a:cubicBezTo>
                  <a:cubicBezTo>
                    <a:pt x="5487" y="18636"/>
                    <a:pt x="7578" y="16029"/>
                    <a:pt x="9087" y="13608"/>
                  </a:cubicBezTo>
                  <a:cubicBezTo>
                    <a:pt x="10597" y="11187"/>
                    <a:pt x="11526" y="8953"/>
                    <a:pt x="12571" y="9139"/>
                  </a:cubicBezTo>
                  <a:cubicBezTo>
                    <a:pt x="13616" y="9325"/>
                    <a:pt x="14778" y="11932"/>
                    <a:pt x="16287" y="13794"/>
                  </a:cubicBezTo>
                  <a:cubicBezTo>
                    <a:pt x="17797" y="15656"/>
                    <a:pt x="19655" y="16773"/>
                    <a:pt x="21513" y="17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875418" y="1545946"/>
              <a:ext cx="70341" cy="14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85" fill="norm" stroke="1" extrusionOk="0">
                  <a:moveTo>
                    <a:pt x="335" y="4268"/>
                  </a:moveTo>
                  <a:cubicBezTo>
                    <a:pt x="22" y="3485"/>
                    <a:pt x="-291" y="2702"/>
                    <a:pt x="492" y="2076"/>
                  </a:cubicBezTo>
                  <a:cubicBezTo>
                    <a:pt x="1274" y="1450"/>
                    <a:pt x="3152" y="981"/>
                    <a:pt x="5970" y="589"/>
                  </a:cubicBezTo>
                  <a:cubicBezTo>
                    <a:pt x="8787" y="198"/>
                    <a:pt x="12544" y="-115"/>
                    <a:pt x="15048" y="42"/>
                  </a:cubicBezTo>
                  <a:cubicBezTo>
                    <a:pt x="17552" y="198"/>
                    <a:pt x="18805" y="824"/>
                    <a:pt x="18492" y="2311"/>
                  </a:cubicBezTo>
                  <a:cubicBezTo>
                    <a:pt x="18179" y="3798"/>
                    <a:pt x="16300" y="6146"/>
                    <a:pt x="14109" y="7711"/>
                  </a:cubicBezTo>
                  <a:cubicBezTo>
                    <a:pt x="11918" y="9276"/>
                    <a:pt x="9413" y="10059"/>
                    <a:pt x="8944" y="10450"/>
                  </a:cubicBezTo>
                  <a:cubicBezTo>
                    <a:pt x="8474" y="10842"/>
                    <a:pt x="10039" y="10842"/>
                    <a:pt x="12231" y="11233"/>
                  </a:cubicBezTo>
                  <a:cubicBezTo>
                    <a:pt x="14422" y="11624"/>
                    <a:pt x="17239" y="12407"/>
                    <a:pt x="18961" y="13581"/>
                  </a:cubicBezTo>
                  <a:cubicBezTo>
                    <a:pt x="20683" y="14755"/>
                    <a:pt x="21309" y="16320"/>
                    <a:pt x="20370" y="17650"/>
                  </a:cubicBezTo>
                  <a:cubicBezTo>
                    <a:pt x="19431" y="18981"/>
                    <a:pt x="16926" y="20076"/>
                    <a:pt x="14892" y="20702"/>
                  </a:cubicBezTo>
                  <a:cubicBezTo>
                    <a:pt x="12857" y="21328"/>
                    <a:pt x="11292" y="21485"/>
                    <a:pt x="9726" y="21485"/>
                  </a:cubicBezTo>
                  <a:cubicBezTo>
                    <a:pt x="8161" y="21485"/>
                    <a:pt x="6596" y="21328"/>
                    <a:pt x="5970" y="20859"/>
                  </a:cubicBezTo>
                  <a:cubicBezTo>
                    <a:pt x="5344" y="20389"/>
                    <a:pt x="5657" y="19607"/>
                    <a:pt x="5970" y="1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006725" y="1635125"/>
              <a:ext cx="4127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113416" y="1561041"/>
              <a:ext cx="39346" cy="9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501" fill="norm" stroke="1" extrusionOk="0">
                  <a:moveTo>
                    <a:pt x="17274" y="982"/>
                  </a:moveTo>
                  <a:cubicBezTo>
                    <a:pt x="14505" y="491"/>
                    <a:pt x="11736" y="0"/>
                    <a:pt x="8966" y="0"/>
                  </a:cubicBezTo>
                  <a:cubicBezTo>
                    <a:pt x="6197" y="0"/>
                    <a:pt x="3428" y="491"/>
                    <a:pt x="1766" y="1350"/>
                  </a:cubicBezTo>
                  <a:cubicBezTo>
                    <a:pt x="105" y="2209"/>
                    <a:pt x="-449" y="3436"/>
                    <a:pt x="382" y="5032"/>
                  </a:cubicBezTo>
                  <a:cubicBezTo>
                    <a:pt x="1213" y="6627"/>
                    <a:pt x="3428" y="8591"/>
                    <a:pt x="6751" y="10432"/>
                  </a:cubicBezTo>
                  <a:cubicBezTo>
                    <a:pt x="10074" y="12273"/>
                    <a:pt x="14505" y="13991"/>
                    <a:pt x="17274" y="15586"/>
                  </a:cubicBezTo>
                  <a:cubicBezTo>
                    <a:pt x="20043" y="17182"/>
                    <a:pt x="21151" y="18655"/>
                    <a:pt x="20320" y="19636"/>
                  </a:cubicBezTo>
                  <a:cubicBezTo>
                    <a:pt x="19489" y="20618"/>
                    <a:pt x="16720" y="21109"/>
                    <a:pt x="13951" y="21355"/>
                  </a:cubicBezTo>
                  <a:cubicBezTo>
                    <a:pt x="11182" y="21600"/>
                    <a:pt x="8413" y="21600"/>
                    <a:pt x="7028" y="20864"/>
                  </a:cubicBezTo>
                  <a:cubicBezTo>
                    <a:pt x="5643" y="20127"/>
                    <a:pt x="5643" y="18655"/>
                    <a:pt x="6474" y="17427"/>
                  </a:cubicBezTo>
                  <a:cubicBezTo>
                    <a:pt x="7305" y="16200"/>
                    <a:pt x="8966" y="15218"/>
                    <a:pt x="10628" y="1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181350" y="1590675"/>
              <a:ext cx="317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200400" y="1552575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213100" y="1490619"/>
              <a:ext cx="74243" cy="16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6" fill="norm" stroke="1" extrusionOk="0">
                  <a:moveTo>
                    <a:pt x="11865" y="12840"/>
                  </a:moveTo>
                  <a:cubicBezTo>
                    <a:pt x="10952" y="12279"/>
                    <a:pt x="10039" y="11718"/>
                    <a:pt x="8823" y="11578"/>
                  </a:cubicBezTo>
                  <a:cubicBezTo>
                    <a:pt x="7606" y="11437"/>
                    <a:pt x="6085" y="11718"/>
                    <a:pt x="4563" y="12770"/>
                  </a:cubicBezTo>
                  <a:cubicBezTo>
                    <a:pt x="3042" y="13822"/>
                    <a:pt x="1521" y="15645"/>
                    <a:pt x="761" y="16907"/>
                  </a:cubicBezTo>
                  <a:cubicBezTo>
                    <a:pt x="0" y="18170"/>
                    <a:pt x="0" y="18871"/>
                    <a:pt x="0" y="19572"/>
                  </a:cubicBezTo>
                  <a:cubicBezTo>
                    <a:pt x="0" y="20274"/>
                    <a:pt x="0" y="20975"/>
                    <a:pt x="761" y="21255"/>
                  </a:cubicBezTo>
                  <a:cubicBezTo>
                    <a:pt x="1521" y="21536"/>
                    <a:pt x="3042" y="21396"/>
                    <a:pt x="5324" y="20133"/>
                  </a:cubicBezTo>
                  <a:cubicBezTo>
                    <a:pt x="7606" y="18871"/>
                    <a:pt x="10648" y="16487"/>
                    <a:pt x="13386" y="13191"/>
                  </a:cubicBezTo>
                  <a:cubicBezTo>
                    <a:pt x="16124" y="9894"/>
                    <a:pt x="18558" y="5687"/>
                    <a:pt x="19927" y="3232"/>
                  </a:cubicBezTo>
                  <a:cubicBezTo>
                    <a:pt x="21296" y="778"/>
                    <a:pt x="21600" y="76"/>
                    <a:pt x="21144" y="6"/>
                  </a:cubicBezTo>
                  <a:cubicBezTo>
                    <a:pt x="20687" y="-64"/>
                    <a:pt x="19470" y="497"/>
                    <a:pt x="17949" y="2811"/>
                  </a:cubicBezTo>
                  <a:cubicBezTo>
                    <a:pt x="16428" y="5126"/>
                    <a:pt x="14603" y="9193"/>
                    <a:pt x="13994" y="12279"/>
                  </a:cubicBezTo>
                  <a:cubicBezTo>
                    <a:pt x="13386" y="15365"/>
                    <a:pt x="13994" y="17468"/>
                    <a:pt x="15059" y="18661"/>
                  </a:cubicBezTo>
                  <a:cubicBezTo>
                    <a:pt x="16124" y="19853"/>
                    <a:pt x="17645" y="20133"/>
                    <a:pt x="19166" y="2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301212" y="1475809"/>
              <a:ext cx="133650" cy="16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76" fill="norm" stroke="1" extrusionOk="0">
                  <a:moveTo>
                    <a:pt x="1644" y="16170"/>
                  </a:moveTo>
                  <a:cubicBezTo>
                    <a:pt x="2488" y="16170"/>
                    <a:pt x="3332" y="16170"/>
                    <a:pt x="4091" y="15620"/>
                  </a:cubicBezTo>
                  <a:cubicBezTo>
                    <a:pt x="4851" y="15070"/>
                    <a:pt x="5525" y="13969"/>
                    <a:pt x="5441" y="13488"/>
                  </a:cubicBezTo>
                  <a:cubicBezTo>
                    <a:pt x="5357" y="13006"/>
                    <a:pt x="4513" y="13144"/>
                    <a:pt x="3500" y="13694"/>
                  </a:cubicBezTo>
                  <a:cubicBezTo>
                    <a:pt x="2488" y="14244"/>
                    <a:pt x="1307" y="15207"/>
                    <a:pt x="632" y="16102"/>
                  </a:cubicBezTo>
                  <a:cubicBezTo>
                    <a:pt x="-43" y="16996"/>
                    <a:pt x="-212" y="17821"/>
                    <a:pt x="294" y="18716"/>
                  </a:cubicBezTo>
                  <a:cubicBezTo>
                    <a:pt x="800" y="19610"/>
                    <a:pt x="1982" y="20573"/>
                    <a:pt x="3669" y="20711"/>
                  </a:cubicBezTo>
                  <a:cubicBezTo>
                    <a:pt x="5357" y="20848"/>
                    <a:pt x="7550" y="20160"/>
                    <a:pt x="9069" y="19335"/>
                  </a:cubicBezTo>
                  <a:cubicBezTo>
                    <a:pt x="10588" y="18509"/>
                    <a:pt x="11432" y="17546"/>
                    <a:pt x="11938" y="16721"/>
                  </a:cubicBezTo>
                  <a:cubicBezTo>
                    <a:pt x="12444" y="15895"/>
                    <a:pt x="12613" y="15207"/>
                    <a:pt x="12276" y="14932"/>
                  </a:cubicBezTo>
                  <a:cubicBezTo>
                    <a:pt x="11938" y="14657"/>
                    <a:pt x="11094" y="14795"/>
                    <a:pt x="10166" y="15482"/>
                  </a:cubicBezTo>
                  <a:cubicBezTo>
                    <a:pt x="9238" y="16170"/>
                    <a:pt x="8226" y="17409"/>
                    <a:pt x="7719" y="18509"/>
                  </a:cubicBezTo>
                  <a:cubicBezTo>
                    <a:pt x="7213" y="19610"/>
                    <a:pt x="7213" y="20573"/>
                    <a:pt x="7635" y="21054"/>
                  </a:cubicBezTo>
                  <a:cubicBezTo>
                    <a:pt x="8057" y="21536"/>
                    <a:pt x="8900" y="21536"/>
                    <a:pt x="10504" y="20642"/>
                  </a:cubicBezTo>
                  <a:cubicBezTo>
                    <a:pt x="12107" y="19747"/>
                    <a:pt x="14469" y="17959"/>
                    <a:pt x="16410" y="14932"/>
                  </a:cubicBezTo>
                  <a:cubicBezTo>
                    <a:pt x="18351" y="11905"/>
                    <a:pt x="19869" y="7640"/>
                    <a:pt x="20629" y="5164"/>
                  </a:cubicBezTo>
                  <a:cubicBezTo>
                    <a:pt x="21388" y="2688"/>
                    <a:pt x="21388" y="2000"/>
                    <a:pt x="21219" y="1312"/>
                  </a:cubicBezTo>
                  <a:cubicBezTo>
                    <a:pt x="21050" y="624"/>
                    <a:pt x="20713" y="-64"/>
                    <a:pt x="20376" y="5"/>
                  </a:cubicBezTo>
                  <a:cubicBezTo>
                    <a:pt x="20038" y="74"/>
                    <a:pt x="19700" y="899"/>
                    <a:pt x="19025" y="3375"/>
                  </a:cubicBezTo>
                  <a:cubicBezTo>
                    <a:pt x="18351" y="5852"/>
                    <a:pt x="17338" y="9979"/>
                    <a:pt x="16916" y="12937"/>
                  </a:cubicBezTo>
                  <a:cubicBezTo>
                    <a:pt x="16494" y="15895"/>
                    <a:pt x="16663" y="17684"/>
                    <a:pt x="16832" y="1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640539" y="1470969"/>
              <a:ext cx="85012" cy="18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33" fill="norm" stroke="1" extrusionOk="0">
                  <a:moveTo>
                    <a:pt x="16890" y="16090"/>
                  </a:moveTo>
                  <a:cubicBezTo>
                    <a:pt x="16363" y="15108"/>
                    <a:pt x="15836" y="14126"/>
                    <a:pt x="14914" y="13574"/>
                  </a:cubicBezTo>
                  <a:cubicBezTo>
                    <a:pt x="13992" y="13022"/>
                    <a:pt x="12675" y="12899"/>
                    <a:pt x="10436" y="13574"/>
                  </a:cubicBezTo>
                  <a:cubicBezTo>
                    <a:pt x="8197" y="14249"/>
                    <a:pt x="5036" y="15722"/>
                    <a:pt x="3192" y="16826"/>
                  </a:cubicBezTo>
                  <a:cubicBezTo>
                    <a:pt x="1348" y="17931"/>
                    <a:pt x="822" y="18667"/>
                    <a:pt x="427" y="19342"/>
                  </a:cubicBezTo>
                  <a:cubicBezTo>
                    <a:pt x="31" y="20017"/>
                    <a:pt x="-232" y="20631"/>
                    <a:pt x="295" y="20999"/>
                  </a:cubicBezTo>
                  <a:cubicBezTo>
                    <a:pt x="822" y="21367"/>
                    <a:pt x="2139" y="21490"/>
                    <a:pt x="3983" y="21060"/>
                  </a:cubicBezTo>
                  <a:cubicBezTo>
                    <a:pt x="5827" y="20631"/>
                    <a:pt x="8197" y="19649"/>
                    <a:pt x="10568" y="17501"/>
                  </a:cubicBezTo>
                  <a:cubicBezTo>
                    <a:pt x="12939" y="15354"/>
                    <a:pt x="15309" y="12040"/>
                    <a:pt x="17022" y="9156"/>
                  </a:cubicBezTo>
                  <a:cubicBezTo>
                    <a:pt x="18734" y="6272"/>
                    <a:pt x="19788" y="3817"/>
                    <a:pt x="20446" y="2222"/>
                  </a:cubicBezTo>
                  <a:cubicBezTo>
                    <a:pt x="21105" y="626"/>
                    <a:pt x="21368" y="-110"/>
                    <a:pt x="20973" y="13"/>
                  </a:cubicBezTo>
                  <a:cubicBezTo>
                    <a:pt x="20578" y="135"/>
                    <a:pt x="19524" y="1117"/>
                    <a:pt x="18734" y="3265"/>
                  </a:cubicBezTo>
                  <a:cubicBezTo>
                    <a:pt x="17944" y="5413"/>
                    <a:pt x="17417" y="8726"/>
                    <a:pt x="17153" y="11181"/>
                  </a:cubicBezTo>
                  <a:cubicBezTo>
                    <a:pt x="16890" y="13635"/>
                    <a:pt x="16890" y="15231"/>
                    <a:pt x="17417" y="16213"/>
                  </a:cubicBezTo>
                  <a:cubicBezTo>
                    <a:pt x="17944" y="17195"/>
                    <a:pt x="18997" y="17563"/>
                    <a:pt x="20051" y="17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743324" y="1574799"/>
              <a:ext cx="95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765550" y="1530350"/>
              <a:ext cx="31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782560" y="1538924"/>
              <a:ext cx="68716" cy="9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1" fill="norm" stroke="1" extrusionOk="0">
                  <a:moveTo>
                    <a:pt x="5457" y="10071"/>
                  </a:moveTo>
                  <a:cubicBezTo>
                    <a:pt x="9004" y="7724"/>
                    <a:pt x="12550" y="5376"/>
                    <a:pt x="14323" y="3615"/>
                  </a:cubicBezTo>
                  <a:cubicBezTo>
                    <a:pt x="16096" y="1854"/>
                    <a:pt x="16096" y="680"/>
                    <a:pt x="15290" y="211"/>
                  </a:cubicBezTo>
                  <a:cubicBezTo>
                    <a:pt x="14484" y="-259"/>
                    <a:pt x="12872" y="-24"/>
                    <a:pt x="10293" y="1737"/>
                  </a:cubicBezTo>
                  <a:cubicBezTo>
                    <a:pt x="7714" y="3498"/>
                    <a:pt x="4168" y="6784"/>
                    <a:pt x="2072" y="9837"/>
                  </a:cubicBezTo>
                  <a:cubicBezTo>
                    <a:pt x="-23" y="12889"/>
                    <a:pt x="-668" y="15706"/>
                    <a:pt x="783" y="17584"/>
                  </a:cubicBezTo>
                  <a:cubicBezTo>
                    <a:pt x="2233" y="19463"/>
                    <a:pt x="5780" y="20402"/>
                    <a:pt x="9487" y="20871"/>
                  </a:cubicBezTo>
                  <a:cubicBezTo>
                    <a:pt x="13195" y="21341"/>
                    <a:pt x="17063" y="21341"/>
                    <a:pt x="20932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698976" y="572477"/>
              <a:ext cx="91974" cy="25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18" fill="norm" stroke="1" extrusionOk="0">
                  <a:moveTo>
                    <a:pt x="20363" y="1251"/>
                  </a:moveTo>
                  <a:cubicBezTo>
                    <a:pt x="20606" y="807"/>
                    <a:pt x="20848" y="362"/>
                    <a:pt x="20363" y="140"/>
                  </a:cubicBezTo>
                  <a:cubicBezTo>
                    <a:pt x="19878" y="-82"/>
                    <a:pt x="18664" y="-82"/>
                    <a:pt x="16601" y="451"/>
                  </a:cubicBezTo>
                  <a:cubicBezTo>
                    <a:pt x="14538" y="985"/>
                    <a:pt x="11626" y="2051"/>
                    <a:pt x="8713" y="3874"/>
                  </a:cubicBezTo>
                  <a:cubicBezTo>
                    <a:pt x="5801" y="5696"/>
                    <a:pt x="2889" y="8274"/>
                    <a:pt x="1311" y="10629"/>
                  </a:cubicBezTo>
                  <a:cubicBezTo>
                    <a:pt x="-266" y="12985"/>
                    <a:pt x="-509" y="15118"/>
                    <a:pt x="1069" y="16851"/>
                  </a:cubicBezTo>
                  <a:cubicBezTo>
                    <a:pt x="2646" y="18585"/>
                    <a:pt x="6044" y="19918"/>
                    <a:pt x="9684" y="20629"/>
                  </a:cubicBezTo>
                  <a:cubicBezTo>
                    <a:pt x="13325" y="21340"/>
                    <a:pt x="17208" y="21429"/>
                    <a:pt x="21091" y="215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873500" y="628650"/>
              <a:ext cx="3175" cy="17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44"/>
                    <a:pt x="7200" y="9687"/>
                    <a:pt x="3600" y="13287"/>
                  </a:cubicBezTo>
                  <a:cubicBezTo>
                    <a:pt x="0" y="16887"/>
                    <a:pt x="0" y="19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879850" y="610886"/>
              <a:ext cx="73025" cy="19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1831"/>
                  </a:moveTo>
                  <a:cubicBezTo>
                    <a:pt x="1565" y="11949"/>
                    <a:pt x="3130" y="12066"/>
                    <a:pt x="4696" y="12066"/>
                  </a:cubicBezTo>
                  <a:cubicBezTo>
                    <a:pt x="6261" y="12066"/>
                    <a:pt x="7826" y="11949"/>
                    <a:pt x="9861" y="11010"/>
                  </a:cubicBezTo>
                  <a:cubicBezTo>
                    <a:pt x="11896" y="10070"/>
                    <a:pt x="14400" y="8310"/>
                    <a:pt x="16122" y="6842"/>
                  </a:cubicBezTo>
                  <a:cubicBezTo>
                    <a:pt x="17843" y="5375"/>
                    <a:pt x="18783" y="4201"/>
                    <a:pt x="19409" y="2968"/>
                  </a:cubicBezTo>
                  <a:cubicBezTo>
                    <a:pt x="20035" y="1736"/>
                    <a:pt x="20348" y="444"/>
                    <a:pt x="20504" y="92"/>
                  </a:cubicBezTo>
                  <a:cubicBezTo>
                    <a:pt x="20661" y="-260"/>
                    <a:pt x="20661" y="327"/>
                    <a:pt x="20661" y="3086"/>
                  </a:cubicBezTo>
                  <a:cubicBezTo>
                    <a:pt x="20661" y="5844"/>
                    <a:pt x="20661" y="10775"/>
                    <a:pt x="20817" y="14179"/>
                  </a:cubicBezTo>
                  <a:cubicBezTo>
                    <a:pt x="20974" y="17583"/>
                    <a:pt x="21287" y="19462"/>
                    <a:pt x="21600" y="213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997325" y="676275"/>
              <a:ext cx="53975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024841" y="698500"/>
              <a:ext cx="55035" cy="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4154" y="0"/>
                  </a:moveTo>
                  <a:cubicBezTo>
                    <a:pt x="2077" y="6171"/>
                    <a:pt x="0" y="12343"/>
                    <a:pt x="0" y="16200"/>
                  </a:cubicBezTo>
                  <a:cubicBezTo>
                    <a:pt x="0" y="20057"/>
                    <a:pt x="2077" y="21600"/>
                    <a:pt x="6023" y="20057"/>
                  </a:cubicBezTo>
                  <a:cubicBezTo>
                    <a:pt x="9969" y="18514"/>
                    <a:pt x="15785" y="13886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016375" y="739775"/>
              <a:ext cx="73025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169828" y="659141"/>
              <a:ext cx="43397" cy="1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72" fill="norm" stroke="1" extrusionOk="0">
                  <a:moveTo>
                    <a:pt x="20598" y="2988"/>
                  </a:moveTo>
                  <a:cubicBezTo>
                    <a:pt x="20598" y="2065"/>
                    <a:pt x="20598" y="1142"/>
                    <a:pt x="18589" y="588"/>
                  </a:cubicBezTo>
                  <a:cubicBezTo>
                    <a:pt x="16579" y="35"/>
                    <a:pt x="12561" y="-150"/>
                    <a:pt x="9296" y="127"/>
                  </a:cubicBezTo>
                  <a:cubicBezTo>
                    <a:pt x="6031" y="404"/>
                    <a:pt x="3519" y="1142"/>
                    <a:pt x="1761" y="2435"/>
                  </a:cubicBezTo>
                  <a:cubicBezTo>
                    <a:pt x="3" y="3727"/>
                    <a:pt x="-1002" y="5573"/>
                    <a:pt x="1510" y="7419"/>
                  </a:cubicBezTo>
                  <a:cubicBezTo>
                    <a:pt x="4021" y="9265"/>
                    <a:pt x="10049" y="11112"/>
                    <a:pt x="14068" y="12404"/>
                  </a:cubicBezTo>
                  <a:cubicBezTo>
                    <a:pt x="18086" y="13696"/>
                    <a:pt x="20096" y="14435"/>
                    <a:pt x="20096" y="15727"/>
                  </a:cubicBezTo>
                  <a:cubicBezTo>
                    <a:pt x="20096" y="17019"/>
                    <a:pt x="18086" y="18865"/>
                    <a:pt x="15575" y="19973"/>
                  </a:cubicBezTo>
                  <a:cubicBezTo>
                    <a:pt x="13063" y="21081"/>
                    <a:pt x="10049" y="21450"/>
                    <a:pt x="7538" y="21358"/>
                  </a:cubicBezTo>
                  <a:cubicBezTo>
                    <a:pt x="5026" y="21265"/>
                    <a:pt x="3017" y="20712"/>
                    <a:pt x="3770" y="19419"/>
                  </a:cubicBezTo>
                  <a:cubicBezTo>
                    <a:pt x="4524" y="18127"/>
                    <a:pt x="8040" y="16096"/>
                    <a:pt x="11556" y="140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244975" y="704850"/>
              <a:ext cx="73025" cy="6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13" y="14571"/>
                  </a:cubicBezTo>
                  <a:cubicBezTo>
                    <a:pt x="626" y="18171"/>
                    <a:pt x="1252" y="19886"/>
                    <a:pt x="2348" y="20743"/>
                  </a:cubicBezTo>
                  <a:cubicBezTo>
                    <a:pt x="3443" y="21600"/>
                    <a:pt x="5009" y="21600"/>
                    <a:pt x="6887" y="18686"/>
                  </a:cubicBezTo>
                  <a:cubicBezTo>
                    <a:pt x="8765" y="15771"/>
                    <a:pt x="10957" y="9943"/>
                    <a:pt x="12365" y="6171"/>
                  </a:cubicBezTo>
                  <a:cubicBezTo>
                    <a:pt x="13774" y="2400"/>
                    <a:pt x="14400" y="686"/>
                    <a:pt x="14713" y="1200"/>
                  </a:cubicBezTo>
                  <a:cubicBezTo>
                    <a:pt x="15026" y="1714"/>
                    <a:pt x="15026" y="4457"/>
                    <a:pt x="16122" y="7200"/>
                  </a:cubicBezTo>
                  <a:cubicBezTo>
                    <a:pt x="17217" y="9943"/>
                    <a:pt x="19409" y="12686"/>
                    <a:pt x="21600" y="154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320841" y="691543"/>
              <a:ext cx="54309" cy="6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02" fill="norm" stroke="1" extrusionOk="0">
                  <a:moveTo>
                    <a:pt x="19690" y="2119"/>
                  </a:moveTo>
                  <a:cubicBezTo>
                    <a:pt x="18060" y="1152"/>
                    <a:pt x="16430" y="184"/>
                    <a:pt x="14596" y="23"/>
                  </a:cubicBezTo>
                  <a:cubicBezTo>
                    <a:pt x="12762" y="-138"/>
                    <a:pt x="10724" y="507"/>
                    <a:pt x="8279" y="2763"/>
                  </a:cubicBezTo>
                  <a:cubicBezTo>
                    <a:pt x="5834" y="5020"/>
                    <a:pt x="2981" y="8889"/>
                    <a:pt x="1351" y="11952"/>
                  </a:cubicBezTo>
                  <a:cubicBezTo>
                    <a:pt x="-279" y="15014"/>
                    <a:pt x="-687" y="17271"/>
                    <a:pt x="1555" y="18883"/>
                  </a:cubicBezTo>
                  <a:cubicBezTo>
                    <a:pt x="3796" y="20495"/>
                    <a:pt x="8687" y="21462"/>
                    <a:pt x="12355" y="21140"/>
                  </a:cubicBezTo>
                  <a:cubicBezTo>
                    <a:pt x="16022" y="20817"/>
                    <a:pt x="18468" y="19205"/>
                    <a:pt x="20913" y="175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385179" y="690033"/>
              <a:ext cx="34422" cy="7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8" fill="norm" stroke="1" extrusionOk="0">
                  <a:moveTo>
                    <a:pt x="17361" y="2504"/>
                  </a:moveTo>
                  <a:cubicBezTo>
                    <a:pt x="15397" y="1252"/>
                    <a:pt x="13433" y="0"/>
                    <a:pt x="11470" y="0"/>
                  </a:cubicBezTo>
                  <a:cubicBezTo>
                    <a:pt x="9506" y="0"/>
                    <a:pt x="7543" y="1252"/>
                    <a:pt x="5579" y="4070"/>
                  </a:cubicBezTo>
                  <a:cubicBezTo>
                    <a:pt x="3615" y="6887"/>
                    <a:pt x="1652" y="11270"/>
                    <a:pt x="670" y="14243"/>
                  </a:cubicBezTo>
                  <a:cubicBezTo>
                    <a:pt x="-312" y="17217"/>
                    <a:pt x="-312" y="18783"/>
                    <a:pt x="1324" y="19878"/>
                  </a:cubicBezTo>
                  <a:cubicBezTo>
                    <a:pt x="2961" y="20974"/>
                    <a:pt x="6233" y="21600"/>
                    <a:pt x="9833" y="21287"/>
                  </a:cubicBezTo>
                  <a:cubicBezTo>
                    <a:pt x="13433" y="20974"/>
                    <a:pt x="17361" y="19722"/>
                    <a:pt x="21288" y="184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429766" y="678348"/>
              <a:ext cx="144905" cy="7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03" fill="norm" stroke="1" extrusionOk="0">
                  <a:moveTo>
                    <a:pt x="1314" y="9426"/>
                  </a:moveTo>
                  <a:cubicBezTo>
                    <a:pt x="2096" y="8596"/>
                    <a:pt x="2879" y="7765"/>
                    <a:pt x="3505" y="6103"/>
                  </a:cubicBezTo>
                  <a:cubicBezTo>
                    <a:pt x="4131" y="4442"/>
                    <a:pt x="4601" y="1949"/>
                    <a:pt x="4444" y="980"/>
                  </a:cubicBezTo>
                  <a:cubicBezTo>
                    <a:pt x="4288" y="11"/>
                    <a:pt x="3505" y="565"/>
                    <a:pt x="2644" y="2365"/>
                  </a:cubicBezTo>
                  <a:cubicBezTo>
                    <a:pt x="1783" y="4165"/>
                    <a:pt x="844" y="7211"/>
                    <a:pt x="375" y="10119"/>
                  </a:cubicBezTo>
                  <a:cubicBezTo>
                    <a:pt x="-95" y="13026"/>
                    <a:pt x="-95" y="15796"/>
                    <a:pt x="218" y="17872"/>
                  </a:cubicBezTo>
                  <a:cubicBezTo>
                    <a:pt x="531" y="19949"/>
                    <a:pt x="1157" y="21334"/>
                    <a:pt x="2644" y="20780"/>
                  </a:cubicBezTo>
                  <a:cubicBezTo>
                    <a:pt x="4131" y="20226"/>
                    <a:pt x="6479" y="17734"/>
                    <a:pt x="8044" y="14965"/>
                  </a:cubicBezTo>
                  <a:cubicBezTo>
                    <a:pt x="9609" y="12196"/>
                    <a:pt x="10392" y="9149"/>
                    <a:pt x="10940" y="6934"/>
                  </a:cubicBezTo>
                  <a:cubicBezTo>
                    <a:pt x="11488" y="4719"/>
                    <a:pt x="11801" y="3334"/>
                    <a:pt x="11566" y="2503"/>
                  </a:cubicBezTo>
                  <a:cubicBezTo>
                    <a:pt x="11331" y="1672"/>
                    <a:pt x="10548" y="1396"/>
                    <a:pt x="10079" y="1949"/>
                  </a:cubicBezTo>
                  <a:cubicBezTo>
                    <a:pt x="9609" y="2503"/>
                    <a:pt x="9453" y="3888"/>
                    <a:pt x="9844" y="5965"/>
                  </a:cubicBezTo>
                  <a:cubicBezTo>
                    <a:pt x="10235" y="8042"/>
                    <a:pt x="11175" y="10811"/>
                    <a:pt x="11644" y="12888"/>
                  </a:cubicBezTo>
                  <a:cubicBezTo>
                    <a:pt x="12114" y="14965"/>
                    <a:pt x="12114" y="16349"/>
                    <a:pt x="12035" y="17734"/>
                  </a:cubicBezTo>
                  <a:cubicBezTo>
                    <a:pt x="11957" y="19119"/>
                    <a:pt x="11801" y="20503"/>
                    <a:pt x="11566" y="20365"/>
                  </a:cubicBezTo>
                  <a:cubicBezTo>
                    <a:pt x="11331" y="20226"/>
                    <a:pt x="11018" y="18565"/>
                    <a:pt x="11409" y="16626"/>
                  </a:cubicBezTo>
                  <a:cubicBezTo>
                    <a:pt x="11801" y="14688"/>
                    <a:pt x="12896" y="12472"/>
                    <a:pt x="14227" y="10257"/>
                  </a:cubicBezTo>
                  <a:cubicBezTo>
                    <a:pt x="15557" y="8042"/>
                    <a:pt x="17122" y="5826"/>
                    <a:pt x="18140" y="4026"/>
                  </a:cubicBezTo>
                  <a:cubicBezTo>
                    <a:pt x="19157" y="2226"/>
                    <a:pt x="19627" y="842"/>
                    <a:pt x="19392" y="288"/>
                  </a:cubicBezTo>
                  <a:cubicBezTo>
                    <a:pt x="19157" y="-266"/>
                    <a:pt x="18218" y="11"/>
                    <a:pt x="17670" y="842"/>
                  </a:cubicBezTo>
                  <a:cubicBezTo>
                    <a:pt x="17122" y="1672"/>
                    <a:pt x="16966" y="3057"/>
                    <a:pt x="17435" y="4857"/>
                  </a:cubicBezTo>
                  <a:cubicBezTo>
                    <a:pt x="17905" y="6657"/>
                    <a:pt x="19001" y="8872"/>
                    <a:pt x="19783" y="10534"/>
                  </a:cubicBezTo>
                  <a:cubicBezTo>
                    <a:pt x="20566" y="12196"/>
                    <a:pt x="21035" y="13303"/>
                    <a:pt x="21270" y="14688"/>
                  </a:cubicBezTo>
                  <a:cubicBezTo>
                    <a:pt x="21505" y="16072"/>
                    <a:pt x="21505" y="17734"/>
                    <a:pt x="21114" y="18842"/>
                  </a:cubicBezTo>
                  <a:cubicBezTo>
                    <a:pt x="20722" y="19949"/>
                    <a:pt x="19940" y="20503"/>
                    <a:pt x="19235" y="20365"/>
                  </a:cubicBezTo>
                  <a:cubicBezTo>
                    <a:pt x="18531" y="20226"/>
                    <a:pt x="17905" y="19396"/>
                    <a:pt x="17670" y="18565"/>
                  </a:cubicBezTo>
                  <a:cubicBezTo>
                    <a:pt x="17435" y="17734"/>
                    <a:pt x="17592" y="16903"/>
                    <a:pt x="17748" y="160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619625" y="6667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641850" y="692150"/>
              <a:ext cx="3492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629149" y="717550"/>
              <a:ext cx="571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730750" y="625475"/>
              <a:ext cx="19050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86"/>
                    <a:pt x="14400" y="8372"/>
                    <a:pt x="10800" y="11972"/>
                  </a:cubicBezTo>
                  <a:cubicBezTo>
                    <a:pt x="7200" y="15572"/>
                    <a:pt x="3600" y="18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178425" y="628650"/>
              <a:ext cx="317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6"/>
                    <a:pt x="7200" y="8452"/>
                    <a:pt x="3600" y="12052"/>
                  </a:cubicBezTo>
                  <a:cubicBezTo>
                    <a:pt x="0" y="15652"/>
                    <a:pt x="0" y="186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105400" y="62230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248275" y="676275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273675" y="6985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264150" y="723900"/>
              <a:ext cx="539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410648" y="574070"/>
              <a:ext cx="48400" cy="1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549" fill="norm" stroke="1" extrusionOk="0">
                  <a:moveTo>
                    <a:pt x="20059" y="2574"/>
                  </a:moveTo>
                  <a:cubicBezTo>
                    <a:pt x="20509" y="1978"/>
                    <a:pt x="20959" y="1381"/>
                    <a:pt x="20059" y="904"/>
                  </a:cubicBezTo>
                  <a:cubicBezTo>
                    <a:pt x="19159" y="426"/>
                    <a:pt x="16909" y="68"/>
                    <a:pt x="14659" y="9"/>
                  </a:cubicBezTo>
                  <a:cubicBezTo>
                    <a:pt x="12409" y="-51"/>
                    <a:pt x="10159" y="188"/>
                    <a:pt x="7459" y="1262"/>
                  </a:cubicBezTo>
                  <a:cubicBezTo>
                    <a:pt x="4759" y="2336"/>
                    <a:pt x="1609" y="4245"/>
                    <a:pt x="484" y="6930"/>
                  </a:cubicBezTo>
                  <a:cubicBezTo>
                    <a:pt x="-641" y="9615"/>
                    <a:pt x="259" y="13076"/>
                    <a:pt x="2509" y="15642"/>
                  </a:cubicBezTo>
                  <a:cubicBezTo>
                    <a:pt x="4759" y="18208"/>
                    <a:pt x="8359" y="19878"/>
                    <a:pt x="11959" y="215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387975" y="695325"/>
              <a:ext cx="762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453679" y="677037"/>
              <a:ext cx="58121" cy="4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621" fill="norm" stroke="1" extrusionOk="0">
                  <a:moveTo>
                    <a:pt x="15396" y="5184"/>
                  </a:moveTo>
                  <a:cubicBezTo>
                    <a:pt x="14239" y="3346"/>
                    <a:pt x="13082" y="1507"/>
                    <a:pt x="11539" y="588"/>
                  </a:cubicBezTo>
                  <a:cubicBezTo>
                    <a:pt x="9996" y="-331"/>
                    <a:pt x="8068" y="-331"/>
                    <a:pt x="5946" y="1737"/>
                  </a:cubicBezTo>
                  <a:cubicBezTo>
                    <a:pt x="3825" y="3805"/>
                    <a:pt x="1511" y="7941"/>
                    <a:pt x="546" y="11388"/>
                  </a:cubicBezTo>
                  <a:cubicBezTo>
                    <a:pt x="-418" y="14835"/>
                    <a:pt x="-32" y="17592"/>
                    <a:pt x="1125" y="19201"/>
                  </a:cubicBezTo>
                  <a:cubicBezTo>
                    <a:pt x="2282" y="20809"/>
                    <a:pt x="4211" y="21269"/>
                    <a:pt x="6332" y="19431"/>
                  </a:cubicBezTo>
                  <a:cubicBezTo>
                    <a:pt x="8453" y="17592"/>
                    <a:pt x="10768" y="13456"/>
                    <a:pt x="12311" y="12537"/>
                  </a:cubicBezTo>
                  <a:cubicBezTo>
                    <a:pt x="13853" y="11618"/>
                    <a:pt x="14625" y="13916"/>
                    <a:pt x="15975" y="15295"/>
                  </a:cubicBezTo>
                  <a:cubicBezTo>
                    <a:pt x="17325" y="16673"/>
                    <a:pt x="19253" y="17133"/>
                    <a:pt x="21182" y="175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537200" y="688975"/>
              <a:ext cx="317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545228" y="596900"/>
              <a:ext cx="784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280"/>
                    <a:pt x="-1582" y="12960"/>
                    <a:pt x="1118" y="9360"/>
                  </a:cubicBezTo>
                  <a:cubicBezTo>
                    <a:pt x="3818" y="5760"/>
                    <a:pt x="11918" y="288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578475" y="565150"/>
              <a:ext cx="19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605864" y="663575"/>
              <a:ext cx="42461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3751" y="0"/>
                  </a:moveTo>
                  <a:cubicBezTo>
                    <a:pt x="2697" y="3771"/>
                    <a:pt x="1643" y="7543"/>
                    <a:pt x="853" y="10971"/>
                  </a:cubicBezTo>
                  <a:cubicBezTo>
                    <a:pt x="63" y="14400"/>
                    <a:pt x="-464" y="17486"/>
                    <a:pt x="590" y="18686"/>
                  </a:cubicBezTo>
                  <a:cubicBezTo>
                    <a:pt x="1643" y="19886"/>
                    <a:pt x="4277" y="19200"/>
                    <a:pt x="6912" y="17143"/>
                  </a:cubicBezTo>
                  <a:cubicBezTo>
                    <a:pt x="9546" y="15086"/>
                    <a:pt x="12180" y="11657"/>
                    <a:pt x="14024" y="8743"/>
                  </a:cubicBezTo>
                  <a:cubicBezTo>
                    <a:pt x="15868" y="5829"/>
                    <a:pt x="16921" y="3429"/>
                    <a:pt x="16921" y="3600"/>
                  </a:cubicBezTo>
                  <a:cubicBezTo>
                    <a:pt x="16921" y="3771"/>
                    <a:pt x="15868" y="6514"/>
                    <a:pt x="16395" y="9943"/>
                  </a:cubicBezTo>
                  <a:cubicBezTo>
                    <a:pt x="16921" y="13371"/>
                    <a:pt x="19029" y="17486"/>
                    <a:pt x="2113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683250" y="657225"/>
              <a:ext cx="31750" cy="7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5040" y="4447"/>
                    <a:pt x="10080" y="8894"/>
                    <a:pt x="12600" y="11912"/>
                  </a:cubicBezTo>
                  <a:cubicBezTo>
                    <a:pt x="15120" y="14929"/>
                    <a:pt x="15120" y="16518"/>
                    <a:pt x="14760" y="18106"/>
                  </a:cubicBezTo>
                  <a:cubicBezTo>
                    <a:pt x="14400" y="19694"/>
                    <a:pt x="13680" y="21282"/>
                    <a:pt x="12240" y="21441"/>
                  </a:cubicBezTo>
                  <a:cubicBezTo>
                    <a:pt x="10800" y="21600"/>
                    <a:pt x="8640" y="20329"/>
                    <a:pt x="10080" y="16676"/>
                  </a:cubicBezTo>
                  <a:cubicBezTo>
                    <a:pt x="11520" y="13024"/>
                    <a:pt x="16560" y="6988"/>
                    <a:pt x="21600" y="9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724525" y="654918"/>
              <a:ext cx="53975" cy="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889"/>
                  </a:moveTo>
                  <a:cubicBezTo>
                    <a:pt x="424" y="2926"/>
                    <a:pt x="847" y="4964"/>
                    <a:pt x="2541" y="6391"/>
                  </a:cubicBezTo>
                  <a:cubicBezTo>
                    <a:pt x="4235" y="7817"/>
                    <a:pt x="7200" y="8632"/>
                    <a:pt x="9741" y="8428"/>
                  </a:cubicBezTo>
                  <a:cubicBezTo>
                    <a:pt x="12282" y="8224"/>
                    <a:pt x="14400" y="7002"/>
                    <a:pt x="15882" y="5372"/>
                  </a:cubicBezTo>
                  <a:cubicBezTo>
                    <a:pt x="17365" y="3741"/>
                    <a:pt x="18212" y="1704"/>
                    <a:pt x="17153" y="685"/>
                  </a:cubicBezTo>
                  <a:cubicBezTo>
                    <a:pt x="16094" y="-334"/>
                    <a:pt x="13129" y="-334"/>
                    <a:pt x="10165" y="1500"/>
                  </a:cubicBezTo>
                  <a:cubicBezTo>
                    <a:pt x="7200" y="3334"/>
                    <a:pt x="4235" y="7002"/>
                    <a:pt x="2753" y="10058"/>
                  </a:cubicBezTo>
                  <a:cubicBezTo>
                    <a:pt x="1271" y="13115"/>
                    <a:pt x="1271" y="15560"/>
                    <a:pt x="3600" y="17394"/>
                  </a:cubicBezTo>
                  <a:cubicBezTo>
                    <a:pt x="5929" y="19228"/>
                    <a:pt x="10588" y="20451"/>
                    <a:pt x="13976" y="20858"/>
                  </a:cubicBezTo>
                  <a:cubicBezTo>
                    <a:pt x="17365" y="21266"/>
                    <a:pt x="19482" y="20858"/>
                    <a:pt x="21600" y="204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838825" y="647700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851525" y="685800"/>
              <a:ext cx="7620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848350" y="717550"/>
              <a:ext cx="85725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67" y="17280"/>
                    <a:pt x="11733" y="21600"/>
                    <a:pt x="15333" y="19440"/>
                  </a:cubicBezTo>
                  <a:cubicBezTo>
                    <a:pt x="18933" y="17280"/>
                    <a:pt x="2026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988844" y="612813"/>
              <a:ext cx="99670" cy="12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18" fill="norm" stroke="1" extrusionOk="0">
                  <a:moveTo>
                    <a:pt x="16366" y="2228"/>
                  </a:moveTo>
                  <a:cubicBezTo>
                    <a:pt x="15925" y="1297"/>
                    <a:pt x="15484" y="366"/>
                    <a:pt x="14492" y="86"/>
                  </a:cubicBezTo>
                  <a:cubicBezTo>
                    <a:pt x="13500" y="-193"/>
                    <a:pt x="11957" y="179"/>
                    <a:pt x="9864" y="1576"/>
                  </a:cubicBezTo>
                  <a:cubicBezTo>
                    <a:pt x="7770" y="2973"/>
                    <a:pt x="5125" y="5393"/>
                    <a:pt x="3362" y="7907"/>
                  </a:cubicBezTo>
                  <a:cubicBezTo>
                    <a:pt x="1598" y="10421"/>
                    <a:pt x="717" y="13028"/>
                    <a:pt x="276" y="14983"/>
                  </a:cubicBezTo>
                  <a:cubicBezTo>
                    <a:pt x="-165" y="16938"/>
                    <a:pt x="-165" y="18241"/>
                    <a:pt x="937" y="19359"/>
                  </a:cubicBezTo>
                  <a:cubicBezTo>
                    <a:pt x="2039" y="20476"/>
                    <a:pt x="4243" y="21407"/>
                    <a:pt x="7549" y="21035"/>
                  </a:cubicBezTo>
                  <a:cubicBezTo>
                    <a:pt x="10855" y="20662"/>
                    <a:pt x="15264" y="18986"/>
                    <a:pt x="17908" y="16752"/>
                  </a:cubicBezTo>
                  <a:cubicBezTo>
                    <a:pt x="20553" y="14517"/>
                    <a:pt x="21435" y="11724"/>
                    <a:pt x="20223" y="9210"/>
                  </a:cubicBezTo>
                  <a:cubicBezTo>
                    <a:pt x="19011" y="6697"/>
                    <a:pt x="15704" y="4462"/>
                    <a:pt x="12398" y="222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064250" y="525040"/>
              <a:ext cx="101736" cy="25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1" fill="norm" stroke="1" extrusionOk="0">
                  <a:moveTo>
                    <a:pt x="12025" y="441"/>
                  </a:moveTo>
                  <a:cubicBezTo>
                    <a:pt x="12915" y="171"/>
                    <a:pt x="13806" y="-99"/>
                    <a:pt x="15031" y="36"/>
                  </a:cubicBezTo>
                  <a:cubicBezTo>
                    <a:pt x="16256" y="171"/>
                    <a:pt x="17814" y="711"/>
                    <a:pt x="19151" y="2241"/>
                  </a:cubicBezTo>
                  <a:cubicBezTo>
                    <a:pt x="20487" y="3771"/>
                    <a:pt x="21600" y="6291"/>
                    <a:pt x="21377" y="8856"/>
                  </a:cubicBezTo>
                  <a:cubicBezTo>
                    <a:pt x="21155" y="11421"/>
                    <a:pt x="19596" y="14031"/>
                    <a:pt x="16924" y="16101"/>
                  </a:cubicBezTo>
                  <a:cubicBezTo>
                    <a:pt x="14252" y="18171"/>
                    <a:pt x="10466" y="19701"/>
                    <a:pt x="7460" y="20511"/>
                  </a:cubicBezTo>
                  <a:cubicBezTo>
                    <a:pt x="4454" y="21321"/>
                    <a:pt x="2227" y="21411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151167" y="985810"/>
              <a:ext cx="2103583" cy="62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42" fill="norm" stroke="1" extrusionOk="0">
                  <a:moveTo>
                    <a:pt x="115" y="493"/>
                  </a:moveTo>
                  <a:cubicBezTo>
                    <a:pt x="115" y="238"/>
                    <a:pt x="115" y="-17"/>
                    <a:pt x="121" y="1"/>
                  </a:cubicBezTo>
                  <a:cubicBezTo>
                    <a:pt x="126" y="19"/>
                    <a:pt x="137" y="311"/>
                    <a:pt x="153" y="1076"/>
                  </a:cubicBezTo>
                  <a:cubicBezTo>
                    <a:pt x="170" y="1841"/>
                    <a:pt x="191" y="3079"/>
                    <a:pt x="202" y="4427"/>
                  </a:cubicBezTo>
                  <a:cubicBezTo>
                    <a:pt x="213" y="5775"/>
                    <a:pt x="213" y="7232"/>
                    <a:pt x="213" y="8743"/>
                  </a:cubicBezTo>
                  <a:cubicBezTo>
                    <a:pt x="213" y="10255"/>
                    <a:pt x="213" y="11821"/>
                    <a:pt x="213" y="13351"/>
                  </a:cubicBezTo>
                  <a:cubicBezTo>
                    <a:pt x="213" y="14881"/>
                    <a:pt x="213" y="16374"/>
                    <a:pt x="213" y="17649"/>
                  </a:cubicBezTo>
                  <a:cubicBezTo>
                    <a:pt x="213" y="18924"/>
                    <a:pt x="213" y="19980"/>
                    <a:pt x="213" y="20618"/>
                  </a:cubicBezTo>
                  <a:cubicBezTo>
                    <a:pt x="213" y="21255"/>
                    <a:pt x="213" y="21474"/>
                    <a:pt x="186" y="21528"/>
                  </a:cubicBezTo>
                  <a:cubicBezTo>
                    <a:pt x="159" y="21583"/>
                    <a:pt x="104" y="21474"/>
                    <a:pt x="61" y="21273"/>
                  </a:cubicBezTo>
                  <a:cubicBezTo>
                    <a:pt x="18" y="21073"/>
                    <a:pt x="-15" y="20782"/>
                    <a:pt x="7" y="20618"/>
                  </a:cubicBezTo>
                  <a:cubicBezTo>
                    <a:pt x="28" y="20454"/>
                    <a:pt x="104" y="20417"/>
                    <a:pt x="322" y="20363"/>
                  </a:cubicBezTo>
                  <a:cubicBezTo>
                    <a:pt x="539" y="20308"/>
                    <a:pt x="897" y="20235"/>
                    <a:pt x="1277" y="20144"/>
                  </a:cubicBezTo>
                  <a:cubicBezTo>
                    <a:pt x="1657" y="20053"/>
                    <a:pt x="2059" y="19944"/>
                    <a:pt x="2456" y="19853"/>
                  </a:cubicBezTo>
                  <a:cubicBezTo>
                    <a:pt x="2852" y="19762"/>
                    <a:pt x="3243" y="19689"/>
                    <a:pt x="3661" y="19634"/>
                  </a:cubicBezTo>
                  <a:cubicBezTo>
                    <a:pt x="4079" y="19580"/>
                    <a:pt x="4524" y="19543"/>
                    <a:pt x="4986" y="19507"/>
                  </a:cubicBezTo>
                  <a:cubicBezTo>
                    <a:pt x="5447" y="19470"/>
                    <a:pt x="5925" y="19434"/>
                    <a:pt x="6327" y="19416"/>
                  </a:cubicBezTo>
                  <a:cubicBezTo>
                    <a:pt x="6729" y="19398"/>
                    <a:pt x="7055" y="19398"/>
                    <a:pt x="7386" y="19398"/>
                  </a:cubicBezTo>
                  <a:cubicBezTo>
                    <a:pt x="7717" y="19398"/>
                    <a:pt x="8054" y="19398"/>
                    <a:pt x="8401" y="19379"/>
                  </a:cubicBezTo>
                  <a:cubicBezTo>
                    <a:pt x="8749" y="19361"/>
                    <a:pt x="9107" y="19325"/>
                    <a:pt x="9482" y="19306"/>
                  </a:cubicBezTo>
                  <a:cubicBezTo>
                    <a:pt x="9856" y="19288"/>
                    <a:pt x="10247" y="19288"/>
                    <a:pt x="10622" y="19288"/>
                  </a:cubicBezTo>
                  <a:cubicBezTo>
                    <a:pt x="10997" y="19288"/>
                    <a:pt x="11355" y="19288"/>
                    <a:pt x="11746" y="19270"/>
                  </a:cubicBezTo>
                  <a:cubicBezTo>
                    <a:pt x="12137" y="19252"/>
                    <a:pt x="12561" y="19215"/>
                    <a:pt x="12973" y="19197"/>
                  </a:cubicBezTo>
                  <a:cubicBezTo>
                    <a:pt x="13386" y="19179"/>
                    <a:pt x="13788" y="19179"/>
                    <a:pt x="14173" y="19179"/>
                  </a:cubicBezTo>
                  <a:cubicBezTo>
                    <a:pt x="14559" y="19179"/>
                    <a:pt x="14928" y="19179"/>
                    <a:pt x="15297" y="19197"/>
                  </a:cubicBezTo>
                  <a:cubicBezTo>
                    <a:pt x="15666" y="19215"/>
                    <a:pt x="16036" y="19252"/>
                    <a:pt x="16394" y="19288"/>
                  </a:cubicBezTo>
                  <a:cubicBezTo>
                    <a:pt x="16752" y="19325"/>
                    <a:pt x="17100" y="19361"/>
                    <a:pt x="17583" y="19434"/>
                  </a:cubicBezTo>
                  <a:cubicBezTo>
                    <a:pt x="18066" y="19507"/>
                    <a:pt x="18685" y="19616"/>
                    <a:pt x="19185" y="19707"/>
                  </a:cubicBezTo>
                  <a:cubicBezTo>
                    <a:pt x="19685" y="19798"/>
                    <a:pt x="20065" y="19871"/>
                    <a:pt x="20445" y="19999"/>
                  </a:cubicBezTo>
                  <a:cubicBezTo>
                    <a:pt x="20825" y="20126"/>
                    <a:pt x="21205" y="20308"/>
                    <a:pt x="21585" y="204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139044" y="933450"/>
              <a:ext cx="206490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11" y="21600"/>
                  </a:moveTo>
                  <a:cubicBezTo>
                    <a:pt x="112" y="20880"/>
                    <a:pt x="12" y="20160"/>
                    <a:pt x="1" y="19800"/>
                  </a:cubicBezTo>
                  <a:cubicBezTo>
                    <a:pt x="-10" y="19440"/>
                    <a:pt x="67" y="19440"/>
                    <a:pt x="339" y="19440"/>
                  </a:cubicBezTo>
                  <a:cubicBezTo>
                    <a:pt x="610" y="19440"/>
                    <a:pt x="1074" y="19440"/>
                    <a:pt x="1506" y="19260"/>
                  </a:cubicBezTo>
                  <a:cubicBezTo>
                    <a:pt x="1938" y="19080"/>
                    <a:pt x="2336" y="18720"/>
                    <a:pt x="2740" y="18000"/>
                  </a:cubicBezTo>
                  <a:cubicBezTo>
                    <a:pt x="3144" y="17280"/>
                    <a:pt x="3553" y="16200"/>
                    <a:pt x="3996" y="15120"/>
                  </a:cubicBezTo>
                  <a:cubicBezTo>
                    <a:pt x="4438" y="14040"/>
                    <a:pt x="4914" y="12960"/>
                    <a:pt x="5318" y="12060"/>
                  </a:cubicBezTo>
                  <a:cubicBezTo>
                    <a:pt x="5722" y="11160"/>
                    <a:pt x="6054" y="10440"/>
                    <a:pt x="6408" y="9720"/>
                  </a:cubicBezTo>
                  <a:cubicBezTo>
                    <a:pt x="6762" y="9000"/>
                    <a:pt x="7138" y="8280"/>
                    <a:pt x="7537" y="7560"/>
                  </a:cubicBezTo>
                  <a:cubicBezTo>
                    <a:pt x="7935" y="6840"/>
                    <a:pt x="8356" y="6120"/>
                    <a:pt x="8754" y="5580"/>
                  </a:cubicBezTo>
                  <a:cubicBezTo>
                    <a:pt x="9152" y="5040"/>
                    <a:pt x="9529" y="4680"/>
                    <a:pt x="9927" y="4320"/>
                  </a:cubicBezTo>
                  <a:cubicBezTo>
                    <a:pt x="10325" y="3960"/>
                    <a:pt x="10746" y="3600"/>
                    <a:pt x="11155" y="3060"/>
                  </a:cubicBezTo>
                  <a:cubicBezTo>
                    <a:pt x="11565" y="2520"/>
                    <a:pt x="11963" y="1800"/>
                    <a:pt x="12361" y="1440"/>
                  </a:cubicBezTo>
                  <a:cubicBezTo>
                    <a:pt x="12760" y="1080"/>
                    <a:pt x="13158" y="1080"/>
                    <a:pt x="13540" y="900"/>
                  </a:cubicBezTo>
                  <a:cubicBezTo>
                    <a:pt x="13922" y="720"/>
                    <a:pt x="14287" y="360"/>
                    <a:pt x="14657" y="180"/>
                  </a:cubicBezTo>
                  <a:cubicBezTo>
                    <a:pt x="15028" y="0"/>
                    <a:pt x="15404" y="0"/>
                    <a:pt x="15764" y="0"/>
                  </a:cubicBezTo>
                  <a:cubicBezTo>
                    <a:pt x="16124" y="0"/>
                    <a:pt x="16467" y="0"/>
                    <a:pt x="16887" y="360"/>
                  </a:cubicBezTo>
                  <a:cubicBezTo>
                    <a:pt x="17308" y="720"/>
                    <a:pt x="17806" y="1440"/>
                    <a:pt x="18265" y="2340"/>
                  </a:cubicBezTo>
                  <a:cubicBezTo>
                    <a:pt x="18724" y="3240"/>
                    <a:pt x="19145" y="4320"/>
                    <a:pt x="19615" y="5580"/>
                  </a:cubicBezTo>
                  <a:cubicBezTo>
                    <a:pt x="20085" y="6840"/>
                    <a:pt x="20605" y="8280"/>
                    <a:pt x="20943" y="9360"/>
                  </a:cubicBezTo>
                  <a:cubicBezTo>
                    <a:pt x="21280" y="10440"/>
                    <a:pt x="21435" y="11160"/>
                    <a:pt x="21590" y="1188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243469" y="1158875"/>
              <a:ext cx="97432" cy="17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08" fill="norm" stroke="1" extrusionOk="0">
                  <a:moveTo>
                    <a:pt x="9190" y="0"/>
                  </a:moveTo>
                  <a:cubicBezTo>
                    <a:pt x="8054" y="0"/>
                    <a:pt x="6917" y="0"/>
                    <a:pt x="6121" y="397"/>
                  </a:cubicBezTo>
                  <a:cubicBezTo>
                    <a:pt x="5325" y="795"/>
                    <a:pt x="4870" y="1590"/>
                    <a:pt x="3734" y="3710"/>
                  </a:cubicBezTo>
                  <a:cubicBezTo>
                    <a:pt x="2597" y="5830"/>
                    <a:pt x="778" y="9276"/>
                    <a:pt x="209" y="12323"/>
                  </a:cubicBezTo>
                  <a:cubicBezTo>
                    <a:pt x="-359" y="15371"/>
                    <a:pt x="323" y="18022"/>
                    <a:pt x="1119" y="19546"/>
                  </a:cubicBezTo>
                  <a:cubicBezTo>
                    <a:pt x="1915" y="21069"/>
                    <a:pt x="2824" y="21467"/>
                    <a:pt x="4870" y="21401"/>
                  </a:cubicBezTo>
                  <a:cubicBezTo>
                    <a:pt x="6917" y="21334"/>
                    <a:pt x="10100" y="20804"/>
                    <a:pt x="12942" y="19546"/>
                  </a:cubicBezTo>
                  <a:cubicBezTo>
                    <a:pt x="15784" y="18287"/>
                    <a:pt x="18285" y="16299"/>
                    <a:pt x="19649" y="13582"/>
                  </a:cubicBezTo>
                  <a:cubicBezTo>
                    <a:pt x="21014" y="10866"/>
                    <a:pt x="21241" y="7420"/>
                    <a:pt x="20559" y="4969"/>
                  </a:cubicBezTo>
                  <a:cubicBezTo>
                    <a:pt x="19877" y="2517"/>
                    <a:pt x="18285" y="1060"/>
                    <a:pt x="16012" y="463"/>
                  </a:cubicBezTo>
                  <a:cubicBezTo>
                    <a:pt x="13738" y="-133"/>
                    <a:pt x="10782" y="132"/>
                    <a:pt x="9304" y="1325"/>
                  </a:cubicBezTo>
                  <a:cubicBezTo>
                    <a:pt x="7826" y="2517"/>
                    <a:pt x="7826" y="4638"/>
                    <a:pt x="7826" y="67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298950" y="1235075"/>
              <a:ext cx="571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850"/>
                    <a:pt x="10400" y="11700"/>
                    <a:pt x="14000" y="15300"/>
                  </a:cubicBezTo>
                  <a:cubicBezTo>
                    <a:pt x="17600" y="18900"/>
                    <a:pt x="196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381500" y="1127125"/>
              <a:ext cx="3896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5684" y="1400"/>
                    <a:pt x="11368" y="2800"/>
                    <a:pt x="15347" y="5000"/>
                  </a:cubicBezTo>
                  <a:cubicBezTo>
                    <a:pt x="19326" y="7200"/>
                    <a:pt x="21600" y="10200"/>
                    <a:pt x="20747" y="12900"/>
                  </a:cubicBezTo>
                  <a:cubicBezTo>
                    <a:pt x="19895" y="15600"/>
                    <a:pt x="15916" y="18000"/>
                    <a:pt x="12221" y="19400"/>
                  </a:cubicBezTo>
                  <a:cubicBezTo>
                    <a:pt x="8526" y="20800"/>
                    <a:pt x="5116" y="21200"/>
                    <a:pt x="170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182061" y="1171927"/>
              <a:ext cx="97839" cy="19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6" fill="norm" stroke="1" extrusionOk="0">
                  <a:moveTo>
                    <a:pt x="12971" y="308"/>
                  </a:moveTo>
                  <a:cubicBezTo>
                    <a:pt x="11132" y="77"/>
                    <a:pt x="9294" y="-154"/>
                    <a:pt x="7456" y="135"/>
                  </a:cubicBezTo>
                  <a:cubicBezTo>
                    <a:pt x="5617" y="424"/>
                    <a:pt x="3779" y="1232"/>
                    <a:pt x="2286" y="3196"/>
                  </a:cubicBezTo>
                  <a:cubicBezTo>
                    <a:pt x="792" y="5159"/>
                    <a:pt x="-357" y="8278"/>
                    <a:pt x="103" y="10935"/>
                  </a:cubicBezTo>
                  <a:cubicBezTo>
                    <a:pt x="562" y="13591"/>
                    <a:pt x="2630" y="15786"/>
                    <a:pt x="6422" y="17461"/>
                  </a:cubicBezTo>
                  <a:cubicBezTo>
                    <a:pt x="10213" y="19136"/>
                    <a:pt x="15728" y="20291"/>
                    <a:pt x="21243" y="214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540250" y="1137260"/>
              <a:ext cx="67890" cy="21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8" fill="norm" stroke="1" extrusionOk="0">
                  <a:moveTo>
                    <a:pt x="7975" y="5391"/>
                  </a:moveTo>
                  <a:cubicBezTo>
                    <a:pt x="7975" y="9669"/>
                    <a:pt x="7975" y="13946"/>
                    <a:pt x="7975" y="16405"/>
                  </a:cubicBezTo>
                  <a:cubicBezTo>
                    <a:pt x="7975" y="18865"/>
                    <a:pt x="7975" y="19506"/>
                    <a:pt x="7975" y="20148"/>
                  </a:cubicBezTo>
                  <a:cubicBezTo>
                    <a:pt x="7975" y="20789"/>
                    <a:pt x="7975" y="21431"/>
                    <a:pt x="7809" y="21485"/>
                  </a:cubicBezTo>
                  <a:cubicBezTo>
                    <a:pt x="7643" y="21538"/>
                    <a:pt x="7311" y="21003"/>
                    <a:pt x="6978" y="19346"/>
                  </a:cubicBezTo>
                  <a:cubicBezTo>
                    <a:pt x="6646" y="17688"/>
                    <a:pt x="6314" y="14908"/>
                    <a:pt x="5815" y="11968"/>
                  </a:cubicBezTo>
                  <a:cubicBezTo>
                    <a:pt x="5317" y="9027"/>
                    <a:pt x="4652" y="5926"/>
                    <a:pt x="4486" y="4055"/>
                  </a:cubicBezTo>
                  <a:cubicBezTo>
                    <a:pt x="4320" y="2184"/>
                    <a:pt x="4652" y="1542"/>
                    <a:pt x="5483" y="1061"/>
                  </a:cubicBezTo>
                  <a:cubicBezTo>
                    <a:pt x="6314" y="580"/>
                    <a:pt x="7643" y="259"/>
                    <a:pt x="9637" y="98"/>
                  </a:cubicBezTo>
                  <a:cubicBezTo>
                    <a:pt x="11631" y="-62"/>
                    <a:pt x="14289" y="-62"/>
                    <a:pt x="16615" y="366"/>
                  </a:cubicBezTo>
                  <a:cubicBezTo>
                    <a:pt x="18942" y="793"/>
                    <a:pt x="20935" y="1649"/>
                    <a:pt x="21268" y="2986"/>
                  </a:cubicBezTo>
                  <a:cubicBezTo>
                    <a:pt x="21600" y="4322"/>
                    <a:pt x="20271" y="6140"/>
                    <a:pt x="16449" y="7584"/>
                  </a:cubicBezTo>
                  <a:cubicBezTo>
                    <a:pt x="12628" y="9027"/>
                    <a:pt x="6314" y="10096"/>
                    <a:pt x="0" y="111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597400" y="1222375"/>
              <a:ext cx="73025" cy="10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582"/>
                  </a:moveTo>
                  <a:cubicBezTo>
                    <a:pt x="939" y="3709"/>
                    <a:pt x="1878" y="2836"/>
                    <a:pt x="3287" y="2727"/>
                  </a:cubicBezTo>
                  <a:cubicBezTo>
                    <a:pt x="4696" y="2618"/>
                    <a:pt x="6574" y="3273"/>
                    <a:pt x="8922" y="5782"/>
                  </a:cubicBezTo>
                  <a:cubicBezTo>
                    <a:pt x="11270" y="8291"/>
                    <a:pt x="14087" y="12655"/>
                    <a:pt x="15339" y="15382"/>
                  </a:cubicBezTo>
                  <a:cubicBezTo>
                    <a:pt x="16591" y="18109"/>
                    <a:pt x="16278" y="19200"/>
                    <a:pt x="15026" y="20073"/>
                  </a:cubicBezTo>
                  <a:cubicBezTo>
                    <a:pt x="13774" y="20945"/>
                    <a:pt x="11583" y="21600"/>
                    <a:pt x="9861" y="20618"/>
                  </a:cubicBezTo>
                  <a:cubicBezTo>
                    <a:pt x="8139" y="19636"/>
                    <a:pt x="6887" y="17018"/>
                    <a:pt x="7513" y="13855"/>
                  </a:cubicBezTo>
                  <a:cubicBezTo>
                    <a:pt x="8139" y="10691"/>
                    <a:pt x="10643" y="6982"/>
                    <a:pt x="13304" y="4582"/>
                  </a:cubicBezTo>
                  <a:cubicBezTo>
                    <a:pt x="15965" y="2182"/>
                    <a:pt x="18783" y="10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735179" y="1146175"/>
              <a:ext cx="59072" cy="18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0"/>
                  </a:moveTo>
                  <a:cubicBezTo>
                    <a:pt x="17362" y="854"/>
                    <a:pt x="13572" y="1708"/>
                    <a:pt x="9972" y="3722"/>
                  </a:cubicBezTo>
                  <a:cubicBezTo>
                    <a:pt x="6372" y="5736"/>
                    <a:pt x="2962" y="8908"/>
                    <a:pt x="1256" y="11654"/>
                  </a:cubicBezTo>
                  <a:cubicBezTo>
                    <a:pt x="-449" y="14400"/>
                    <a:pt x="-449" y="16719"/>
                    <a:pt x="1446" y="18305"/>
                  </a:cubicBezTo>
                  <a:cubicBezTo>
                    <a:pt x="3340" y="19892"/>
                    <a:pt x="7130" y="20746"/>
                    <a:pt x="10351" y="21173"/>
                  </a:cubicBezTo>
                  <a:cubicBezTo>
                    <a:pt x="13572" y="21600"/>
                    <a:pt x="16225" y="21600"/>
                    <a:pt x="1887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830718" y="1099171"/>
              <a:ext cx="87358" cy="20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8" fill="norm" stroke="1" extrusionOk="0">
                  <a:moveTo>
                    <a:pt x="12112" y="15567"/>
                  </a:moveTo>
                  <a:cubicBezTo>
                    <a:pt x="12112" y="15024"/>
                    <a:pt x="12112" y="14481"/>
                    <a:pt x="11592" y="14047"/>
                  </a:cubicBezTo>
                  <a:cubicBezTo>
                    <a:pt x="11071" y="13613"/>
                    <a:pt x="10030" y="13287"/>
                    <a:pt x="8339" y="13342"/>
                  </a:cubicBezTo>
                  <a:cubicBezTo>
                    <a:pt x="6647" y="13396"/>
                    <a:pt x="4305" y="13830"/>
                    <a:pt x="2614" y="14644"/>
                  </a:cubicBezTo>
                  <a:cubicBezTo>
                    <a:pt x="922" y="15458"/>
                    <a:pt x="-119" y="16652"/>
                    <a:pt x="11" y="17792"/>
                  </a:cubicBezTo>
                  <a:cubicBezTo>
                    <a:pt x="141" y="18932"/>
                    <a:pt x="1442" y="20017"/>
                    <a:pt x="3264" y="20288"/>
                  </a:cubicBezTo>
                  <a:cubicBezTo>
                    <a:pt x="5086" y="20560"/>
                    <a:pt x="7428" y="20017"/>
                    <a:pt x="9640" y="18280"/>
                  </a:cubicBezTo>
                  <a:cubicBezTo>
                    <a:pt x="11852" y="16544"/>
                    <a:pt x="13934" y="13613"/>
                    <a:pt x="15235" y="10737"/>
                  </a:cubicBezTo>
                  <a:cubicBezTo>
                    <a:pt x="16536" y="7860"/>
                    <a:pt x="17057" y="5038"/>
                    <a:pt x="17317" y="3139"/>
                  </a:cubicBezTo>
                  <a:cubicBezTo>
                    <a:pt x="17577" y="1239"/>
                    <a:pt x="17577" y="262"/>
                    <a:pt x="17447" y="45"/>
                  </a:cubicBezTo>
                  <a:cubicBezTo>
                    <a:pt x="17317" y="-172"/>
                    <a:pt x="17057" y="371"/>
                    <a:pt x="16797" y="2324"/>
                  </a:cubicBezTo>
                  <a:cubicBezTo>
                    <a:pt x="16536" y="4278"/>
                    <a:pt x="16276" y="7643"/>
                    <a:pt x="16276" y="10357"/>
                  </a:cubicBezTo>
                  <a:cubicBezTo>
                    <a:pt x="16276" y="13070"/>
                    <a:pt x="16536" y="15133"/>
                    <a:pt x="17447" y="16869"/>
                  </a:cubicBezTo>
                  <a:cubicBezTo>
                    <a:pt x="18358" y="18606"/>
                    <a:pt x="19920" y="20017"/>
                    <a:pt x="21481" y="214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940300" y="1235075"/>
              <a:ext cx="952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946038" y="1177054"/>
              <a:ext cx="6962" cy="1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20297" y="8669"/>
                  </a:moveTo>
                  <a:cubicBezTo>
                    <a:pt x="11040" y="3586"/>
                    <a:pt x="1783" y="-1496"/>
                    <a:pt x="240" y="410"/>
                  </a:cubicBezTo>
                  <a:cubicBezTo>
                    <a:pt x="-1303" y="2316"/>
                    <a:pt x="4868" y="11210"/>
                    <a:pt x="11040" y="201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978366" y="1191633"/>
              <a:ext cx="66710" cy="8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40" fill="norm" stroke="1" extrusionOk="0">
                  <a:moveTo>
                    <a:pt x="1008" y="8442"/>
                  </a:moveTo>
                  <a:cubicBezTo>
                    <a:pt x="4331" y="7125"/>
                    <a:pt x="7654" y="5808"/>
                    <a:pt x="9481" y="4359"/>
                  </a:cubicBezTo>
                  <a:cubicBezTo>
                    <a:pt x="11309" y="2910"/>
                    <a:pt x="11641" y="1329"/>
                    <a:pt x="10977" y="539"/>
                  </a:cubicBezTo>
                  <a:cubicBezTo>
                    <a:pt x="10312" y="-251"/>
                    <a:pt x="8651" y="-251"/>
                    <a:pt x="6657" y="1066"/>
                  </a:cubicBezTo>
                  <a:cubicBezTo>
                    <a:pt x="4663" y="2383"/>
                    <a:pt x="2337" y="5017"/>
                    <a:pt x="1008" y="7915"/>
                  </a:cubicBezTo>
                  <a:cubicBezTo>
                    <a:pt x="-322" y="10812"/>
                    <a:pt x="-654" y="13973"/>
                    <a:pt x="2004" y="16344"/>
                  </a:cubicBezTo>
                  <a:cubicBezTo>
                    <a:pt x="4663" y="18715"/>
                    <a:pt x="10312" y="20295"/>
                    <a:pt x="13968" y="20822"/>
                  </a:cubicBezTo>
                  <a:cubicBezTo>
                    <a:pt x="17623" y="21349"/>
                    <a:pt x="19284" y="20822"/>
                    <a:pt x="20946" y="2029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184774" y="1165225"/>
              <a:ext cx="105341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296" y="0"/>
                  </a:moveTo>
                  <a:cubicBezTo>
                    <a:pt x="6048" y="2323"/>
                    <a:pt x="10800" y="4645"/>
                    <a:pt x="13716" y="5923"/>
                  </a:cubicBezTo>
                  <a:cubicBezTo>
                    <a:pt x="16632" y="7200"/>
                    <a:pt x="17712" y="7432"/>
                    <a:pt x="18900" y="7897"/>
                  </a:cubicBezTo>
                  <a:cubicBezTo>
                    <a:pt x="20088" y="8361"/>
                    <a:pt x="21384" y="9058"/>
                    <a:pt x="21492" y="9523"/>
                  </a:cubicBezTo>
                  <a:cubicBezTo>
                    <a:pt x="21600" y="9987"/>
                    <a:pt x="20520" y="10219"/>
                    <a:pt x="17496" y="11497"/>
                  </a:cubicBezTo>
                  <a:cubicBezTo>
                    <a:pt x="14472" y="12774"/>
                    <a:pt x="9504" y="15097"/>
                    <a:pt x="6264" y="16955"/>
                  </a:cubicBezTo>
                  <a:cubicBezTo>
                    <a:pt x="3024" y="18813"/>
                    <a:pt x="1512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210174" y="1254125"/>
              <a:ext cx="95251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41"/>
                    <a:pt x="12960" y="5082"/>
                    <a:pt x="9360" y="8682"/>
                  </a:cubicBezTo>
                  <a:cubicBezTo>
                    <a:pt x="5760" y="12282"/>
                    <a:pt x="2880" y="16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368925" y="1155092"/>
              <a:ext cx="65734" cy="1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4" fill="norm" stroke="1" extrusionOk="0">
                  <a:moveTo>
                    <a:pt x="4114" y="3557"/>
                  </a:moveTo>
                  <a:cubicBezTo>
                    <a:pt x="4114" y="2733"/>
                    <a:pt x="4114" y="1909"/>
                    <a:pt x="4800" y="1249"/>
                  </a:cubicBezTo>
                  <a:cubicBezTo>
                    <a:pt x="5486" y="590"/>
                    <a:pt x="6857" y="95"/>
                    <a:pt x="9429" y="12"/>
                  </a:cubicBezTo>
                  <a:cubicBezTo>
                    <a:pt x="12000" y="-70"/>
                    <a:pt x="15771" y="260"/>
                    <a:pt x="18000" y="1249"/>
                  </a:cubicBezTo>
                  <a:cubicBezTo>
                    <a:pt x="20229" y="2238"/>
                    <a:pt x="20914" y="3887"/>
                    <a:pt x="20571" y="5041"/>
                  </a:cubicBezTo>
                  <a:cubicBezTo>
                    <a:pt x="20229" y="6196"/>
                    <a:pt x="18857" y="6855"/>
                    <a:pt x="16971" y="7515"/>
                  </a:cubicBezTo>
                  <a:cubicBezTo>
                    <a:pt x="15086" y="8174"/>
                    <a:pt x="12686" y="8834"/>
                    <a:pt x="12343" y="9164"/>
                  </a:cubicBezTo>
                  <a:cubicBezTo>
                    <a:pt x="12000" y="9493"/>
                    <a:pt x="13714" y="9493"/>
                    <a:pt x="15943" y="10235"/>
                  </a:cubicBezTo>
                  <a:cubicBezTo>
                    <a:pt x="18171" y="10977"/>
                    <a:pt x="20914" y="12461"/>
                    <a:pt x="21257" y="14357"/>
                  </a:cubicBezTo>
                  <a:cubicBezTo>
                    <a:pt x="21600" y="16254"/>
                    <a:pt x="19543" y="18562"/>
                    <a:pt x="17657" y="19881"/>
                  </a:cubicBezTo>
                  <a:cubicBezTo>
                    <a:pt x="15771" y="21200"/>
                    <a:pt x="14057" y="21530"/>
                    <a:pt x="11486" y="21365"/>
                  </a:cubicBezTo>
                  <a:cubicBezTo>
                    <a:pt x="8914" y="21200"/>
                    <a:pt x="5486" y="20541"/>
                    <a:pt x="3429" y="19469"/>
                  </a:cubicBezTo>
                  <a:cubicBezTo>
                    <a:pt x="1371" y="18397"/>
                    <a:pt x="686" y="16913"/>
                    <a:pt x="0" y="1542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445125" y="1108075"/>
              <a:ext cx="7944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2623" y="0"/>
                  </a:moveTo>
                  <a:cubicBezTo>
                    <a:pt x="14026" y="180"/>
                    <a:pt x="15429" y="360"/>
                    <a:pt x="16831" y="1305"/>
                  </a:cubicBezTo>
                  <a:cubicBezTo>
                    <a:pt x="18234" y="2250"/>
                    <a:pt x="19636" y="3960"/>
                    <a:pt x="20478" y="6300"/>
                  </a:cubicBezTo>
                  <a:cubicBezTo>
                    <a:pt x="21319" y="8640"/>
                    <a:pt x="21600" y="11610"/>
                    <a:pt x="18795" y="14175"/>
                  </a:cubicBezTo>
                  <a:cubicBezTo>
                    <a:pt x="15990" y="16740"/>
                    <a:pt x="10099" y="18900"/>
                    <a:pt x="6452" y="20070"/>
                  </a:cubicBezTo>
                  <a:cubicBezTo>
                    <a:pt x="2805" y="21240"/>
                    <a:pt x="1403" y="214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0" y="1911350"/>
              <a:ext cx="6254750" cy="20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75"/>
                  </a:moveTo>
                  <a:cubicBezTo>
                    <a:pt x="0" y="7422"/>
                    <a:pt x="0" y="6868"/>
                    <a:pt x="13" y="6591"/>
                  </a:cubicBezTo>
                  <a:cubicBezTo>
                    <a:pt x="26" y="6314"/>
                    <a:pt x="51" y="6314"/>
                    <a:pt x="130" y="6369"/>
                  </a:cubicBezTo>
                  <a:cubicBezTo>
                    <a:pt x="208" y="6425"/>
                    <a:pt x="340" y="6535"/>
                    <a:pt x="479" y="6646"/>
                  </a:cubicBezTo>
                  <a:cubicBezTo>
                    <a:pt x="618" y="6757"/>
                    <a:pt x="764" y="6868"/>
                    <a:pt x="897" y="6812"/>
                  </a:cubicBezTo>
                  <a:cubicBezTo>
                    <a:pt x="1031" y="6757"/>
                    <a:pt x="1151" y="6535"/>
                    <a:pt x="1285" y="6258"/>
                  </a:cubicBezTo>
                  <a:cubicBezTo>
                    <a:pt x="1418" y="5982"/>
                    <a:pt x="1564" y="5649"/>
                    <a:pt x="1718" y="5262"/>
                  </a:cubicBezTo>
                  <a:cubicBezTo>
                    <a:pt x="1871" y="4874"/>
                    <a:pt x="2032" y="4431"/>
                    <a:pt x="2176" y="4154"/>
                  </a:cubicBezTo>
                  <a:cubicBezTo>
                    <a:pt x="2321" y="3877"/>
                    <a:pt x="2449" y="3766"/>
                    <a:pt x="2584" y="3655"/>
                  </a:cubicBezTo>
                  <a:cubicBezTo>
                    <a:pt x="2719" y="3545"/>
                    <a:pt x="2862" y="3434"/>
                    <a:pt x="3008" y="3323"/>
                  </a:cubicBezTo>
                  <a:cubicBezTo>
                    <a:pt x="3154" y="3212"/>
                    <a:pt x="3304" y="3102"/>
                    <a:pt x="3432" y="3046"/>
                  </a:cubicBezTo>
                  <a:cubicBezTo>
                    <a:pt x="3560" y="2991"/>
                    <a:pt x="3666" y="2991"/>
                    <a:pt x="3775" y="2935"/>
                  </a:cubicBezTo>
                  <a:cubicBezTo>
                    <a:pt x="3885" y="2880"/>
                    <a:pt x="3998" y="2769"/>
                    <a:pt x="4145" y="2714"/>
                  </a:cubicBezTo>
                  <a:cubicBezTo>
                    <a:pt x="4291" y="2658"/>
                    <a:pt x="4470" y="2658"/>
                    <a:pt x="4627" y="2603"/>
                  </a:cubicBezTo>
                  <a:cubicBezTo>
                    <a:pt x="4784" y="2548"/>
                    <a:pt x="4919" y="2437"/>
                    <a:pt x="5047" y="2326"/>
                  </a:cubicBezTo>
                  <a:cubicBezTo>
                    <a:pt x="5175" y="2215"/>
                    <a:pt x="5296" y="2105"/>
                    <a:pt x="5427" y="2049"/>
                  </a:cubicBezTo>
                  <a:cubicBezTo>
                    <a:pt x="5559" y="1994"/>
                    <a:pt x="5702" y="1994"/>
                    <a:pt x="5840" y="1938"/>
                  </a:cubicBezTo>
                  <a:cubicBezTo>
                    <a:pt x="5979" y="1883"/>
                    <a:pt x="6115" y="1772"/>
                    <a:pt x="6250" y="1662"/>
                  </a:cubicBezTo>
                  <a:cubicBezTo>
                    <a:pt x="6385" y="1551"/>
                    <a:pt x="6520" y="1440"/>
                    <a:pt x="6665" y="1329"/>
                  </a:cubicBezTo>
                  <a:cubicBezTo>
                    <a:pt x="6809" y="1218"/>
                    <a:pt x="6962" y="1108"/>
                    <a:pt x="7114" y="997"/>
                  </a:cubicBezTo>
                  <a:cubicBezTo>
                    <a:pt x="7266" y="886"/>
                    <a:pt x="7416" y="775"/>
                    <a:pt x="7564" y="665"/>
                  </a:cubicBezTo>
                  <a:cubicBezTo>
                    <a:pt x="7712" y="554"/>
                    <a:pt x="7858" y="443"/>
                    <a:pt x="8010" y="388"/>
                  </a:cubicBezTo>
                  <a:cubicBezTo>
                    <a:pt x="8161" y="332"/>
                    <a:pt x="8318" y="332"/>
                    <a:pt x="8474" y="277"/>
                  </a:cubicBezTo>
                  <a:cubicBezTo>
                    <a:pt x="8629" y="222"/>
                    <a:pt x="8783" y="111"/>
                    <a:pt x="8940" y="55"/>
                  </a:cubicBezTo>
                  <a:cubicBezTo>
                    <a:pt x="9097" y="0"/>
                    <a:pt x="9258" y="0"/>
                    <a:pt x="9418" y="0"/>
                  </a:cubicBezTo>
                  <a:cubicBezTo>
                    <a:pt x="9579" y="0"/>
                    <a:pt x="9740" y="0"/>
                    <a:pt x="9863" y="0"/>
                  </a:cubicBezTo>
                  <a:cubicBezTo>
                    <a:pt x="9985" y="0"/>
                    <a:pt x="10069" y="0"/>
                    <a:pt x="10155" y="0"/>
                  </a:cubicBezTo>
                  <a:cubicBezTo>
                    <a:pt x="10241" y="0"/>
                    <a:pt x="10329" y="0"/>
                    <a:pt x="10411" y="0"/>
                  </a:cubicBezTo>
                  <a:cubicBezTo>
                    <a:pt x="10493" y="0"/>
                    <a:pt x="10570" y="0"/>
                    <a:pt x="10654" y="55"/>
                  </a:cubicBezTo>
                  <a:cubicBezTo>
                    <a:pt x="10738" y="111"/>
                    <a:pt x="10829" y="222"/>
                    <a:pt x="10917" y="277"/>
                  </a:cubicBezTo>
                  <a:cubicBezTo>
                    <a:pt x="11005" y="332"/>
                    <a:pt x="11089" y="332"/>
                    <a:pt x="11180" y="388"/>
                  </a:cubicBezTo>
                  <a:cubicBezTo>
                    <a:pt x="11271" y="443"/>
                    <a:pt x="11370" y="554"/>
                    <a:pt x="11456" y="609"/>
                  </a:cubicBezTo>
                  <a:cubicBezTo>
                    <a:pt x="11542" y="665"/>
                    <a:pt x="11615" y="665"/>
                    <a:pt x="11703" y="720"/>
                  </a:cubicBezTo>
                  <a:cubicBezTo>
                    <a:pt x="11790" y="775"/>
                    <a:pt x="11893" y="886"/>
                    <a:pt x="12028" y="1052"/>
                  </a:cubicBezTo>
                  <a:cubicBezTo>
                    <a:pt x="12163" y="1218"/>
                    <a:pt x="12331" y="1440"/>
                    <a:pt x="12463" y="1551"/>
                  </a:cubicBezTo>
                  <a:cubicBezTo>
                    <a:pt x="12595" y="1662"/>
                    <a:pt x="12690" y="1662"/>
                    <a:pt x="12781" y="1717"/>
                  </a:cubicBezTo>
                  <a:cubicBezTo>
                    <a:pt x="12872" y="1772"/>
                    <a:pt x="12960" y="1883"/>
                    <a:pt x="13050" y="1994"/>
                  </a:cubicBezTo>
                  <a:cubicBezTo>
                    <a:pt x="13139" y="2105"/>
                    <a:pt x="13230" y="2215"/>
                    <a:pt x="13329" y="2326"/>
                  </a:cubicBezTo>
                  <a:cubicBezTo>
                    <a:pt x="13428" y="2437"/>
                    <a:pt x="13534" y="2548"/>
                    <a:pt x="13627" y="2603"/>
                  </a:cubicBezTo>
                  <a:cubicBezTo>
                    <a:pt x="13720" y="2658"/>
                    <a:pt x="13801" y="2658"/>
                    <a:pt x="13892" y="2714"/>
                  </a:cubicBezTo>
                  <a:cubicBezTo>
                    <a:pt x="13983" y="2769"/>
                    <a:pt x="14086" y="2880"/>
                    <a:pt x="14243" y="3046"/>
                  </a:cubicBezTo>
                  <a:cubicBezTo>
                    <a:pt x="14400" y="3212"/>
                    <a:pt x="14612" y="3434"/>
                    <a:pt x="14758" y="3600"/>
                  </a:cubicBezTo>
                  <a:cubicBezTo>
                    <a:pt x="14904" y="3766"/>
                    <a:pt x="14985" y="3877"/>
                    <a:pt x="15083" y="3988"/>
                  </a:cubicBezTo>
                  <a:cubicBezTo>
                    <a:pt x="15182" y="4098"/>
                    <a:pt x="15299" y="4209"/>
                    <a:pt x="15409" y="4320"/>
                  </a:cubicBezTo>
                  <a:cubicBezTo>
                    <a:pt x="15518" y="4431"/>
                    <a:pt x="15621" y="4542"/>
                    <a:pt x="15719" y="4708"/>
                  </a:cubicBezTo>
                  <a:cubicBezTo>
                    <a:pt x="15818" y="4874"/>
                    <a:pt x="15913" y="5095"/>
                    <a:pt x="16012" y="5262"/>
                  </a:cubicBezTo>
                  <a:cubicBezTo>
                    <a:pt x="16110" y="5428"/>
                    <a:pt x="16213" y="5538"/>
                    <a:pt x="16311" y="5649"/>
                  </a:cubicBezTo>
                  <a:cubicBezTo>
                    <a:pt x="16410" y="5760"/>
                    <a:pt x="16505" y="5871"/>
                    <a:pt x="16608" y="6037"/>
                  </a:cubicBezTo>
                  <a:cubicBezTo>
                    <a:pt x="16710" y="6203"/>
                    <a:pt x="16819" y="6425"/>
                    <a:pt x="16925" y="6591"/>
                  </a:cubicBezTo>
                  <a:cubicBezTo>
                    <a:pt x="17031" y="6757"/>
                    <a:pt x="17134" y="6868"/>
                    <a:pt x="17225" y="7034"/>
                  </a:cubicBezTo>
                  <a:cubicBezTo>
                    <a:pt x="17317" y="7200"/>
                    <a:pt x="17397" y="7422"/>
                    <a:pt x="17488" y="7588"/>
                  </a:cubicBezTo>
                  <a:cubicBezTo>
                    <a:pt x="17580" y="7754"/>
                    <a:pt x="17682" y="7865"/>
                    <a:pt x="17786" y="8031"/>
                  </a:cubicBezTo>
                  <a:cubicBezTo>
                    <a:pt x="17890" y="8197"/>
                    <a:pt x="17996" y="8418"/>
                    <a:pt x="18097" y="8640"/>
                  </a:cubicBezTo>
                  <a:cubicBezTo>
                    <a:pt x="18197" y="8862"/>
                    <a:pt x="18292" y="9083"/>
                    <a:pt x="18378" y="9249"/>
                  </a:cubicBezTo>
                  <a:cubicBezTo>
                    <a:pt x="18464" y="9415"/>
                    <a:pt x="18541" y="9526"/>
                    <a:pt x="18630" y="9692"/>
                  </a:cubicBezTo>
                  <a:cubicBezTo>
                    <a:pt x="18720" y="9858"/>
                    <a:pt x="18822" y="10080"/>
                    <a:pt x="18910" y="10302"/>
                  </a:cubicBezTo>
                  <a:cubicBezTo>
                    <a:pt x="18998" y="10523"/>
                    <a:pt x="19071" y="10745"/>
                    <a:pt x="19186" y="11022"/>
                  </a:cubicBezTo>
                  <a:cubicBezTo>
                    <a:pt x="19301" y="11298"/>
                    <a:pt x="19458" y="11631"/>
                    <a:pt x="19610" y="11963"/>
                  </a:cubicBezTo>
                  <a:cubicBezTo>
                    <a:pt x="19762" y="12295"/>
                    <a:pt x="19908" y="12628"/>
                    <a:pt x="20072" y="13071"/>
                  </a:cubicBezTo>
                  <a:cubicBezTo>
                    <a:pt x="20237" y="13514"/>
                    <a:pt x="20419" y="14068"/>
                    <a:pt x="20584" y="14677"/>
                  </a:cubicBezTo>
                  <a:cubicBezTo>
                    <a:pt x="20748" y="15286"/>
                    <a:pt x="20895" y="15951"/>
                    <a:pt x="21044" y="16892"/>
                  </a:cubicBezTo>
                  <a:cubicBezTo>
                    <a:pt x="21194" y="17834"/>
                    <a:pt x="21348" y="19052"/>
                    <a:pt x="21441" y="19883"/>
                  </a:cubicBezTo>
                  <a:cubicBezTo>
                    <a:pt x="21534" y="20714"/>
                    <a:pt x="21567" y="21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537649" y="2029802"/>
              <a:ext cx="65852" cy="9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03" fill="norm" stroke="1" extrusionOk="0">
                  <a:moveTo>
                    <a:pt x="21333" y="3341"/>
                  </a:moveTo>
                  <a:cubicBezTo>
                    <a:pt x="20647" y="2155"/>
                    <a:pt x="19962" y="968"/>
                    <a:pt x="18590" y="374"/>
                  </a:cubicBezTo>
                  <a:cubicBezTo>
                    <a:pt x="17219" y="-219"/>
                    <a:pt x="15162" y="-219"/>
                    <a:pt x="12419" y="1205"/>
                  </a:cubicBezTo>
                  <a:cubicBezTo>
                    <a:pt x="9676" y="2629"/>
                    <a:pt x="6247" y="5478"/>
                    <a:pt x="4019" y="8445"/>
                  </a:cubicBezTo>
                  <a:cubicBezTo>
                    <a:pt x="1790" y="11412"/>
                    <a:pt x="762" y="14497"/>
                    <a:pt x="247" y="16752"/>
                  </a:cubicBezTo>
                  <a:cubicBezTo>
                    <a:pt x="-267" y="19007"/>
                    <a:pt x="-267" y="20432"/>
                    <a:pt x="3162" y="20906"/>
                  </a:cubicBezTo>
                  <a:cubicBezTo>
                    <a:pt x="6590" y="21381"/>
                    <a:pt x="13447" y="20906"/>
                    <a:pt x="20304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626775" y="2052769"/>
              <a:ext cx="63529" cy="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89" fill="norm" stroke="1" extrusionOk="0">
                  <a:moveTo>
                    <a:pt x="16377" y="444"/>
                  </a:moveTo>
                  <a:cubicBezTo>
                    <a:pt x="14635" y="121"/>
                    <a:pt x="12893" y="-201"/>
                    <a:pt x="10106" y="2378"/>
                  </a:cubicBezTo>
                  <a:cubicBezTo>
                    <a:pt x="7319" y="4957"/>
                    <a:pt x="3486" y="10438"/>
                    <a:pt x="1570" y="13984"/>
                  </a:cubicBezTo>
                  <a:cubicBezTo>
                    <a:pt x="-346" y="17530"/>
                    <a:pt x="-346" y="19142"/>
                    <a:pt x="699" y="20109"/>
                  </a:cubicBezTo>
                  <a:cubicBezTo>
                    <a:pt x="1744" y="21077"/>
                    <a:pt x="3835" y="21399"/>
                    <a:pt x="6622" y="20754"/>
                  </a:cubicBezTo>
                  <a:cubicBezTo>
                    <a:pt x="9409" y="20109"/>
                    <a:pt x="12893" y="18498"/>
                    <a:pt x="15506" y="15757"/>
                  </a:cubicBezTo>
                  <a:cubicBezTo>
                    <a:pt x="18119" y="13017"/>
                    <a:pt x="19860" y="9148"/>
                    <a:pt x="20557" y="6408"/>
                  </a:cubicBezTo>
                  <a:cubicBezTo>
                    <a:pt x="21254" y="3668"/>
                    <a:pt x="20906" y="2056"/>
                    <a:pt x="19686" y="1089"/>
                  </a:cubicBezTo>
                  <a:cubicBezTo>
                    <a:pt x="18467" y="121"/>
                    <a:pt x="16377" y="-201"/>
                    <a:pt x="14635" y="121"/>
                  </a:cubicBezTo>
                  <a:cubicBezTo>
                    <a:pt x="12893" y="444"/>
                    <a:pt x="11499" y="1411"/>
                    <a:pt x="10802" y="2378"/>
                  </a:cubicBezTo>
                  <a:cubicBezTo>
                    <a:pt x="10106" y="3345"/>
                    <a:pt x="10106" y="4312"/>
                    <a:pt x="10106" y="5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727325" y="2057399"/>
              <a:ext cx="980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350"/>
                    <a:pt x="17280" y="2700"/>
                    <a:pt x="19440" y="6300"/>
                  </a:cubicBezTo>
                  <a:cubicBezTo>
                    <a:pt x="21600" y="9900"/>
                    <a:pt x="17280" y="1575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736850" y="2032000"/>
              <a:ext cx="3175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774950" y="2019364"/>
              <a:ext cx="73996" cy="7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73" fill="norm" stroke="1" extrusionOk="0">
                  <a:moveTo>
                    <a:pt x="0" y="3632"/>
                  </a:moveTo>
                  <a:cubicBezTo>
                    <a:pt x="304" y="5153"/>
                    <a:pt x="608" y="6674"/>
                    <a:pt x="1673" y="6066"/>
                  </a:cubicBezTo>
                  <a:cubicBezTo>
                    <a:pt x="2738" y="5458"/>
                    <a:pt x="4563" y="2719"/>
                    <a:pt x="7149" y="1198"/>
                  </a:cubicBezTo>
                  <a:cubicBezTo>
                    <a:pt x="9735" y="-323"/>
                    <a:pt x="13082" y="-627"/>
                    <a:pt x="15668" y="1655"/>
                  </a:cubicBezTo>
                  <a:cubicBezTo>
                    <a:pt x="18254" y="3936"/>
                    <a:pt x="20079" y="8804"/>
                    <a:pt x="20839" y="12150"/>
                  </a:cubicBezTo>
                  <a:cubicBezTo>
                    <a:pt x="21600" y="15497"/>
                    <a:pt x="21296" y="17322"/>
                    <a:pt x="20383" y="18539"/>
                  </a:cubicBezTo>
                  <a:cubicBezTo>
                    <a:pt x="19470" y="19756"/>
                    <a:pt x="17949" y="20365"/>
                    <a:pt x="16428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768599" y="2031999"/>
              <a:ext cx="2222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390517" y="1966777"/>
              <a:ext cx="600465" cy="18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9" fill="norm" stroke="1" extrusionOk="0">
                  <a:moveTo>
                    <a:pt x="17889" y="2730"/>
                  </a:moveTo>
                  <a:cubicBezTo>
                    <a:pt x="18003" y="2248"/>
                    <a:pt x="18117" y="1765"/>
                    <a:pt x="18098" y="1343"/>
                  </a:cubicBezTo>
                  <a:cubicBezTo>
                    <a:pt x="18079" y="920"/>
                    <a:pt x="17927" y="558"/>
                    <a:pt x="17338" y="317"/>
                  </a:cubicBezTo>
                  <a:cubicBezTo>
                    <a:pt x="16750" y="76"/>
                    <a:pt x="15725" y="-45"/>
                    <a:pt x="14586" y="15"/>
                  </a:cubicBezTo>
                  <a:cubicBezTo>
                    <a:pt x="13447" y="76"/>
                    <a:pt x="12195" y="317"/>
                    <a:pt x="11132" y="619"/>
                  </a:cubicBezTo>
                  <a:cubicBezTo>
                    <a:pt x="10069" y="920"/>
                    <a:pt x="9196" y="1282"/>
                    <a:pt x="8360" y="1644"/>
                  </a:cubicBezTo>
                  <a:cubicBezTo>
                    <a:pt x="7525" y="2006"/>
                    <a:pt x="6728" y="2368"/>
                    <a:pt x="6007" y="2791"/>
                  </a:cubicBezTo>
                  <a:cubicBezTo>
                    <a:pt x="5286" y="3213"/>
                    <a:pt x="4640" y="3696"/>
                    <a:pt x="3938" y="4480"/>
                  </a:cubicBezTo>
                  <a:cubicBezTo>
                    <a:pt x="3236" y="5264"/>
                    <a:pt x="2476" y="6351"/>
                    <a:pt x="1869" y="7376"/>
                  </a:cubicBezTo>
                  <a:cubicBezTo>
                    <a:pt x="1262" y="8402"/>
                    <a:pt x="806" y="9367"/>
                    <a:pt x="502" y="10574"/>
                  </a:cubicBezTo>
                  <a:cubicBezTo>
                    <a:pt x="199" y="11781"/>
                    <a:pt x="47" y="13229"/>
                    <a:pt x="9" y="14254"/>
                  </a:cubicBezTo>
                  <a:cubicBezTo>
                    <a:pt x="-29" y="15280"/>
                    <a:pt x="47" y="15883"/>
                    <a:pt x="294" y="16547"/>
                  </a:cubicBezTo>
                  <a:cubicBezTo>
                    <a:pt x="540" y="17211"/>
                    <a:pt x="958" y="17935"/>
                    <a:pt x="1622" y="18538"/>
                  </a:cubicBezTo>
                  <a:cubicBezTo>
                    <a:pt x="2287" y="19142"/>
                    <a:pt x="3198" y="19624"/>
                    <a:pt x="4299" y="19926"/>
                  </a:cubicBezTo>
                  <a:cubicBezTo>
                    <a:pt x="5399" y="20228"/>
                    <a:pt x="6690" y="20348"/>
                    <a:pt x="7943" y="20590"/>
                  </a:cubicBezTo>
                  <a:cubicBezTo>
                    <a:pt x="9196" y="20831"/>
                    <a:pt x="10410" y="21193"/>
                    <a:pt x="11682" y="21374"/>
                  </a:cubicBezTo>
                  <a:cubicBezTo>
                    <a:pt x="12954" y="21555"/>
                    <a:pt x="14282" y="21555"/>
                    <a:pt x="15535" y="21133"/>
                  </a:cubicBezTo>
                  <a:cubicBezTo>
                    <a:pt x="16788" y="20710"/>
                    <a:pt x="17965" y="19866"/>
                    <a:pt x="18857" y="19081"/>
                  </a:cubicBezTo>
                  <a:cubicBezTo>
                    <a:pt x="19749" y="18297"/>
                    <a:pt x="20356" y="17573"/>
                    <a:pt x="20793" y="16427"/>
                  </a:cubicBezTo>
                  <a:cubicBezTo>
                    <a:pt x="21229" y="15280"/>
                    <a:pt x="21495" y="13711"/>
                    <a:pt x="21533" y="11901"/>
                  </a:cubicBezTo>
                  <a:cubicBezTo>
                    <a:pt x="21571" y="10091"/>
                    <a:pt x="21381" y="8040"/>
                    <a:pt x="20945" y="6351"/>
                  </a:cubicBezTo>
                  <a:cubicBezTo>
                    <a:pt x="20508" y="4661"/>
                    <a:pt x="19825" y="3334"/>
                    <a:pt x="18800" y="3092"/>
                  </a:cubicBezTo>
                  <a:cubicBezTo>
                    <a:pt x="17775" y="2851"/>
                    <a:pt x="16408" y="3696"/>
                    <a:pt x="15573" y="4299"/>
                  </a:cubicBezTo>
                  <a:cubicBezTo>
                    <a:pt x="14738" y="4902"/>
                    <a:pt x="14434" y="5264"/>
                    <a:pt x="14131" y="5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961091" y="2143124"/>
              <a:ext cx="566209" cy="4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8"/>
                    <a:pt x="21600" y="637"/>
                    <a:pt x="21439" y="1061"/>
                  </a:cubicBezTo>
                  <a:cubicBezTo>
                    <a:pt x="21277" y="1486"/>
                    <a:pt x="20954" y="2017"/>
                    <a:pt x="20409" y="2733"/>
                  </a:cubicBezTo>
                  <a:cubicBezTo>
                    <a:pt x="19864" y="3450"/>
                    <a:pt x="19097" y="4352"/>
                    <a:pt x="18087" y="5334"/>
                  </a:cubicBezTo>
                  <a:cubicBezTo>
                    <a:pt x="17078" y="6315"/>
                    <a:pt x="15827" y="7377"/>
                    <a:pt x="14636" y="8438"/>
                  </a:cubicBezTo>
                  <a:cubicBezTo>
                    <a:pt x="13444" y="9500"/>
                    <a:pt x="12314" y="10561"/>
                    <a:pt x="11103" y="11676"/>
                  </a:cubicBezTo>
                  <a:cubicBezTo>
                    <a:pt x="9892" y="12790"/>
                    <a:pt x="8600" y="13958"/>
                    <a:pt x="7449" y="14993"/>
                  </a:cubicBezTo>
                  <a:cubicBezTo>
                    <a:pt x="6298" y="16028"/>
                    <a:pt x="5289" y="16930"/>
                    <a:pt x="4300" y="17779"/>
                  </a:cubicBezTo>
                  <a:cubicBezTo>
                    <a:pt x="3311" y="18628"/>
                    <a:pt x="2342" y="19424"/>
                    <a:pt x="1696" y="19981"/>
                  </a:cubicBezTo>
                  <a:cubicBezTo>
                    <a:pt x="1050" y="20539"/>
                    <a:pt x="727" y="20857"/>
                    <a:pt x="464" y="21122"/>
                  </a:cubicBezTo>
                  <a:cubicBezTo>
                    <a:pt x="202" y="21388"/>
                    <a:pt x="0" y="21600"/>
                    <a:pt x="0" y="21600"/>
                  </a:cubicBezTo>
                  <a:cubicBezTo>
                    <a:pt x="0" y="21600"/>
                    <a:pt x="202" y="21388"/>
                    <a:pt x="363" y="21149"/>
                  </a:cubicBezTo>
                  <a:cubicBezTo>
                    <a:pt x="525" y="20910"/>
                    <a:pt x="646" y="20645"/>
                    <a:pt x="767" y="20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970671" y="2438270"/>
              <a:ext cx="118479" cy="1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59" fill="norm" stroke="1" extrusionOk="0">
                  <a:moveTo>
                    <a:pt x="15664" y="2593"/>
                  </a:moveTo>
                  <a:cubicBezTo>
                    <a:pt x="15282" y="1393"/>
                    <a:pt x="14900" y="193"/>
                    <a:pt x="14326" y="21"/>
                  </a:cubicBezTo>
                  <a:cubicBezTo>
                    <a:pt x="13753" y="-150"/>
                    <a:pt x="12988" y="707"/>
                    <a:pt x="10981" y="3279"/>
                  </a:cubicBezTo>
                  <a:cubicBezTo>
                    <a:pt x="8974" y="5850"/>
                    <a:pt x="5725" y="10136"/>
                    <a:pt x="3718" y="12879"/>
                  </a:cubicBezTo>
                  <a:cubicBezTo>
                    <a:pt x="1711" y="15621"/>
                    <a:pt x="946" y="16821"/>
                    <a:pt x="468" y="17936"/>
                  </a:cubicBezTo>
                  <a:cubicBezTo>
                    <a:pt x="-10" y="19050"/>
                    <a:pt x="-201" y="20079"/>
                    <a:pt x="277" y="20679"/>
                  </a:cubicBezTo>
                  <a:cubicBezTo>
                    <a:pt x="755" y="21279"/>
                    <a:pt x="1902" y="21450"/>
                    <a:pt x="5534" y="21021"/>
                  </a:cubicBezTo>
                  <a:cubicBezTo>
                    <a:pt x="9165" y="20593"/>
                    <a:pt x="15282" y="19564"/>
                    <a:pt x="21399" y="18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174875" y="2193925"/>
              <a:ext cx="3492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480"/>
                    <a:pt x="9164" y="12960"/>
                    <a:pt x="12436" y="16560"/>
                  </a:cubicBezTo>
                  <a:cubicBezTo>
                    <a:pt x="15709" y="20160"/>
                    <a:pt x="17673" y="20880"/>
                    <a:pt x="18982" y="21240"/>
                  </a:cubicBezTo>
                  <a:cubicBezTo>
                    <a:pt x="20291" y="21600"/>
                    <a:pt x="2094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908300" y="2146300"/>
              <a:ext cx="645584" cy="35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7" y="908"/>
                    <a:pt x="2054" y="1816"/>
                    <a:pt x="2992" y="2692"/>
                  </a:cubicBezTo>
                  <a:cubicBezTo>
                    <a:pt x="3930" y="3568"/>
                    <a:pt x="4780" y="4411"/>
                    <a:pt x="5843" y="5286"/>
                  </a:cubicBezTo>
                  <a:cubicBezTo>
                    <a:pt x="6905" y="6162"/>
                    <a:pt x="8180" y="7070"/>
                    <a:pt x="9454" y="8043"/>
                  </a:cubicBezTo>
                  <a:cubicBezTo>
                    <a:pt x="10729" y="9016"/>
                    <a:pt x="12004" y="10054"/>
                    <a:pt x="13084" y="11124"/>
                  </a:cubicBezTo>
                  <a:cubicBezTo>
                    <a:pt x="14164" y="12195"/>
                    <a:pt x="15049" y="13297"/>
                    <a:pt x="16005" y="14530"/>
                  </a:cubicBezTo>
                  <a:cubicBezTo>
                    <a:pt x="16961" y="15762"/>
                    <a:pt x="17988" y="17124"/>
                    <a:pt x="18873" y="18259"/>
                  </a:cubicBezTo>
                  <a:cubicBezTo>
                    <a:pt x="19759" y="19395"/>
                    <a:pt x="20502" y="20303"/>
                    <a:pt x="20963" y="20822"/>
                  </a:cubicBezTo>
                  <a:cubicBezTo>
                    <a:pt x="21423" y="21341"/>
                    <a:pt x="21600" y="21470"/>
                    <a:pt x="21600" y="21535"/>
                  </a:cubicBezTo>
                  <a:cubicBezTo>
                    <a:pt x="21600" y="21600"/>
                    <a:pt x="21423" y="21600"/>
                    <a:pt x="212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435350" y="2374899"/>
              <a:ext cx="120177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3642" y="0"/>
                  </a:moveTo>
                  <a:cubicBezTo>
                    <a:pt x="12884" y="460"/>
                    <a:pt x="12126" y="919"/>
                    <a:pt x="11747" y="1532"/>
                  </a:cubicBezTo>
                  <a:cubicBezTo>
                    <a:pt x="11368" y="2145"/>
                    <a:pt x="11368" y="2911"/>
                    <a:pt x="12884" y="4749"/>
                  </a:cubicBezTo>
                  <a:cubicBezTo>
                    <a:pt x="14400" y="6587"/>
                    <a:pt x="17432" y="9498"/>
                    <a:pt x="19232" y="11260"/>
                  </a:cubicBezTo>
                  <a:cubicBezTo>
                    <a:pt x="21032" y="13021"/>
                    <a:pt x="21600" y="13634"/>
                    <a:pt x="21505" y="14170"/>
                  </a:cubicBezTo>
                  <a:cubicBezTo>
                    <a:pt x="21411" y="14706"/>
                    <a:pt x="20653" y="15166"/>
                    <a:pt x="18379" y="16009"/>
                  </a:cubicBezTo>
                  <a:cubicBezTo>
                    <a:pt x="16105" y="16851"/>
                    <a:pt x="12316" y="18077"/>
                    <a:pt x="9000" y="19072"/>
                  </a:cubicBezTo>
                  <a:cubicBezTo>
                    <a:pt x="5684" y="20068"/>
                    <a:pt x="2842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298259" y="2163340"/>
              <a:ext cx="84970" cy="11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852" fill="norm" stroke="1" extrusionOk="0">
                  <a:moveTo>
                    <a:pt x="14192" y="971"/>
                  </a:moveTo>
                  <a:cubicBezTo>
                    <a:pt x="13151" y="376"/>
                    <a:pt x="12110" y="-218"/>
                    <a:pt x="10289" y="79"/>
                  </a:cubicBezTo>
                  <a:cubicBezTo>
                    <a:pt x="8467" y="376"/>
                    <a:pt x="5865" y="1565"/>
                    <a:pt x="3783" y="4241"/>
                  </a:cubicBezTo>
                  <a:cubicBezTo>
                    <a:pt x="1701" y="6916"/>
                    <a:pt x="139" y="11077"/>
                    <a:pt x="9" y="14050"/>
                  </a:cubicBezTo>
                  <a:cubicBezTo>
                    <a:pt x="-121" y="17022"/>
                    <a:pt x="1180" y="18806"/>
                    <a:pt x="3522" y="19896"/>
                  </a:cubicBezTo>
                  <a:cubicBezTo>
                    <a:pt x="5865" y="20986"/>
                    <a:pt x="9248" y="21382"/>
                    <a:pt x="12501" y="19797"/>
                  </a:cubicBezTo>
                  <a:cubicBezTo>
                    <a:pt x="15754" y="18211"/>
                    <a:pt x="18877" y="14644"/>
                    <a:pt x="20178" y="11474"/>
                  </a:cubicBezTo>
                  <a:cubicBezTo>
                    <a:pt x="21479" y="8303"/>
                    <a:pt x="20959" y="5529"/>
                    <a:pt x="19007" y="3844"/>
                  </a:cubicBezTo>
                  <a:cubicBezTo>
                    <a:pt x="17055" y="2160"/>
                    <a:pt x="13672" y="1565"/>
                    <a:pt x="11199" y="1367"/>
                  </a:cubicBezTo>
                  <a:cubicBezTo>
                    <a:pt x="8727" y="1169"/>
                    <a:pt x="7166" y="1367"/>
                    <a:pt x="5604" y="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400299" y="2298700"/>
              <a:ext cx="22226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920"/>
                    <a:pt x="8229" y="3840"/>
                    <a:pt x="11829" y="7440"/>
                  </a:cubicBezTo>
                  <a:cubicBezTo>
                    <a:pt x="15429" y="11040"/>
                    <a:pt x="18514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419562" y="2276474"/>
              <a:ext cx="34714" cy="12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6886" y="2142"/>
                    <a:pt x="12304" y="4284"/>
                    <a:pt x="9032" y="7140"/>
                  </a:cubicBezTo>
                  <a:cubicBezTo>
                    <a:pt x="5759" y="9997"/>
                    <a:pt x="3795" y="13567"/>
                    <a:pt x="2486" y="15798"/>
                  </a:cubicBezTo>
                  <a:cubicBezTo>
                    <a:pt x="1177" y="18030"/>
                    <a:pt x="523" y="18922"/>
                    <a:pt x="195" y="19815"/>
                  </a:cubicBezTo>
                  <a:cubicBezTo>
                    <a:pt x="-132" y="20707"/>
                    <a:pt x="-132" y="21600"/>
                    <a:pt x="850" y="21600"/>
                  </a:cubicBezTo>
                  <a:cubicBezTo>
                    <a:pt x="1832" y="21600"/>
                    <a:pt x="3795" y="20707"/>
                    <a:pt x="5759" y="198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448775" y="2331508"/>
              <a:ext cx="75350" cy="6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31" fill="norm" stroke="1" extrusionOk="0">
                  <a:moveTo>
                    <a:pt x="1559" y="5125"/>
                  </a:moveTo>
                  <a:cubicBezTo>
                    <a:pt x="659" y="3661"/>
                    <a:pt x="-241" y="2197"/>
                    <a:pt x="59" y="1281"/>
                  </a:cubicBezTo>
                  <a:cubicBezTo>
                    <a:pt x="359" y="366"/>
                    <a:pt x="1859" y="0"/>
                    <a:pt x="3359" y="0"/>
                  </a:cubicBezTo>
                  <a:cubicBezTo>
                    <a:pt x="4859" y="0"/>
                    <a:pt x="6359" y="366"/>
                    <a:pt x="7259" y="2014"/>
                  </a:cubicBezTo>
                  <a:cubicBezTo>
                    <a:pt x="8159" y="3661"/>
                    <a:pt x="8459" y="6590"/>
                    <a:pt x="8159" y="8786"/>
                  </a:cubicBezTo>
                  <a:cubicBezTo>
                    <a:pt x="7859" y="10983"/>
                    <a:pt x="6959" y="12447"/>
                    <a:pt x="5459" y="14461"/>
                  </a:cubicBezTo>
                  <a:cubicBezTo>
                    <a:pt x="3959" y="16475"/>
                    <a:pt x="1859" y="19037"/>
                    <a:pt x="1709" y="20319"/>
                  </a:cubicBezTo>
                  <a:cubicBezTo>
                    <a:pt x="1559" y="21600"/>
                    <a:pt x="3359" y="21600"/>
                    <a:pt x="6959" y="20685"/>
                  </a:cubicBezTo>
                  <a:cubicBezTo>
                    <a:pt x="10559" y="19769"/>
                    <a:pt x="15959" y="17939"/>
                    <a:pt x="21359" y="1610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086099" y="2270125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108325" y="2266949"/>
              <a:ext cx="38100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62"/>
                    <a:pt x="15600" y="3323"/>
                    <a:pt x="12000" y="6554"/>
                  </a:cubicBezTo>
                  <a:cubicBezTo>
                    <a:pt x="8400" y="9785"/>
                    <a:pt x="4200" y="14585"/>
                    <a:pt x="2100" y="17354"/>
                  </a:cubicBezTo>
                  <a:cubicBezTo>
                    <a:pt x="0" y="20123"/>
                    <a:pt x="0" y="20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143250" y="2321514"/>
              <a:ext cx="85725" cy="7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400" y="4522"/>
                  </a:moveTo>
                  <a:cubicBezTo>
                    <a:pt x="2667" y="2956"/>
                    <a:pt x="2933" y="1391"/>
                    <a:pt x="3733" y="609"/>
                  </a:cubicBezTo>
                  <a:cubicBezTo>
                    <a:pt x="4533" y="-174"/>
                    <a:pt x="5867" y="-174"/>
                    <a:pt x="7200" y="452"/>
                  </a:cubicBezTo>
                  <a:cubicBezTo>
                    <a:pt x="8533" y="1078"/>
                    <a:pt x="9867" y="2330"/>
                    <a:pt x="10000" y="4522"/>
                  </a:cubicBezTo>
                  <a:cubicBezTo>
                    <a:pt x="10133" y="6713"/>
                    <a:pt x="9067" y="9843"/>
                    <a:pt x="7733" y="12191"/>
                  </a:cubicBezTo>
                  <a:cubicBezTo>
                    <a:pt x="6400" y="14539"/>
                    <a:pt x="4800" y="16104"/>
                    <a:pt x="3200" y="17513"/>
                  </a:cubicBezTo>
                  <a:cubicBezTo>
                    <a:pt x="1600" y="18922"/>
                    <a:pt x="0" y="20174"/>
                    <a:pt x="0" y="20800"/>
                  </a:cubicBezTo>
                  <a:cubicBezTo>
                    <a:pt x="0" y="21426"/>
                    <a:pt x="1600" y="21426"/>
                    <a:pt x="5467" y="20800"/>
                  </a:cubicBezTo>
                  <a:cubicBezTo>
                    <a:pt x="9333" y="20174"/>
                    <a:pt x="15467" y="18922"/>
                    <a:pt x="21600" y="176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551516" y="2600325"/>
              <a:ext cx="80435" cy="11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3926" y="0"/>
                  </a:moveTo>
                  <a:cubicBezTo>
                    <a:pt x="10232" y="5498"/>
                    <a:pt x="6537" y="10996"/>
                    <a:pt x="3979" y="14629"/>
                  </a:cubicBezTo>
                  <a:cubicBezTo>
                    <a:pt x="1421" y="18262"/>
                    <a:pt x="0" y="20029"/>
                    <a:pt x="0" y="20815"/>
                  </a:cubicBezTo>
                  <a:cubicBezTo>
                    <a:pt x="0" y="21600"/>
                    <a:pt x="1421" y="21404"/>
                    <a:pt x="5258" y="20815"/>
                  </a:cubicBezTo>
                  <a:cubicBezTo>
                    <a:pt x="9095" y="20225"/>
                    <a:pt x="15347" y="19244"/>
                    <a:pt x="21600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606549" y="2660649"/>
              <a:ext cx="3176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673225" y="2689225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761852" y="2643057"/>
              <a:ext cx="36202" cy="7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149" fill="norm" stroke="1" extrusionOk="0">
                  <a:moveTo>
                    <a:pt x="12754" y="7907"/>
                  </a:moveTo>
                  <a:cubicBezTo>
                    <a:pt x="15154" y="6981"/>
                    <a:pt x="17554" y="6055"/>
                    <a:pt x="19054" y="4821"/>
                  </a:cubicBezTo>
                  <a:cubicBezTo>
                    <a:pt x="20554" y="3587"/>
                    <a:pt x="21154" y="2044"/>
                    <a:pt x="19654" y="1118"/>
                  </a:cubicBezTo>
                  <a:cubicBezTo>
                    <a:pt x="18154" y="193"/>
                    <a:pt x="14554" y="-116"/>
                    <a:pt x="11254" y="38"/>
                  </a:cubicBezTo>
                  <a:cubicBezTo>
                    <a:pt x="7954" y="193"/>
                    <a:pt x="4954" y="810"/>
                    <a:pt x="2854" y="1890"/>
                  </a:cubicBezTo>
                  <a:cubicBezTo>
                    <a:pt x="754" y="2970"/>
                    <a:pt x="-446" y="4513"/>
                    <a:pt x="154" y="5747"/>
                  </a:cubicBezTo>
                  <a:cubicBezTo>
                    <a:pt x="754" y="6981"/>
                    <a:pt x="3154" y="7907"/>
                    <a:pt x="6454" y="9604"/>
                  </a:cubicBezTo>
                  <a:cubicBezTo>
                    <a:pt x="9754" y="11301"/>
                    <a:pt x="13954" y="13770"/>
                    <a:pt x="15754" y="15775"/>
                  </a:cubicBezTo>
                  <a:cubicBezTo>
                    <a:pt x="17554" y="17781"/>
                    <a:pt x="16954" y="19324"/>
                    <a:pt x="15154" y="20250"/>
                  </a:cubicBezTo>
                  <a:cubicBezTo>
                    <a:pt x="13354" y="21175"/>
                    <a:pt x="10354" y="21484"/>
                    <a:pt x="8854" y="20713"/>
                  </a:cubicBezTo>
                  <a:cubicBezTo>
                    <a:pt x="7354" y="19941"/>
                    <a:pt x="7354" y="18090"/>
                    <a:pt x="7354" y="16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806575" y="2673350"/>
              <a:ext cx="1" cy="444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816100" y="2628900"/>
              <a:ext cx="1270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835873" y="2583897"/>
              <a:ext cx="172183" cy="13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35" fill="norm" stroke="1" extrusionOk="0">
                  <a:moveTo>
                    <a:pt x="4256" y="13546"/>
                  </a:moveTo>
                  <a:cubicBezTo>
                    <a:pt x="3598" y="13546"/>
                    <a:pt x="2939" y="13546"/>
                    <a:pt x="2215" y="14293"/>
                  </a:cubicBezTo>
                  <a:cubicBezTo>
                    <a:pt x="1490" y="15041"/>
                    <a:pt x="700" y="16536"/>
                    <a:pt x="305" y="17949"/>
                  </a:cubicBezTo>
                  <a:cubicBezTo>
                    <a:pt x="-90" y="19361"/>
                    <a:pt x="-90" y="20690"/>
                    <a:pt x="239" y="21106"/>
                  </a:cubicBezTo>
                  <a:cubicBezTo>
                    <a:pt x="569" y="21521"/>
                    <a:pt x="1227" y="21023"/>
                    <a:pt x="2347" y="18447"/>
                  </a:cubicBezTo>
                  <a:cubicBezTo>
                    <a:pt x="3466" y="15872"/>
                    <a:pt x="5047" y="11219"/>
                    <a:pt x="5969" y="8395"/>
                  </a:cubicBezTo>
                  <a:cubicBezTo>
                    <a:pt x="6890" y="5570"/>
                    <a:pt x="7154" y="4573"/>
                    <a:pt x="7286" y="3659"/>
                  </a:cubicBezTo>
                  <a:cubicBezTo>
                    <a:pt x="7417" y="2746"/>
                    <a:pt x="7417" y="1915"/>
                    <a:pt x="7220" y="1915"/>
                  </a:cubicBezTo>
                  <a:cubicBezTo>
                    <a:pt x="7022" y="1915"/>
                    <a:pt x="6627" y="2746"/>
                    <a:pt x="6364" y="4906"/>
                  </a:cubicBezTo>
                  <a:cubicBezTo>
                    <a:pt x="6100" y="7066"/>
                    <a:pt x="5969" y="10555"/>
                    <a:pt x="5903" y="12715"/>
                  </a:cubicBezTo>
                  <a:cubicBezTo>
                    <a:pt x="5837" y="14875"/>
                    <a:pt x="5837" y="15706"/>
                    <a:pt x="6100" y="16453"/>
                  </a:cubicBezTo>
                  <a:cubicBezTo>
                    <a:pt x="6364" y="17201"/>
                    <a:pt x="6890" y="17866"/>
                    <a:pt x="7483" y="18115"/>
                  </a:cubicBezTo>
                  <a:cubicBezTo>
                    <a:pt x="8076" y="18364"/>
                    <a:pt x="8734" y="18198"/>
                    <a:pt x="9261" y="17616"/>
                  </a:cubicBezTo>
                  <a:cubicBezTo>
                    <a:pt x="9788" y="17035"/>
                    <a:pt x="10183" y="16038"/>
                    <a:pt x="10183" y="15207"/>
                  </a:cubicBezTo>
                  <a:cubicBezTo>
                    <a:pt x="10183" y="14376"/>
                    <a:pt x="9788" y="13712"/>
                    <a:pt x="9327" y="13712"/>
                  </a:cubicBezTo>
                  <a:cubicBezTo>
                    <a:pt x="8866" y="13712"/>
                    <a:pt x="8339" y="14376"/>
                    <a:pt x="8076" y="15456"/>
                  </a:cubicBezTo>
                  <a:cubicBezTo>
                    <a:pt x="7812" y="16536"/>
                    <a:pt x="7812" y="18032"/>
                    <a:pt x="8471" y="19112"/>
                  </a:cubicBezTo>
                  <a:cubicBezTo>
                    <a:pt x="9130" y="20192"/>
                    <a:pt x="10447" y="20856"/>
                    <a:pt x="11698" y="20524"/>
                  </a:cubicBezTo>
                  <a:cubicBezTo>
                    <a:pt x="12949" y="20192"/>
                    <a:pt x="14134" y="18863"/>
                    <a:pt x="14925" y="17783"/>
                  </a:cubicBezTo>
                  <a:cubicBezTo>
                    <a:pt x="15715" y="16703"/>
                    <a:pt x="16110" y="15872"/>
                    <a:pt x="16110" y="15124"/>
                  </a:cubicBezTo>
                  <a:cubicBezTo>
                    <a:pt x="16110" y="14376"/>
                    <a:pt x="15715" y="13712"/>
                    <a:pt x="15320" y="13878"/>
                  </a:cubicBezTo>
                  <a:cubicBezTo>
                    <a:pt x="14925" y="14044"/>
                    <a:pt x="14530" y="15041"/>
                    <a:pt x="14332" y="16204"/>
                  </a:cubicBezTo>
                  <a:cubicBezTo>
                    <a:pt x="14134" y="17367"/>
                    <a:pt x="14134" y="18696"/>
                    <a:pt x="14464" y="19278"/>
                  </a:cubicBezTo>
                  <a:cubicBezTo>
                    <a:pt x="14793" y="19859"/>
                    <a:pt x="15451" y="19693"/>
                    <a:pt x="16308" y="18364"/>
                  </a:cubicBezTo>
                  <a:cubicBezTo>
                    <a:pt x="17164" y="17035"/>
                    <a:pt x="18217" y="14543"/>
                    <a:pt x="19073" y="11718"/>
                  </a:cubicBezTo>
                  <a:cubicBezTo>
                    <a:pt x="19930" y="8893"/>
                    <a:pt x="20588" y="5736"/>
                    <a:pt x="20983" y="3493"/>
                  </a:cubicBezTo>
                  <a:cubicBezTo>
                    <a:pt x="21378" y="1250"/>
                    <a:pt x="21510" y="-79"/>
                    <a:pt x="21378" y="4"/>
                  </a:cubicBezTo>
                  <a:cubicBezTo>
                    <a:pt x="21247" y="87"/>
                    <a:pt x="20851" y="1583"/>
                    <a:pt x="20522" y="4739"/>
                  </a:cubicBezTo>
                  <a:cubicBezTo>
                    <a:pt x="20193" y="7896"/>
                    <a:pt x="19930" y="12715"/>
                    <a:pt x="19930" y="15539"/>
                  </a:cubicBezTo>
                  <a:cubicBezTo>
                    <a:pt x="19930" y="18364"/>
                    <a:pt x="20193" y="19195"/>
                    <a:pt x="20456" y="2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389856" y="2536213"/>
              <a:ext cx="745225" cy="31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4" fill="norm" stroke="1" extrusionOk="0">
                  <a:moveTo>
                    <a:pt x="20158" y="5388"/>
                  </a:moveTo>
                  <a:cubicBezTo>
                    <a:pt x="20097" y="5031"/>
                    <a:pt x="20036" y="4675"/>
                    <a:pt x="19823" y="4390"/>
                  </a:cubicBezTo>
                  <a:cubicBezTo>
                    <a:pt x="19609" y="4105"/>
                    <a:pt x="19243" y="3891"/>
                    <a:pt x="18770" y="3713"/>
                  </a:cubicBezTo>
                  <a:cubicBezTo>
                    <a:pt x="18297" y="3534"/>
                    <a:pt x="17717" y="3392"/>
                    <a:pt x="17138" y="3071"/>
                  </a:cubicBezTo>
                  <a:cubicBezTo>
                    <a:pt x="16558" y="2750"/>
                    <a:pt x="15978" y="2251"/>
                    <a:pt x="15292" y="1823"/>
                  </a:cubicBezTo>
                  <a:cubicBezTo>
                    <a:pt x="14606" y="1396"/>
                    <a:pt x="13812" y="1039"/>
                    <a:pt x="12989" y="790"/>
                  </a:cubicBezTo>
                  <a:cubicBezTo>
                    <a:pt x="12165" y="540"/>
                    <a:pt x="11311" y="398"/>
                    <a:pt x="10365" y="255"/>
                  </a:cubicBezTo>
                  <a:cubicBezTo>
                    <a:pt x="9419" y="113"/>
                    <a:pt x="8382" y="-30"/>
                    <a:pt x="7451" y="6"/>
                  </a:cubicBezTo>
                  <a:cubicBezTo>
                    <a:pt x="6521" y="41"/>
                    <a:pt x="5697" y="255"/>
                    <a:pt x="4965" y="612"/>
                  </a:cubicBezTo>
                  <a:cubicBezTo>
                    <a:pt x="4233" y="968"/>
                    <a:pt x="3592" y="1467"/>
                    <a:pt x="2997" y="2322"/>
                  </a:cubicBezTo>
                  <a:cubicBezTo>
                    <a:pt x="2402" y="3178"/>
                    <a:pt x="1853" y="4390"/>
                    <a:pt x="1350" y="5744"/>
                  </a:cubicBezTo>
                  <a:cubicBezTo>
                    <a:pt x="846" y="7099"/>
                    <a:pt x="389" y="8596"/>
                    <a:pt x="160" y="10164"/>
                  </a:cubicBezTo>
                  <a:cubicBezTo>
                    <a:pt x="-69" y="11732"/>
                    <a:pt x="-69" y="13372"/>
                    <a:pt x="267" y="14798"/>
                  </a:cubicBezTo>
                  <a:cubicBezTo>
                    <a:pt x="602" y="16223"/>
                    <a:pt x="1273" y="17435"/>
                    <a:pt x="2158" y="18326"/>
                  </a:cubicBezTo>
                  <a:cubicBezTo>
                    <a:pt x="3043" y="19218"/>
                    <a:pt x="4141" y="19788"/>
                    <a:pt x="5178" y="20216"/>
                  </a:cubicBezTo>
                  <a:cubicBezTo>
                    <a:pt x="6216" y="20643"/>
                    <a:pt x="7192" y="20928"/>
                    <a:pt x="8214" y="21107"/>
                  </a:cubicBezTo>
                  <a:cubicBezTo>
                    <a:pt x="9236" y="21285"/>
                    <a:pt x="10304" y="21356"/>
                    <a:pt x="11417" y="21427"/>
                  </a:cubicBezTo>
                  <a:cubicBezTo>
                    <a:pt x="12531" y="21499"/>
                    <a:pt x="13690" y="21570"/>
                    <a:pt x="14697" y="21534"/>
                  </a:cubicBezTo>
                  <a:cubicBezTo>
                    <a:pt x="15704" y="21499"/>
                    <a:pt x="16558" y="21356"/>
                    <a:pt x="17260" y="20857"/>
                  </a:cubicBezTo>
                  <a:cubicBezTo>
                    <a:pt x="17962" y="20358"/>
                    <a:pt x="18511" y="19503"/>
                    <a:pt x="19045" y="18433"/>
                  </a:cubicBezTo>
                  <a:cubicBezTo>
                    <a:pt x="19578" y="17364"/>
                    <a:pt x="20097" y="16081"/>
                    <a:pt x="20509" y="14726"/>
                  </a:cubicBezTo>
                  <a:cubicBezTo>
                    <a:pt x="20921" y="13372"/>
                    <a:pt x="21226" y="11946"/>
                    <a:pt x="21378" y="10663"/>
                  </a:cubicBezTo>
                  <a:cubicBezTo>
                    <a:pt x="21531" y="9380"/>
                    <a:pt x="21531" y="8239"/>
                    <a:pt x="21272" y="7170"/>
                  </a:cubicBezTo>
                  <a:cubicBezTo>
                    <a:pt x="21012" y="6101"/>
                    <a:pt x="20494" y="5103"/>
                    <a:pt x="19807" y="4604"/>
                  </a:cubicBezTo>
                  <a:cubicBezTo>
                    <a:pt x="19121" y="4105"/>
                    <a:pt x="18267" y="4105"/>
                    <a:pt x="17412" y="4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533774" y="2569337"/>
              <a:ext cx="44456" cy="9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97" fill="norm" stroke="1" extrusionOk="0">
                  <a:moveTo>
                    <a:pt x="0" y="2800"/>
                  </a:moveTo>
                  <a:cubicBezTo>
                    <a:pt x="1507" y="1807"/>
                    <a:pt x="3014" y="814"/>
                    <a:pt x="5023" y="318"/>
                  </a:cubicBezTo>
                  <a:cubicBezTo>
                    <a:pt x="7033" y="-179"/>
                    <a:pt x="9544" y="-179"/>
                    <a:pt x="12056" y="938"/>
                  </a:cubicBezTo>
                  <a:cubicBezTo>
                    <a:pt x="14567" y="2055"/>
                    <a:pt x="17079" y="4290"/>
                    <a:pt x="17079" y="6276"/>
                  </a:cubicBezTo>
                  <a:cubicBezTo>
                    <a:pt x="17079" y="8262"/>
                    <a:pt x="14567" y="10000"/>
                    <a:pt x="14567" y="11118"/>
                  </a:cubicBezTo>
                  <a:cubicBezTo>
                    <a:pt x="14567" y="12235"/>
                    <a:pt x="17079" y="12731"/>
                    <a:pt x="18837" y="13849"/>
                  </a:cubicBezTo>
                  <a:cubicBezTo>
                    <a:pt x="20595" y="14966"/>
                    <a:pt x="21600" y="16704"/>
                    <a:pt x="20847" y="18069"/>
                  </a:cubicBezTo>
                  <a:cubicBezTo>
                    <a:pt x="20093" y="19435"/>
                    <a:pt x="17581" y="20428"/>
                    <a:pt x="14819" y="20924"/>
                  </a:cubicBezTo>
                  <a:cubicBezTo>
                    <a:pt x="12056" y="21421"/>
                    <a:pt x="9042" y="21421"/>
                    <a:pt x="6781" y="20924"/>
                  </a:cubicBezTo>
                  <a:cubicBezTo>
                    <a:pt x="4521" y="20428"/>
                    <a:pt x="3014" y="19435"/>
                    <a:pt x="1507" y="18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616325" y="2606675"/>
              <a:ext cx="38100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678671" y="2572339"/>
              <a:ext cx="40498" cy="7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45" fill="norm" stroke="1" extrusionOk="0">
                  <a:moveTo>
                    <a:pt x="15169" y="4588"/>
                  </a:moveTo>
                  <a:cubicBezTo>
                    <a:pt x="14629" y="2999"/>
                    <a:pt x="14089" y="1411"/>
                    <a:pt x="12469" y="617"/>
                  </a:cubicBezTo>
                  <a:cubicBezTo>
                    <a:pt x="10849" y="-177"/>
                    <a:pt x="8149" y="-177"/>
                    <a:pt x="5989" y="458"/>
                  </a:cubicBezTo>
                  <a:cubicBezTo>
                    <a:pt x="3829" y="1094"/>
                    <a:pt x="2209" y="2364"/>
                    <a:pt x="1129" y="3794"/>
                  </a:cubicBezTo>
                  <a:cubicBezTo>
                    <a:pt x="49" y="5223"/>
                    <a:pt x="-491" y="6811"/>
                    <a:pt x="589" y="7764"/>
                  </a:cubicBezTo>
                  <a:cubicBezTo>
                    <a:pt x="1669" y="8717"/>
                    <a:pt x="4369" y="9035"/>
                    <a:pt x="7069" y="9670"/>
                  </a:cubicBezTo>
                  <a:cubicBezTo>
                    <a:pt x="9769" y="10305"/>
                    <a:pt x="12469" y="11258"/>
                    <a:pt x="14899" y="12370"/>
                  </a:cubicBezTo>
                  <a:cubicBezTo>
                    <a:pt x="17329" y="13482"/>
                    <a:pt x="19489" y="14752"/>
                    <a:pt x="20299" y="16182"/>
                  </a:cubicBezTo>
                  <a:cubicBezTo>
                    <a:pt x="21109" y="17611"/>
                    <a:pt x="20569" y="19199"/>
                    <a:pt x="18679" y="20152"/>
                  </a:cubicBezTo>
                  <a:cubicBezTo>
                    <a:pt x="16789" y="21105"/>
                    <a:pt x="13549" y="21423"/>
                    <a:pt x="11659" y="20470"/>
                  </a:cubicBezTo>
                  <a:cubicBezTo>
                    <a:pt x="9769" y="19517"/>
                    <a:pt x="9229" y="17294"/>
                    <a:pt x="9499" y="15229"/>
                  </a:cubicBezTo>
                  <a:cubicBezTo>
                    <a:pt x="9769" y="13164"/>
                    <a:pt x="10849" y="11258"/>
                    <a:pt x="11929" y="9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733800" y="2574925"/>
              <a:ext cx="635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733799" y="2543175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759841" y="2480546"/>
              <a:ext cx="195705" cy="13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2" fill="norm" stroke="1" extrusionOk="0">
                  <a:moveTo>
                    <a:pt x="6549" y="15083"/>
                  </a:moveTo>
                  <a:cubicBezTo>
                    <a:pt x="5620" y="13774"/>
                    <a:pt x="4691" y="12465"/>
                    <a:pt x="3936" y="11810"/>
                  </a:cubicBezTo>
                  <a:cubicBezTo>
                    <a:pt x="3182" y="11156"/>
                    <a:pt x="2601" y="11156"/>
                    <a:pt x="1962" y="12301"/>
                  </a:cubicBezTo>
                  <a:cubicBezTo>
                    <a:pt x="1324" y="13447"/>
                    <a:pt x="627" y="15738"/>
                    <a:pt x="278" y="17292"/>
                  </a:cubicBezTo>
                  <a:cubicBezTo>
                    <a:pt x="-70" y="18847"/>
                    <a:pt x="-70" y="19665"/>
                    <a:pt x="162" y="20320"/>
                  </a:cubicBezTo>
                  <a:cubicBezTo>
                    <a:pt x="395" y="20974"/>
                    <a:pt x="859" y="21465"/>
                    <a:pt x="1382" y="21383"/>
                  </a:cubicBezTo>
                  <a:cubicBezTo>
                    <a:pt x="1904" y="21301"/>
                    <a:pt x="2485" y="20647"/>
                    <a:pt x="3240" y="18274"/>
                  </a:cubicBezTo>
                  <a:cubicBezTo>
                    <a:pt x="3995" y="15901"/>
                    <a:pt x="4924" y="11810"/>
                    <a:pt x="5446" y="9274"/>
                  </a:cubicBezTo>
                  <a:cubicBezTo>
                    <a:pt x="5969" y="6738"/>
                    <a:pt x="6085" y="5756"/>
                    <a:pt x="6085" y="5674"/>
                  </a:cubicBezTo>
                  <a:cubicBezTo>
                    <a:pt x="6085" y="5592"/>
                    <a:pt x="5969" y="6410"/>
                    <a:pt x="5853" y="8538"/>
                  </a:cubicBezTo>
                  <a:cubicBezTo>
                    <a:pt x="5736" y="10665"/>
                    <a:pt x="5620" y="14101"/>
                    <a:pt x="5795" y="16147"/>
                  </a:cubicBezTo>
                  <a:cubicBezTo>
                    <a:pt x="5969" y="18192"/>
                    <a:pt x="6433" y="18847"/>
                    <a:pt x="7188" y="18847"/>
                  </a:cubicBezTo>
                  <a:cubicBezTo>
                    <a:pt x="7943" y="18847"/>
                    <a:pt x="8988" y="18192"/>
                    <a:pt x="9685" y="17538"/>
                  </a:cubicBezTo>
                  <a:cubicBezTo>
                    <a:pt x="10382" y="16883"/>
                    <a:pt x="10730" y="16229"/>
                    <a:pt x="11020" y="15492"/>
                  </a:cubicBezTo>
                  <a:cubicBezTo>
                    <a:pt x="11311" y="14756"/>
                    <a:pt x="11543" y="13938"/>
                    <a:pt x="11369" y="13283"/>
                  </a:cubicBezTo>
                  <a:cubicBezTo>
                    <a:pt x="11195" y="12629"/>
                    <a:pt x="10614" y="12138"/>
                    <a:pt x="10091" y="12138"/>
                  </a:cubicBezTo>
                  <a:cubicBezTo>
                    <a:pt x="9569" y="12138"/>
                    <a:pt x="9104" y="12629"/>
                    <a:pt x="8698" y="13856"/>
                  </a:cubicBezTo>
                  <a:cubicBezTo>
                    <a:pt x="8291" y="15083"/>
                    <a:pt x="7943" y="17047"/>
                    <a:pt x="7943" y="18356"/>
                  </a:cubicBezTo>
                  <a:cubicBezTo>
                    <a:pt x="7943" y="19665"/>
                    <a:pt x="8291" y="20320"/>
                    <a:pt x="9395" y="20320"/>
                  </a:cubicBezTo>
                  <a:cubicBezTo>
                    <a:pt x="10498" y="20320"/>
                    <a:pt x="12356" y="19665"/>
                    <a:pt x="13517" y="19010"/>
                  </a:cubicBezTo>
                  <a:cubicBezTo>
                    <a:pt x="14678" y="18356"/>
                    <a:pt x="15143" y="17701"/>
                    <a:pt x="15607" y="16883"/>
                  </a:cubicBezTo>
                  <a:cubicBezTo>
                    <a:pt x="16072" y="16065"/>
                    <a:pt x="16536" y="15083"/>
                    <a:pt x="16478" y="14592"/>
                  </a:cubicBezTo>
                  <a:cubicBezTo>
                    <a:pt x="16420" y="14101"/>
                    <a:pt x="15840" y="14101"/>
                    <a:pt x="15375" y="14429"/>
                  </a:cubicBezTo>
                  <a:cubicBezTo>
                    <a:pt x="14911" y="14756"/>
                    <a:pt x="14562" y="15410"/>
                    <a:pt x="14330" y="16147"/>
                  </a:cubicBezTo>
                  <a:cubicBezTo>
                    <a:pt x="14098" y="16883"/>
                    <a:pt x="13982" y="17701"/>
                    <a:pt x="13924" y="18520"/>
                  </a:cubicBezTo>
                  <a:cubicBezTo>
                    <a:pt x="13865" y="19338"/>
                    <a:pt x="13865" y="20156"/>
                    <a:pt x="14156" y="20647"/>
                  </a:cubicBezTo>
                  <a:cubicBezTo>
                    <a:pt x="14446" y="21138"/>
                    <a:pt x="15027" y="21301"/>
                    <a:pt x="15549" y="20974"/>
                  </a:cubicBezTo>
                  <a:cubicBezTo>
                    <a:pt x="16072" y="20647"/>
                    <a:pt x="16536" y="19829"/>
                    <a:pt x="17349" y="17538"/>
                  </a:cubicBezTo>
                  <a:cubicBezTo>
                    <a:pt x="18162" y="15247"/>
                    <a:pt x="19324" y="11483"/>
                    <a:pt x="20078" y="8620"/>
                  </a:cubicBezTo>
                  <a:cubicBezTo>
                    <a:pt x="20833" y="5756"/>
                    <a:pt x="21182" y="3792"/>
                    <a:pt x="21356" y="2401"/>
                  </a:cubicBezTo>
                  <a:cubicBezTo>
                    <a:pt x="21530" y="1010"/>
                    <a:pt x="21530" y="192"/>
                    <a:pt x="21240" y="29"/>
                  </a:cubicBezTo>
                  <a:cubicBezTo>
                    <a:pt x="20949" y="-135"/>
                    <a:pt x="20369" y="356"/>
                    <a:pt x="19846" y="2565"/>
                  </a:cubicBezTo>
                  <a:cubicBezTo>
                    <a:pt x="19324" y="4774"/>
                    <a:pt x="18859" y="8701"/>
                    <a:pt x="18627" y="11156"/>
                  </a:cubicBezTo>
                  <a:cubicBezTo>
                    <a:pt x="18395" y="13610"/>
                    <a:pt x="18395" y="14592"/>
                    <a:pt x="18801" y="15574"/>
                  </a:cubicBezTo>
                  <a:cubicBezTo>
                    <a:pt x="19207" y="16556"/>
                    <a:pt x="20020" y="17538"/>
                    <a:pt x="20833" y="18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429473" y="2428874"/>
              <a:ext cx="605688" cy="2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76" fill="norm" stroke="1" extrusionOk="0">
                  <a:moveTo>
                    <a:pt x="21395" y="3904"/>
                  </a:moveTo>
                  <a:cubicBezTo>
                    <a:pt x="21358" y="3470"/>
                    <a:pt x="21320" y="3036"/>
                    <a:pt x="21001" y="2516"/>
                  </a:cubicBezTo>
                  <a:cubicBezTo>
                    <a:pt x="20681" y="1995"/>
                    <a:pt x="20080" y="1388"/>
                    <a:pt x="19367" y="998"/>
                  </a:cubicBezTo>
                  <a:cubicBezTo>
                    <a:pt x="18653" y="607"/>
                    <a:pt x="17826" y="434"/>
                    <a:pt x="16812" y="434"/>
                  </a:cubicBezTo>
                  <a:cubicBezTo>
                    <a:pt x="15798" y="434"/>
                    <a:pt x="14596" y="607"/>
                    <a:pt x="13563" y="824"/>
                  </a:cubicBezTo>
                  <a:cubicBezTo>
                    <a:pt x="12530" y="1041"/>
                    <a:pt x="11666" y="1301"/>
                    <a:pt x="10858" y="1648"/>
                  </a:cubicBezTo>
                  <a:cubicBezTo>
                    <a:pt x="10050" y="1995"/>
                    <a:pt x="9299" y="2429"/>
                    <a:pt x="8510" y="2776"/>
                  </a:cubicBezTo>
                  <a:cubicBezTo>
                    <a:pt x="7721" y="3123"/>
                    <a:pt x="6895" y="3383"/>
                    <a:pt x="6031" y="3730"/>
                  </a:cubicBezTo>
                  <a:cubicBezTo>
                    <a:pt x="5167" y="4077"/>
                    <a:pt x="4265" y="4511"/>
                    <a:pt x="3533" y="5075"/>
                  </a:cubicBezTo>
                  <a:cubicBezTo>
                    <a:pt x="2800" y="5639"/>
                    <a:pt x="2237" y="6333"/>
                    <a:pt x="1730" y="7113"/>
                  </a:cubicBezTo>
                  <a:cubicBezTo>
                    <a:pt x="1223" y="7894"/>
                    <a:pt x="772" y="8761"/>
                    <a:pt x="471" y="9629"/>
                  </a:cubicBezTo>
                  <a:cubicBezTo>
                    <a:pt x="171" y="10496"/>
                    <a:pt x="21" y="11364"/>
                    <a:pt x="2" y="12275"/>
                  </a:cubicBezTo>
                  <a:cubicBezTo>
                    <a:pt x="-17" y="13186"/>
                    <a:pt x="96" y="14140"/>
                    <a:pt x="490" y="15354"/>
                  </a:cubicBezTo>
                  <a:cubicBezTo>
                    <a:pt x="885" y="16569"/>
                    <a:pt x="1561" y="18043"/>
                    <a:pt x="2481" y="19084"/>
                  </a:cubicBezTo>
                  <a:cubicBezTo>
                    <a:pt x="3401" y="20125"/>
                    <a:pt x="4566" y="20733"/>
                    <a:pt x="5862" y="21080"/>
                  </a:cubicBezTo>
                  <a:cubicBezTo>
                    <a:pt x="7158" y="21427"/>
                    <a:pt x="8585" y="21513"/>
                    <a:pt x="10069" y="21557"/>
                  </a:cubicBezTo>
                  <a:cubicBezTo>
                    <a:pt x="11553" y="21600"/>
                    <a:pt x="13093" y="21600"/>
                    <a:pt x="14370" y="21253"/>
                  </a:cubicBezTo>
                  <a:cubicBezTo>
                    <a:pt x="15648" y="20906"/>
                    <a:pt x="16662" y="20212"/>
                    <a:pt x="17601" y="19128"/>
                  </a:cubicBezTo>
                  <a:cubicBezTo>
                    <a:pt x="18540" y="18043"/>
                    <a:pt x="19404" y="16569"/>
                    <a:pt x="20043" y="14617"/>
                  </a:cubicBezTo>
                  <a:cubicBezTo>
                    <a:pt x="20681" y="12665"/>
                    <a:pt x="21095" y="10236"/>
                    <a:pt x="21320" y="8545"/>
                  </a:cubicBezTo>
                  <a:cubicBezTo>
                    <a:pt x="21545" y="6853"/>
                    <a:pt x="21583" y="5899"/>
                    <a:pt x="21282" y="4598"/>
                  </a:cubicBezTo>
                  <a:cubicBezTo>
                    <a:pt x="20982" y="3296"/>
                    <a:pt x="20343" y="1648"/>
                    <a:pt x="197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65150" y="2797175"/>
              <a:ext cx="859954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21441" y="0"/>
                  </a:moveTo>
                  <a:cubicBezTo>
                    <a:pt x="21520" y="180"/>
                    <a:pt x="21600" y="360"/>
                    <a:pt x="21587" y="540"/>
                  </a:cubicBezTo>
                  <a:cubicBezTo>
                    <a:pt x="21573" y="720"/>
                    <a:pt x="21467" y="900"/>
                    <a:pt x="21148" y="1305"/>
                  </a:cubicBezTo>
                  <a:cubicBezTo>
                    <a:pt x="20830" y="1710"/>
                    <a:pt x="20298" y="2340"/>
                    <a:pt x="19687" y="2970"/>
                  </a:cubicBezTo>
                  <a:cubicBezTo>
                    <a:pt x="19076" y="3600"/>
                    <a:pt x="18385" y="4230"/>
                    <a:pt x="17681" y="4905"/>
                  </a:cubicBezTo>
                  <a:cubicBezTo>
                    <a:pt x="16977" y="5580"/>
                    <a:pt x="16260" y="6300"/>
                    <a:pt x="15529" y="7020"/>
                  </a:cubicBezTo>
                  <a:cubicBezTo>
                    <a:pt x="14799" y="7740"/>
                    <a:pt x="14055" y="8460"/>
                    <a:pt x="13231" y="9293"/>
                  </a:cubicBezTo>
                  <a:cubicBezTo>
                    <a:pt x="12407" y="10125"/>
                    <a:pt x="11504" y="11070"/>
                    <a:pt x="10587" y="11993"/>
                  </a:cubicBezTo>
                  <a:cubicBezTo>
                    <a:pt x="9671" y="12915"/>
                    <a:pt x="8741" y="13815"/>
                    <a:pt x="7904" y="14648"/>
                  </a:cubicBezTo>
                  <a:cubicBezTo>
                    <a:pt x="7067" y="15480"/>
                    <a:pt x="6323" y="16245"/>
                    <a:pt x="5566" y="17010"/>
                  </a:cubicBezTo>
                  <a:cubicBezTo>
                    <a:pt x="4809" y="17775"/>
                    <a:pt x="4038" y="18540"/>
                    <a:pt x="3201" y="19282"/>
                  </a:cubicBezTo>
                  <a:cubicBezTo>
                    <a:pt x="2365" y="20025"/>
                    <a:pt x="1461" y="20745"/>
                    <a:pt x="917" y="21128"/>
                  </a:cubicBezTo>
                  <a:cubicBezTo>
                    <a:pt x="372" y="21510"/>
                    <a:pt x="186" y="215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02791" y="3200400"/>
              <a:ext cx="117934" cy="10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5" fill="norm" stroke="1" extrusionOk="0">
                  <a:moveTo>
                    <a:pt x="10404" y="1309"/>
                  </a:moveTo>
                  <a:cubicBezTo>
                    <a:pt x="9640" y="655"/>
                    <a:pt x="8875" y="0"/>
                    <a:pt x="8111" y="0"/>
                  </a:cubicBezTo>
                  <a:cubicBezTo>
                    <a:pt x="7346" y="0"/>
                    <a:pt x="6581" y="655"/>
                    <a:pt x="5243" y="3273"/>
                  </a:cubicBezTo>
                  <a:cubicBezTo>
                    <a:pt x="3905" y="5891"/>
                    <a:pt x="1994" y="10473"/>
                    <a:pt x="942" y="13418"/>
                  </a:cubicBezTo>
                  <a:cubicBezTo>
                    <a:pt x="-109" y="16364"/>
                    <a:pt x="-300" y="17673"/>
                    <a:pt x="465" y="18873"/>
                  </a:cubicBezTo>
                  <a:cubicBezTo>
                    <a:pt x="1229" y="20073"/>
                    <a:pt x="2950" y="21164"/>
                    <a:pt x="6581" y="21382"/>
                  </a:cubicBezTo>
                  <a:cubicBezTo>
                    <a:pt x="10213" y="21600"/>
                    <a:pt x="15757" y="20945"/>
                    <a:pt x="2130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73125" y="2863850"/>
              <a:ext cx="15875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88"/>
                    <a:pt x="8640" y="9377"/>
                    <a:pt x="12240" y="12977"/>
                  </a:cubicBezTo>
                  <a:cubicBezTo>
                    <a:pt x="15840" y="16577"/>
                    <a:pt x="18720" y="19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257300" y="2857500"/>
              <a:ext cx="374650" cy="50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0"/>
                  </a:moveTo>
                  <a:cubicBezTo>
                    <a:pt x="21295" y="45"/>
                    <a:pt x="20990" y="90"/>
                    <a:pt x="20654" y="339"/>
                  </a:cubicBezTo>
                  <a:cubicBezTo>
                    <a:pt x="20319" y="587"/>
                    <a:pt x="19953" y="1039"/>
                    <a:pt x="19220" y="1853"/>
                  </a:cubicBezTo>
                  <a:cubicBezTo>
                    <a:pt x="18488" y="2666"/>
                    <a:pt x="17390" y="3841"/>
                    <a:pt x="16292" y="5016"/>
                  </a:cubicBezTo>
                  <a:cubicBezTo>
                    <a:pt x="15193" y="6191"/>
                    <a:pt x="14095" y="7366"/>
                    <a:pt x="13027" y="8586"/>
                  </a:cubicBezTo>
                  <a:cubicBezTo>
                    <a:pt x="11959" y="9806"/>
                    <a:pt x="10922" y="11071"/>
                    <a:pt x="9763" y="12517"/>
                  </a:cubicBezTo>
                  <a:cubicBezTo>
                    <a:pt x="8603" y="13963"/>
                    <a:pt x="7322" y="15590"/>
                    <a:pt x="6102" y="16946"/>
                  </a:cubicBezTo>
                  <a:cubicBezTo>
                    <a:pt x="4881" y="18301"/>
                    <a:pt x="3722" y="19386"/>
                    <a:pt x="2898" y="20086"/>
                  </a:cubicBezTo>
                  <a:cubicBezTo>
                    <a:pt x="2075" y="20787"/>
                    <a:pt x="1586" y="21103"/>
                    <a:pt x="1190" y="21306"/>
                  </a:cubicBezTo>
                  <a:cubicBezTo>
                    <a:pt x="793" y="21510"/>
                    <a:pt x="488" y="21600"/>
                    <a:pt x="305" y="21577"/>
                  </a:cubicBezTo>
                  <a:cubicBezTo>
                    <a:pt x="122" y="21555"/>
                    <a:pt x="61" y="21419"/>
                    <a:pt x="0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251775" y="3282950"/>
              <a:ext cx="78550" cy="7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6687" y="0"/>
                  </a:moveTo>
                  <a:cubicBezTo>
                    <a:pt x="4383" y="5158"/>
                    <a:pt x="2079" y="10316"/>
                    <a:pt x="927" y="13701"/>
                  </a:cubicBezTo>
                  <a:cubicBezTo>
                    <a:pt x="-225" y="17087"/>
                    <a:pt x="-225" y="18699"/>
                    <a:pt x="495" y="19827"/>
                  </a:cubicBezTo>
                  <a:cubicBezTo>
                    <a:pt x="1215" y="20955"/>
                    <a:pt x="2655" y="21600"/>
                    <a:pt x="4815" y="21600"/>
                  </a:cubicBezTo>
                  <a:cubicBezTo>
                    <a:pt x="6975" y="21600"/>
                    <a:pt x="9855" y="20955"/>
                    <a:pt x="12159" y="20310"/>
                  </a:cubicBezTo>
                  <a:cubicBezTo>
                    <a:pt x="14463" y="19666"/>
                    <a:pt x="16191" y="19021"/>
                    <a:pt x="17631" y="19182"/>
                  </a:cubicBezTo>
                  <a:cubicBezTo>
                    <a:pt x="19071" y="19343"/>
                    <a:pt x="20223" y="20310"/>
                    <a:pt x="21375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330325" y="3031023"/>
              <a:ext cx="104775" cy="7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4500"/>
                  </a:moveTo>
                  <a:cubicBezTo>
                    <a:pt x="218" y="3097"/>
                    <a:pt x="436" y="1695"/>
                    <a:pt x="1527" y="853"/>
                  </a:cubicBezTo>
                  <a:cubicBezTo>
                    <a:pt x="2618" y="12"/>
                    <a:pt x="4582" y="-269"/>
                    <a:pt x="5782" y="292"/>
                  </a:cubicBezTo>
                  <a:cubicBezTo>
                    <a:pt x="6982" y="853"/>
                    <a:pt x="7418" y="2256"/>
                    <a:pt x="7200" y="5201"/>
                  </a:cubicBezTo>
                  <a:cubicBezTo>
                    <a:pt x="6982" y="8147"/>
                    <a:pt x="6109" y="12635"/>
                    <a:pt x="5345" y="15721"/>
                  </a:cubicBezTo>
                  <a:cubicBezTo>
                    <a:pt x="4582" y="18806"/>
                    <a:pt x="3927" y="20489"/>
                    <a:pt x="4909" y="20910"/>
                  </a:cubicBezTo>
                  <a:cubicBezTo>
                    <a:pt x="5891" y="21331"/>
                    <a:pt x="8509" y="20489"/>
                    <a:pt x="11564" y="19508"/>
                  </a:cubicBezTo>
                  <a:cubicBezTo>
                    <a:pt x="14618" y="18526"/>
                    <a:pt x="18109" y="17404"/>
                    <a:pt x="21600" y="16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847849" y="2854325"/>
              <a:ext cx="30693" cy="4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0"/>
                  </a:moveTo>
                  <a:cubicBezTo>
                    <a:pt x="3724" y="1744"/>
                    <a:pt x="7448" y="3489"/>
                    <a:pt x="10428" y="5336"/>
                  </a:cubicBezTo>
                  <a:cubicBezTo>
                    <a:pt x="13407" y="7183"/>
                    <a:pt x="15641" y="9133"/>
                    <a:pt x="17131" y="11005"/>
                  </a:cubicBezTo>
                  <a:cubicBezTo>
                    <a:pt x="18621" y="12878"/>
                    <a:pt x="19366" y="14674"/>
                    <a:pt x="19738" y="16341"/>
                  </a:cubicBezTo>
                  <a:cubicBezTo>
                    <a:pt x="20110" y="18009"/>
                    <a:pt x="20110" y="19548"/>
                    <a:pt x="20483" y="20446"/>
                  </a:cubicBezTo>
                  <a:cubicBezTo>
                    <a:pt x="20855" y="21343"/>
                    <a:pt x="21600" y="21600"/>
                    <a:pt x="21600" y="21574"/>
                  </a:cubicBezTo>
                  <a:cubicBezTo>
                    <a:pt x="21600" y="21549"/>
                    <a:pt x="20855" y="21241"/>
                    <a:pt x="20110" y="2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825625" y="3241675"/>
              <a:ext cx="63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3600" y="8743"/>
                  </a:cubicBezTo>
                  <a:cubicBezTo>
                    <a:pt x="7200" y="12343"/>
                    <a:pt x="144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866899" y="3248024"/>
              <a:ext cx="6985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812"/>
                    <a:pt x="9818" y="7624"/>
                    <a:pt x="6218" y="11224"/>
                  </a:cubicBezTo>
                  <a:cubicBezTo>
                    <a:pt x="2618" y="14824"/>
                    <a:pt x="1309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720849" y="3028932"/>
              <a:ext cx="67667" cy="10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63" fill="norm" stroke="1" extrusionOk="0">
                  <a:moveTo>
                    <a:pt x="5982" y="2520"/>
                  </a:moveTo>
                  <a:cubicBezTo>
                    <a:pt x="4652" y="1891"/>
                    <a:pt x="3323" y="1262"/>
                    <a:pt x="3822" y="738"/>
                  </a:cubicBezTo>
                  <a:cubicBezTo>
                    <a:pt x="4320" y="213"/>
                    <a:pt x="6646" y="-206"/>
                    <a:pt x="9471" y="109"/>
                  </a:cubicBezTo>
                  <a:cubicBezTo>
                    <a:pt x="12295" y="423"/>
                    <a:pt x="15618" y="1472"/>
                    <a:pt x="17446" y="2835"/>
                  </a:cubicBezTo>
                  <a:cubicBezTo>
                    <a:pt x="19274" y="4198"/>
                    <a:pt x="19606" y="5876"/>
                    <a:pt x="19274" y="7134"/>
                  </a:cubicBezTo>
                  <a:cubicBezTo>
                    <a:pt x="18942" y="8392"/>
                    <a:pt x="17945" y="9231"/>
                    <a:pt x="16615" y="9755"/>
                  </a:cubicBezTo>
                  <a:cubicBezTo>
                    <a:pt x="15286" y="10279"/>
                    <a:pt x="13625" y="10489"/>
                    <a:pt x="13625" y="10909"/>
                  </a:cubicBezTo>
                  <a:cubicBezTo>
                    <a:pt x="13625" y="11328"/>
                    <a:pt x="15286" y="11957"/>
                    <a:pt x="16948" y="12691"/>
                  </a:cubicBezTo>
                  <a:cubicBezTo>
                    <a:pt x="18609" y="13425"/>
                    <a:pt x="20271" y="14264"/>
                    <a:pt x="20935" y="15208"/>
                  </a:cubicBezTo>
                  <a:cubicBezTo>
                    <a:pt x="21600" y="16151"/>
                    <a:pt x="21268" y="17200"/>
                    <a:pt x="19274" y="18353"/>
                  </a:cubicBezTo>
                  <a:cubicBezTo>
                    <a:pt x="17280" y="19507"/>
                    <a:pt x="13625" y="20765"/>
                    <a:pt x="10135" y="21079"/>
                  </a:cubicBezTo>
                  <a:cubicBezTo>
                    <a:pt x="6646" y="21394"/>
                    <a:pt x="3323" y="20765"/>
                    <a:pt x="0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003425" y="2813050"/>
              <a:ext cx="3365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26" y="1282"/>
                    <a:pt x="2853" y="2564"/>
                    <a:pt x="4245" y="3921"/>
                  </a:cubicBezTo>
                  <a:cubicBezTo>
                    <a:pt x="5638" y="5277"/>
                    <a:pt x="6996" y="6707"/>
                    <a:pt x="8457" y="8112"/>
                  </a:cubicBezTo>
                  <a:cubicBezTo>
                    <a:pt x="9917" y="9518"/>
                    <a:pt x="11479" y="10899"/>
                    <a:pt x="12940" y="12279"/>
                  </a:cubicBezTo>
                  <a:cubicBezTo>
                    <a:pt x="14400" y="13660"/>
                    <a:pt x="15758" y="15041"/>
                    <a:pt x="16947" y="16299"/>
                  </a:cubicBezTo>
                  <a:cubicBezTo>
                    <a:pt x="18136" y="17556"/>
                    <a:pt x="19155" y="18690"/>
                    <a:pt x="19902" y="19553"/>
                  </a:cubicBezTo>
                  <a:cubicBezTo>
                    <a:pt x="20649" y="20416"/>
                    <a:pt x="21125" y="21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266949" y="3232149"/>
              <a:ext cx="76201" cy="2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0"/>
                  </a:moveTo>
                  <a:cubicBezTo>
                    <a:pt x="3600" y="7776"/>
                    <a:pt x="7200" y="15552"/>
                    <a:pt x="10800" y="18576"/>
                  </a:cubicBezTo>
                  <a:cubicBezTo>
                    <a:pt x="14400" y="21600"/>
                    <a:pt x="18000" y="19872"/>
                    <a:pt x="21600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324099" y="3221402"/>
              <a:ext cx="31751" cy="3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657"/>
                  </a:moveTo>
                  <a:cubicBezTo>
                    <a:pt x="18000" y="88"/>
                    <a:pt x="14400" y="-480"/>
                    <a:pt x="11880" y="657"/>
                  </a:cubicBezTo>
                  <a:cubicBezTo>
                    <a:pt x="9360" y="1794"/>
                    <a:pt x="7920" y="4636"/>
                    <a:pt x="6120" y="8331"/>
                  </a:cubicBezTo>
                  <a:cubicBezTo>
                    <a:pt x="4320" y="12025"/>
                    <a:pt x="2160" y="16573"/>
                    <a:pt x="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062564" y="3019424"/>
              <a:ext cx="5577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7648" y="0"/>
                  </a:moveTo>
                  <a:cubicBezTo>
                    <a:pt x="6048" y="514"/>
                    <a:pt x="4448" y="1029"/>
                    <a:pt x="3248" y="2314"/>
                  </a:cubicBezTo>
                  <a:cubicBezTo>
                    <a:pt x="2048" y="3600"/>
                    <a:pt x="1248" y="5657"/>
                    <a:pt x="648" y="7371"/>
                  </a:cubicBezTo>
                  <a:cubicBezTo>
                    <a:pt x="48" y="9086"/>
                    <a:pt x="-352" y="10457"/>
                    <a:pt x="448" y="11229"/>
                  </a:cubicBezTo>
                  <a:cubicBezTo>
                    <a:pt x="1248" y="12000"/>
                    <a:pt x="3248" y="12171"/>
                    <a:pt x="6448" y="12000"/>
                  </a:cubicBezTo>
                  <a:cubicBezTo>
                    <a:pt x="9648" y="11829"/>
                    <a:pt x="14048" y="11314"/>
                    <a:pt x="16848" y="10714"/>
                  </a:cubicBezTo>
                  <a:cubicBezTo>
                    <a:pt x="19648" y="10114"/>
                    <a:pt x="20848" y="9429"/>
                    <a:pt x="21048" y="8657"/>
                  </a:cubicBezTo>
                  <a:cubicBezTo>
                    <a:pt x="21248" y="7886"/>
                    <a:pt x="20448" y="7029"/>
                    <a:pt x="19448" y="7114"/>
                  </a:cubicBezTo>
                  <a:cubicBezTo>
                    <a:pt x="18448" y="7200"/>
                    <a:pt x="17248" y="8229"/>
                    <a:pt x="16848" y="10800"/>
                  </a:cubicBezTo>
                  <a:cubicBezTo>
                    <a:pt x="16448" y="13371"/>
                    <a:pt x="16848" y="17486"/>
                    <a:pt x="17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12825" y="3079750"/>
              <a:ext cx="1587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000"/>
                    <a:pt x="11520" y="4000"/>
                    <a:pt x="15120" y="7600"/>
                  </a:cubicBezTo>
                  <a:cubicBezTo>
                    <a:pt x="18720" y="11200"/>
                    <a:pt x="20160" y="16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044575" y="3057524"/>
              <a:ext cx="12700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778"/>
                    <a:pt x="10800" y="1557"/>
                    <a:pt x="7200" y="5157"/>
                  </a:cubicBezTo>
                  <a:cubicBezTo>
                    <a:pt x="3600" y="8757"/>
                    <a:pt x="1800" y="151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67577" y="3079750"/>
              <a:ext cx="4684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9728" y="0"/>
                  </a:moveTo>
                  <a:cubicBezTo>
                    <a:pt x="6368" y="1694"/>
                    <a:pt x="3008" y="3388"/>
                    <a:pt x="1328" y="4976"/>
                  </a:cubicBezTo>
                  <a:cubicBezTo>
                    <a:pt x="-352" y="6565"/>
                    <a:pt x="-352" y="8047"/>
                    <a:pt x="848" y="9000"/>
                  </a:cubicBezTo>
                  <a:cubicBezTo>
                    <a:pt x="2048" y="9953"/>
                    <a:pt x="4448" y="10376"/>
                    <a:pt x="6608" y="10271"/>
                  </a:cubicBezTo>
                  <a:cubicBezTo>
                    <a:pt x="8768" y="10165"/>
                    <a:pt x="10688" y="9529"/>
                    <a:pt x="12368" y="8788"/>
                  </a:cubicBezTo>
                  <a:cubicBezTo>
                    <a:pt x="14048" y="8047"/>
                    <a:pt x="15488" y="7200"/>
                    <a:pt x="16448" y="7306"/>
                  </a:cubicBezTo>
                  <a:cubicBezTo>
                    <a:pt x="17408" y="7412"/>
                    <a:pt x="17888" y="8471"/>
                    <a:pt x="18608" y="11012"/>
                  </a:cubicBezTo>
                  <a:cubicBezTo>
                    <a:pt x="19328" y="13553"/>
                    <a:pt x="20288" y="17576"/>
                    <a:pt x="2124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466849" y="3121025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473200" y="3086099"/>
              <a:ext cx="38100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38"/>
                    <a:pt x="12000" y="11676"/>
                    <a:pt x="8400" y="15276"/>
                  </a:cubicBezTo>
                  <a:cubicBezTo>
                    <a:pt x="4800" y="18876"/>
                    <a:pt x="2400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511027" y="3127375"/>
              <a:ext cx="54248" cy="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7584" y="0"/>
                  </a:moveTo>
                  <a:cubicBezTo>
                    <a:pt x="5507" y="533"/>
                    <a:pt x="3430" y="1067"/>
                    <a:pt x="1977" y="2133"/>
                  </a:cubicBezTo>
                  <a:cubicBezTo>
                    <a:pt x="523" y="3200"/>
                    <a:pt x="-308" y="4800"/>
                    <a:pt x="107" y="6133"/>
                  </a:cubicBezTo>
                  <a:cubicBezTo>
                    <a:pt x="523" y="7467"/>
                    <a:pt x="2184" y="8533"/>
                    <a:pt x="4054" y="8667"/>
                  </a:cubicBezTo>
                  <a:cubicBezTo>
                    <a:pt x="5923" y="8800"/>
                    <a:pt x="8000" y="8000"/>
                    <a:pt x="10077" y="7067"/>
                  </a:cubicBezTo>
                  <a:cubicBezTo>
                    <a:pt x="12154" y="6133"/>
                    <a:pt x="14230" y="5067"/>
                    <a:pt x="15269" y="5333"/>
                  </a:cubicBezTo>
                  <a:cubicBezTo>
                    <a:pt x="16307" y="5600"/>
                    <a:pt x="16307" y="7200"/>
                    <a:pt x="16307" y="9733"/>
                  </a:cubicBezTo>
                  <a:cubicBezTo>
                    <a:pt x="16307" y="12267"/>
                    <a:pt x="16307" y="15733"/>
                    <a:pt x="17138" y="17867"/>
                  </a:cubicBezTo>
                  <a:cubicBezTo>
                    <a:pt x="17969" y="20000"/>
                    <a:pt x="19630" y="20800"/>
                    <a:pt x="2129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879599" y="2997200"/>
              <a:ext cx="25401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240"/>
                    <a:pt x="5400" y="12480"/>
                    <a:pt x="9000" y="16080"/>
                  </a:cubicBezTo>
                  <a:cubicBezTo>
                    <a:pt x="12600" y="19680"/>
                    <a:pt x="171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908174" y="2987674"/>
              <a:ext cx="28576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9"/>
                    <a:pt x="12000" y="12077"/>
                    <a:pt x="8400" y="15677"/>
                  </a:cubicBezTo>
                  <a:cubicBezTo>
                    <a:pt x="4800" y="19277"/>
                    <a:pt x="24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933575" y="3025774"/>
              <a:ext cx="60325" cy="7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0"/>
                  </a:moveTo>
                  <a:cubicBezTo>
                    <a:pt x="379" y="1565"/>
                    <a:pt x="758" y="3130"/>
                    <a:pt x="2463" y="4852"/>
                  </a:cubicBezTo>
                  <a:cubicBezTo>
                    <a:pt x="4168" y="6574"/>
                    <a:pt x="7200" y="8452"/>
                    <a:pt x="9663" y="8765"/>
                  </a:cubicBezTo>
                  <a:cubicBezTo>
                    <a:pt x="12126" y="9078"/>
                    <a:pt x="14021" y="7826"/>
                    <a:pt x="14400" y="7983"/>
                  </a:cubicBezTo>
                  <a:cubicBezTo>
                    <a:pt x="14779" y="8139"/>
                    <a:pt x="13642" y="9704"/>
                    <a:pt x="12884" y="11426"/>
                  </a:cubicBezTo>
                  <a:cubicBezTo>
                    <a:pt x="12126" y="13148"/>
                    <a:pt x="11747" y="15026"/>
                    <a:pt x="11937" y="16904"/>
                  </a:cubicBezTo>
                  <a:cubicBezTo>
                    <a:pt x="12126" y="18783"/>
                    <a:pt x="12884" y="20661"/>
                    <a:pt x="14589" y="21130"/>
                  </a:cubicBezTo>
                  <a:cubicBezTo>
                    <a:pt x="16295" y="21600"/>
                    <a:pt x="18947" y="20661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222499" y="2940050"/>
              <a:ext cx="952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235649" y="2936875"/>
              <a:ext cx="53526" cy="9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6" fill="norm" stroke="1" extrusionOk="0">
                  <a:moveTo>
                    <a:pt x="21420" y="0"/>
                  </a:moveTo>
                  <a:cubicBezTo>
                    <a:pt x="17185" y="1507"/>
                    <a:pt x="12949" y="3014"/>
                    <a:pt x="9349" y="5902"/>
                  </a:cubicBezTo>
                  <a:cubicBezTo>
                    <a:pt x="5749" y="8791"/>
                    <a:pt x="2785" y="13060"/>
                    <a:pt x="1302" y="15949"/>
                  </a:cubicBezTo>
                  <a:cubicBezTo>
                    <a:pt x="-180" y="18837"/>
                    <a:pt x="-180" y="20344"/>
                    <a:pt x="244" y="20972"/>
                  </a:cubicBezTo>
                  <a:cubicBezTo>
                    <a:pt x="667" y="21600"/>
                    <a:pt x="1514" y="21349"/>
                    <a:pt x="2361" y="210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284526" y="2968625"/>
              <a:ext cx="32753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7015" y="0"/>
                  </a:moveTo>
                  <a:cubicBezTo>
                    <a:pt x="4990" y="900"/>
                    <a:pt x="2965" y="1800"/>
                    <a:pt x="1615" y="2812"/>
                  </a:cubicBezTo>
                  <a:cubicBezTo>
                    <a:pt x="265" y="3825"/>
                    <a:pt x="-410" y="4950"/>
                    <a:pt x="265" y="5962"/>
                  </a:cubicBezTo>
                  <a:cubicBezTo>
                    <a:pt x="940" y="6975"/>
                    <a:pt x="2965" y="7875"/>
                    <a:pt x="5665" y="8213"/>
                  </a:cubicBezTo>
                  <a:cubicBezTo>
                    <a:pt x="8365" y="8550"/>
                    <a:pt x="11740" y="8325"/>
                    <a:pt x="14777" y="7875"/>
                  </a:cubicBezTo>
                  <a:cubicBezTo>
                    <a:pt x="17815" y="7425"/>
                    <a:pt x="20515" y="6750"/>
                    <a:pt x="20852" y="7088"/>
                  </a:cubicBezTo>
                  <a:cubicBezTo>
                    <a:pt x="21190" y="7425"/>
                    <a:pt x="19165" y="8775"/>
                    <a:pt x="17140" y="10912"/>
                  </a:cubicBezTo>
                  <a:cubicBezTo>
                    <a:pt x="15115" y="13050"/>
                    <a:pt x="13090" y="15975"/>
                    <a:pt x="13090" y="17888"/>
                  </a:cubicBezTo>
                  <a:cubicBezTo>
                    <a:pt x="13090" y="19800"/>
                    <a:pt x="15115" y="20700"/>
                    <a:pt x="1714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17500" y="3432175"/>
              <a:ext cx="2222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55"/>
                    <a:pt x="8229" y="1309"/>
                    <a:pt x="10800" y="3436"/>
                  </a:cubicBezTo>
                  <a:cubicBezTo>
                    <a:pt x="13371" y="5564"/>
                    <a:pt x="14400" y="9164"/>
                    <a:pt x="15943" y="12436"/>
                  </a:cubicBezTo>
                  <a:cubicBezTo>
                    <a:pt x="17486" y="15709"/>
                    <a:pt x="19543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33375" y="3421591"/>
              <a:ext cx="79375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41"/>
                  </a:moveTo>
                  <a:cubicBezTo>
                    <a:pt x="1152" y="13675"/>
                    <a:pt x="2304" y="13209"/>
                    <a:pt x="5184" y="12043"/>
                  </a:cubicBezTo>
                  <a:cubicBezTo>
                    <a:pt x="8064" y="10878"/>
                    <a:pt x="12672" y="9013"/>
                    <a:pt x="15408" y="7148"/>
                  </a:cubicBezTo>
                  <a:cubicBezTo>
                    <a:pt x="18144" y="5283"/>
                    <a:pt x="19008" y="3419"/>
                    <a:pt x="19584" y="2098"/>
                  </a:cubicBezTo>
                  <a:cubicBezTo>
                    <a:pt x="20160" y="777"/>
                    <a:pt x="20448" y="0"/>
                    <a:pt x="20592" y="0"/>
                  </a:cubicBezTo>
                  <a:cubicBezTo>
                    <a:pt x="20736" y="0"/>
                    <a:pt x="20736" y="777"/>
                    <a:pt x="20880" y="3108"/>
                  </a:cubicBezTo>
                  <a:cubicBezTo>
                    <a:pt x="21024" y="5439"/>
                    <a:pt x="21312" y="9324"/>
                    <a:pt x="21456" y="12665"/>
                  </a:cubicBezTo>
                  <a:cubicBezTo>
                    <a:pt x="21600" y="16006"/>
                    <a:pt x="21600" y="188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47675" y="3543300"/>
              <a:ext cx="2857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600"/>
                    <a:pt x="15200" y="11200"/>
                    <a:pt x="11600" y="14800"/>
                  </a:cubicBezTo>
                  <a:cubicBezTo>
                    <a:pt x="8000" y="18400"/>
                    <a:pt x="40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49275" y="3438524"/>
              <a:ext cx="9054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431"/>
                    <a:pt x="21600" y="8862"/>
                    <a:pt x="20400" y="12462"/>
                  </a:cubicBezTo>
                  <a:cubicBezTo>
                    <a:pt x="19200" y="16062"/>
                    <a:pt x="96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82033" y="3350536"/>
              <a:ext cx="530998" cy="35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16" fill="norm" stroke="1" extrusionOk="0">
                  <a:moveTo>
                    <a:pt x="18637" y="2985"/>
                  </a:moveTo>
                  <a:cubicBezTo>
                    <a:pt x="18723" y="2605"/>
                    <a:pt x="18809" y="2225"/>
                    <a:pt x="18744" y="1972"/>
                  </a:cubicBezTo>
                  <a:cubicBezTo>
                    <a:pt x="18680" y="1719"/>
                    <a:pt x="18465" y="1592"/>
                    <a:pt x="17843" y="1275"/>
                  </a:cubicBezTo>
                  <a:cubicBezTo>
                    <a:pt x="17220" y="958"/>
                    <a:pt x="16189" y="452"/>
                    <a:pt x="14944" y="198"/>
                  </a:cubicBezTo>
                  <a:cubicBezTo>
                    <a:pt x="13699" y="-55"/>
                    <a:pt x="12239" y="-55"/>
                    <a:pt x="10736" y="135"/>
                  </a:cubicBezTo>
                  <a:cubicBezTo>
                    <a:pt x="9233" y="325"/>
                    <a:pt x="7687" y="705"/>
                    <a:pt x="6334" y="1339"/>
                  </a:cubicBezTo>
                  <a:cubicBezTo>
                    <a:pt x="4981" y="1972"/>
                    <a:pt x="3822" y="2859"/>
                    <a:pt x="2856" y="4031"/>
                  </a:cubicBezTo>
                  <a:cubicBezTo>
                    <a:pt x="1889" y="5202"/>
                    <a:pt x="1117" y="6659"/>
                    <a:pt x="644" y="8180"/>
                  </a:cubicBezTo>
                  <a:cubicBezTo>
                    <a:pt x="172" y="9700"/>
                    <a:pt x="0" y="11283"/>
                    <a:pt x="0" y="12772"/>
                  </a:cubicBezTo>
                  <a:cubicBezTo>
                    <a:pt x="0" y="14261"/>
                    <a:pt x="172" y="15654"/>
                    <a:pt x="709" y="17016"/>
                  </a:cubicBezTo>
                  <a:cubicBezTo>
                    <a:pt x="1245" y="18378"/>
                    <a:pt x="2147" y="19708"/>
                    <a:pt x="3328" y="20500"/>
                  </a:cubicBezTo>
                  <a:cubicBezTo>
                    <a:pt x="4509" y="21292"/>
                    <a:pt x="5969" y="21545"/>
                    <a:pt x="7386" y="21513"/>
                  </a:cubicBezTo>
                  <a:cubicBezTo>
                    <a:pt x="8803" y="21482"/>
                    <a:pt x="10177" y="21165"/>
                    <a:pt x="11594" y="20722"/>
                  </a:cubicBezTo>
                  <a:cubicBezTo>
                    <a:pt x="13012" y="20278"/>
                    <a:pt x="14472" y="19708"/>
                    <a:pt x="15781" y="18948"/>
                  </a:cubicBezTo>
                  <a:cubicBezTo>
                    <a:pt x="17091" y="18188"/>
                    <a:pt x="18250" y="17238"/>
                    <a:pt x="19109" y="16066"/>
                  </a:cubicBezTo>
                  <a:cubicBezTo>
                    <a:pt x="19968" y="14894"/>
                    <a:pt x="20526" y="13500"/>
                    <a:pt x="20934" y="12075"/>
                  </a:cubicBezTo>
                  <a:cubicBezTo>
                    <a:pt x="21342" y="10650"/>
                    <a:pt x="21600" y="9193"/>
                    <a:pt x="21536" y="7419"/>
                  </a:cubicBezTo>
                  <a:cubicBezTo>
                    <a:pt x="21471" y="5646"/>
                    <a:pt x="21085" y="3556"/>
                    <a:pt x="20290" y="2289"/>
                  </a:cubicBezTo>
                  <a:cubicBezTo>
                    <a:pt x="19496" y="1022"/>
                    <a:pt x="18293" y="578"/>
                    <a:pt x="17005" y="800"/>
                  </a:cubicBezTo>
                  <a:cubicBezTo>
                    <a:pt x="15717" y="1022"/>
                    <a:pt x="14343" y="1909"/>
                    <a:pt x="12969" y="2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98549" y="342900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0"/>
                    <a:pt x="7200" y="7500"/>
                    <a:pt x="3600" y="11100"/>
                  </a:cubicBezTo>
                  <a:cubicBezTo>
                    <a:pt x="0" y="14700"/>
                    <a:pt x="0" y="18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95374" y="3428871"/>
              <a:ext cx="98106" cy="12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3" fill="norm" stroke="1" extrusionOk="0">
                  <a:moveTo>
                    <a:pt x="0" y="14481"/>
                  </a:moveTo>
                  <a:cubicBezTo>
                    <a:pt x="2323" y="14660"/>
                    <a:pt x="4645" y="14838"/>
                    <a:pt x="7548" y="13321"/>
                  </a:cubicBezTo>
                  <a:cubicBezTo>
                    <a:pt x="10452" y="11803"/>
                    <a:pt x="13935" y="8590"/>
                    <a:pt x="16026" y="6537"/>
                  </a:cubicBezTo>
                  <a:cubicBezTo>
                    <a:pt x="18116" y="4484"/>
                    <a:pt x="18813" y="3592"/>
                    <a:pt x="19510" y="2521"/>
                  </a:cubicBezTo>
                  <a:cubicBezTo>
                    <a:pt x="20206" y="1450"/>
                    <a:pt x="20903" y="200"/>
                    <a:pt x="21252" y="22"/>
                  </a:cubicBezTo>
                  <a:cubicBezTo>
                    <a:pt x="21600" y="-157"/>
                    <a:pt x="21600" y="736"/>
                    <a:pt x="21368" y="3949"/>
                  </a:cubicBezTo>
                  <a:cubicBezTo>
                    <a:pt x="21135" y="7162"/>
                    <a:pt x="20671" y="12696"/>
                    <a:pt x="20439" y="15998"/>
                  </a:cubicBezTo>
                  <a:cubicBezTo>
                    <a:pt x="20206" y="19301"/>
                    <a:pt x="20206" y="20372"/>
                    <a:pt x="20206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222374" y="3527425"/>
              <a:ext cx="19051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301750" y="3450356"/>
              <a:ext cx="66675" cy="9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961"/>
                  </a:moveTo>
                  <a:cubicBezTo>
                    <a:pt x="0" y="3825"/>
                    <a:pt x="0" y="2688"/>
                    <a:pt x="514" y="1665"/>
                  </a:cubicBezTo>
                  <a:cubicBezTo>
                    <a:pt x="1029" y="641"/>
                    <a:pt x="2057" y="-268"/>
                    <a:pt x="4286" y="73"/>
                  </a:cubicBezTo>
                  <a:cubicBezTo>
                    <a:pt x="6514" y="414"/>
                    <a:pt x="9943" y="2006"/>
                    <a:pt x="10457" y="4848"/>
                  </a:cubicBezTo>
                  <a:cubicBezTo>
                    <a:pt x="10971" y="7690"/>
                    <a:pt x="8571" y="11783"/>
                    <a:pt x="6857" y="14284"/>
                  </a:cubicBezTo>
                  <a:cubicBezTo>
                    <a:pt x="5143" y="16785"/>
                    <a:pt x="4114" y="17694"/>
                    <a:pt x="3086" y="18604"/>
                  </a:cubicBezTo>
                  <a:cubicBezTo>
                    <a:pt x="2057" y="19513"/>
                    <a:pt x="1029" y="20423"/>
                    <a:pt x="1371" y="20877"/>
                  </a:cubicBezTo>
                  <a:cubicBezTo>
                    <a:pt x="1714" y="21332"/>
                    <a:pt x="3429" y="21332"/>
                    <a:pt x="7029" y="21105"/>
                  </a:cubicBezTo>
                  <a:cubicBezTo>
                    <a:pt x="10629" y="20877"/>
                    <a:pt x="16114" y="20423"/>
                    <a:pt x="21600" y="19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63340" y="3365495"/>
              <a:ext cx="485573" cy="28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93" fill="norm" stroke="1" extrusionOk="0">
                  <a:moveTo>
                    <a:pt x="18656" y="4006"/>
                  </a:moveTo>
                  <a:cubicBezTo>
                    <a:pt x="18470" y="3142"/>
                    <a:pt x="18283" y="2278"/>
                    <a:pt x="17795" y="1650"/>
                  </a:cubicBezTo>
                  <a:cubicBezTo>
                    <a:pt x="17306" y="1022"/>
                    <a:pt x="16515" y="629"/>
                    <a:pt x="15258" y="354"/>
                  </a:cubicBezTo>
                  <a:cubicBezTo>
                    <a:pt x="14001" y="79"/>
                    <a:pt x="12278" y="-78"/>
                    <a:pt x="10579" y="40"/>
                  </a:cubicBezTo>
                  <a:cubicBezTo>
                    <a:pt x="8880" y="158"/>
                    <a:pt x="7204" y="550"/>
                    <a:pt x="5761" y="1179"/>
                  </a:cubicBezTo>
                  <a:cubicBezTo>
                    <a:pt x="4318" y="1807"/>
                    <a:pt x="3108" y="2671"/>
                    <a:pt x="2130" y="3771"/>
                  </a:cubicBezTo>
                  <a:cubicBezTo>
                    <a:pt x="1152" y="4870"/>
                    <a:pt x="408" y="6206"/>
                    <a:pt x="128" y="7855"/>
                  </a:cubicBezTo>
                  <a:cubicBezTo>
                    <a:pt x="-151" y="9505"/>
                    <a:pt x="35" y="11468"/>
                    <a:pt x="594" y="13314"/>
                  </a:cubicBezTo>
                  <a:cubicBezTo>
                    <a:pt x="1152" y="15160"/>
                    <a:pt x="2083" y="16888"/>
                    <a:pt x="3224" y="18184"/>
                  </a:cubicBezTo>
                  <a:cubicBezTo>
                    <a:pt x="4365" y="19480"/>
                    <a:pt x="5715" y="20344"/>
                    <a:pt x="7274" y="20854"/>
                  </a:cubicBezTo>
                  <a:cubicBezTo>
                    <a:pt x="8833" y="21365"/>
                    <a:pt x="10602" y="21522"/>
                    <a:pt x="12348" y="21286"/>
                  </a:cubicBezTo>
                  <a:cubicBezTo>
                    <a:pt x="14094" y="21051"/>
                    <a:pt x="15816" y="20422"/>
                    <a:pt x="17283" y="19558"/>
                  </a:cubicBezTo>
                  <a:cubicBezTo>
                    <a:pt x="18749" y="18694"/>
                    <a:pt x="19959" y="17595"/>
                    <a:pt x="20634" y="16652"/>
                  </a:cubicBezTo>
                  <a:cubicBezTo>
                    <a:pt x="21309" y="15710"/>
                    <a:pt x="21449" y="14924"/>
                    <a:pt x="21309" y="13589"/>
                  </a:cubicBezTo>
                  <a:cubicBezTo>
                    <a:pt x="21170" y="12254"/>
                    <a:pt x="20751" y="10369"/>
                    <a:pt x="20052" y="8719"/>
                  </a:cubicBezTo>
                  <a:cubicBezTo>
                    <a:pt x="19354" y="7070"/>
                    <a:pt x="18377" y="5656"/>
                    <a:pt x="17492" y="4910"/>
                  </a:cubicBezTo>
                  <a:cubicBezTo>
                    <a:pt x="16608" y="4163"/>
                    <a:pt x="15816" y="4085"/>
                    <a:pt x="15025" y="4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803400" y="3428999"/>
              <a:ext cx="2117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90"/>
                    <a:pt x="21600" y="10580"/>
                    <a:pt x="21600" y="14180"/>
                  </a:cubicBezTo>
                  <a:cubicBezTo>
                    <a:pt x="21600" y="17780"/>
                    <a:pt x="10800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803400" y="3443054"/>
              <a:ext cx="96747" cy="11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4" fill="norm" stroke="1" extrusionOk="0">
                  <a:moveTo>
                    <a:pt x="0" y="18944"/>
                  </a:moveTo>
                  <a:cubicBezTo>
                    <a:pt x="2348" y="17944"/>
                    <a:pt x="4696" y="16944"/>
                    <a:pt x="7630" y="15044"/>
                  </a:cubicBezTo>
                  <a:cubicBezTo>
                    <a:pt x="10565" y="13144"/>
                    <a:pt x="14087" y="10344"/>
                    <a:pt x="16200" y="8344"/>
                  </a:cubicBezTo>
                  <a:cubicBezTo>
                    <a:pt x="18313" y="6344"/>
                    <a:pt x="19017" y="5144"/>
                    <a:pt x="19722" y="3644"/>
                  </a:cubicBezTo>
                  <a:cubicBezTo>
                    <a:pt x="20426" y="2144"/>
                    <a:pt x="21130" y="344"/>
                    <a:pt x="21365" y="44"/>
                  </a:cubicBezTo>
                  <a:cubicBezTo>
                    <a:pt x="21600" y="-256"/>
                    <a:pt x="21365" y="944"/>
                    <a:pt x="21130" y="4744"/>
                  </a:cubicBezTo>
                  <a:cubicBezTo>
                    <a:pt x="20896" y="8544"/>
                    <a:pt x="20661" y="14944"/>
                    <a:pt x="20426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914524" y="3543300"/>
              <a:ext cx="4762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997075" y="3429762"/>
              <a:ext cx="59123" cy="12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67" fill="norm" stroke="1" extrusionOk="0">
                  <a:moveTo>
                    <a:pt x="3411" y="2082"/>
                  </a:moveTo>
                  <a:cubicBezTo>
                    <a:pt x="4547" y="1344"/>
                    <a:pt x="5684" y="605"/>
                    <a:pt x="7389" y="236"/>
                  </a:cubicBezTo>
                  <a:cubicBezTo>
                    <a:pt x="9095" y="-133"/>
                    <a:pt x="11368" y="-133"/>
                    <a:pt x="13453" y="698"/>
                  </a:cubicBezTo>
                  <a:cubicBezTo>
                    <a:pt x="15537" y="1529"/>
                    <a:pt x="17432" y="3190"/>
                    <a:pt x="17053" y="4667"/>
                  </a:cubicBezTo>
                  <a:cubicBezTo>
                    <a:pt x="16674" y="6144"/>
                    <a:pt x="14021" y="7436"/>
                    <a:pt x="11747" y="8267"/>
                  </a:cubicBezTo>
                  <a:cubicBezTo>
                    <a:pt x="9474" y="9098"/>
                    <a:pt x="7579" y="9467"/>
                    <a:pt x="8337" y="9652"/>
                  </a:cubicBezTo>
                  <a:cubicBezTo>
                    <a:pt x="9095" y="9836"/>
                    <a:pt x="12505" y="9836"/>
                    <a:pt x="15347" y="10113"/>
                  </a:cubicBezTo>
                  <a:cubicBezTo>
                    <a:pt x="18189" y="10390"/>
                    <a:pt x="20463" y="10944"/>
                    <a:pt x="21032" y="12513"/>
                  </a:cubicBezTo>
                  <a:cubicBezTo>
                    <a:pt x="21600" y="14082"/>
                    <a:pt x="20463" y="16667"/>
                    <a:pt x="16674" y="18329"/>
                  </a:cubicBezTo>
                  <a:cubicBezTo>
                    <a:pt x="12884" y="19990"/>
                    <a:pt x="6442" y="20729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651388" y="3337821"/>
              <a:ext cx="508703" cy="32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3" fill="norm" stroke="1" extrusionOk="0">
                  <a:moveTo>
                    <a:pt x="17415" y="1603"/>
                  </a:moveTo>
                  <a:cubicBezTo>
                    <a:pt x="16838" y="1118"/>
                    <a:pt x="16262" y="634"/>
                    <a:pt x="15219" y="322"/>
                  </a:cubicBezTo>
                  <a:cubicBezTo>
                    <a:pt x="14177" y="10"/>
                    <a:pt x="12669" y="-128"/>
                    <a:pt x="11028" y="149"/>
                  </a:cubicBezTo>
                  <a:cubicBezTo>
                    <a:pt x="9387" y="426"/>
                    <a:pt x="7613" y="1118"/>
                    <a:pt x="6083" y="1984"/>
                  </a:cubicBezTo>
                  <a:cubicBezTo>
                    <a:pt x="4552" y="2849"/>
                    <a:pt x="3266" y="3887"/>
                    <a:pt x="2246" y="5307"/>
                  </a:cubicBezTo>
                  <a:cubicBezTo>
                    <a:pt x="1226" y="6726"/>
                    <a:pt x="472" y="8526"/>
                    <a:pt x="161" y="10360"/>
                  </a:cubicBezTo>
                  <a:cubicBezTo>
                    <a:pt x="-149" y="12195"/>
                    <a:pt x="-16" y="14064"/>
                    <a:pt x="605" y="15760"/>
                  </a:cubicBezTo>
                  <a:cubicBezTo>
                    <a:pt x="1226" y="17457"/>
                    <a:pt x="2335" y="18980"/>
                    <a:pt x="3665" y="19949"/>
                  </a:cubicBezTo>
                  <a:cubicBezTo>
                    <a:pt x="4996" y="20918"/>
                    <a:pt x="6548" y="21334"/>
                    <a:pt x="8145" y="21403"/>
                  </a:cubicBezTo>
                  <a:cubicBezTo>
                    <a:pt x="9742" y="21472"/>
                    <a:pt x="11383" y="21195"/>
                    <a:pt x="12980" y="20607"/>
                  </a:cubicBezTo>
                  <a:cubicBezTo>
                    <a:pt x="14576" y="20018"/>
                    <a:pt x="16129" y="19118"/>
                    <a:pt x="17504" y="17803"/>
                  </a:cubicBezTo>
                  <a:cubicBezTo>
                    <a:pt x="18879" y="16487"/>
                    <a:pt x="20076" y="14757"/>
                    <a:pt x="20719" y="13268"/>
                  </a:cubicBezTo>
                  <a:cubicBezTo>
                    <a:pt x="21362" y="11780"/>
                    <a:pt x="21451" y="10534"/>
                    <a:pt x="21163" y="9287"/>
                  </a:cubicBezTo>
                  <a:cubicBezTo>
                    <a:pt x="20874" y="8041"/>
                    <a:pt x="20209" y="6795"/>
                    <a:pt x="19256" y="5860"/>
                  </a:cubicBezTo>
                  <a:cubicBezTo>
                    <a:pt x="18302" y="4926"/>
                    <a:pt x="17060" y="4303"/>
                    <a:pt x="15796" y="4164"/>
                  </a:cubicBezTo>
                  <a:cubicBezTo>
                    <a:pt x="14532" y="4026"/>
                    <a:pt x="13246" y="4372"/>
                    <a:pt x="11959" y="4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370666" y="3389687"/>
              <a:ext cx="117872" cy="13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57" fill="norm" stroke="1" extrusionOk="0">
                  <a:moveTo>
                    <a:pt x="1338" y="192"/>
                  </a:moveTo>
                  <a:cubicBezTo>
                    <a:pt x="1912" y="4713"/>
                    <a:pt x="2485" y="9234"/>
                    <a:pt x="2676" y="12499"/>
                  </a:cubicBezTo>
                  <a:cubicBezTo>
                    <a:pt x="2867" y="15764"/>
                    <a:pt x="2676" y="17773"/>
                    <a:pt x="2485" y="19197"/>
                  </a:cubicBezTo>
                  <a:cubicBezTo>
                    <a:pt x="2294" y="20620"/>
                    <a:pt x="2103" y="21457"/>
                    <a:pt x="1816" y="21457"/>
                  </a:cubicBezTo>
                  <a:cubicBezTo>
                    <a:pt x="1529" y="21457"/>
                    <a:pt x="1147" y="20620"/>
                    <a:pt x="860" y="19615"/>
                  </a:cubicBezTo>
                  <a:cubicBezTo>
                    <a:pt x="574" y="18610"/>
                    <a:pt x="382" y="17438"/>
                    <a:pt x="191" y="16434"/>
                  </a:cubicBezTo>
                  <a:cubicBezTo>
                    <a:pt x="0" y="15429"/>
                    <a:pt x="-191" y="14592"/>
                    <a:pt x="382" y="14173"/>
                  </a:cubicBezTo>
                  <a:cubicBezTo>
                    <a:pt x="956" y="13755"/>
                    <a:pt x="2294" y="13755"/>
                    <a:pt x="4970" y="13001"/>
                  </a:cubicBezTo>
                  <a:cubicBezTo>
                    <a:pt x="7646" y="12248"/>
                    <a:pt x="11660" y="10741"/>
                    <a:pt x="14623" y="8815"/>
                  </a:cubicBezTo>
                  <a:cubicBezTo>
                    <a:pt x="17586" y="6890"/>
                    <a:pt x="19497" y="4545"/>
                    <a:pt x="20453" y="2871"/>
                  </a:cubicBezTo>
                  <a:cubicBezTo>
                    <a:pt x="21409" y="1197"/>
                    <a:pt x="21409" y="192"/>
                    <a:pt x="21122" y="24"/>
                  </a:cubicBezTo>
                  <a:cubicBezTo>
                    <a:pt x="20836" y="-143"/>
                    <a:pt x="20262" y="527"/>
                    <a:pt x="19689" y="2787"/>
                  </a:cubicBezTo>
                  <a:cubicBezTo>
                    <a:pt x="19115" y="5048"/>
                    <a:pt x="18542" y="8899"/>
                    <a:pt x="18255" y="11745"/>
                  </a:cubicBezTo>
                  <a:cubicBezTo>
                    <a:pt x="17968" y="14592"/>
                    <a:pt x="17968" y="16434"/>
                    <a:pt x="17968" y="18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489200" y="3486150"/>
              <a:ext cx="66675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6261"/>
                    <a:pt x="9943" y="12522"/>
                    <a:pt x="6343" y="16122"/>
                  </a:cubicBezTo>
                  <a:cubicBezTo>
                    <a:pt x="2743" y="19722"/>
                    <a:pt x="1371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602536" y="3378199"/>
              <a:ext cx="42240" cy="9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7" fill="norm" stroke="1" extrusionOk="0">
                  <a:moveTo>
                    <a:pt x="16285" y="0"/>
                  </a:moveTo>
                  <a:cubicBezTo>
                    <a:pt x="13124" y="1920"/>
                    <a:pt x="9963" y="3840"/>
                    <a:pt x="7065" y="6960"/>
                  </a:cubicBezTo>
                  <a:cubicBezTo>
                    <a:pt x="4167" y="10080"/>
                    <a:pt x="1533" y="14400"/>
                    <a:pt x="480" y="17160"/>
                  </a:cubicBezTo>
                  <a:cubicBezTo>
                    <a:pt x="-574" y="19920"/>
                    <a:pt x="-47" y="21120"/>
                    <a:pt x="3641" y="21360"/>
                  </a:cubicBezTo>
                  <a:cubicBezTo>
                    <a:pt x="7328" y="21600"/>
                    <a:pt x="14177" y="20880"/>
                    <a:pt x="21026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635249" y="3432175"/>
              <a:ext cx="31751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251397" y="3286811"/>
              <a:ext cx="529255" cy="33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3" fill="norm" stroke="1" extrusionOk="0">
                  <a:moveTo>
                    <a:pt x="19106" y="2782"/>
                  </a:moveTo>
                  <a:cubicBezTo>
                    <a:pt x="18935" y="2109"/>
                    <a:pt x="18764" y="1436"/>
                    <a:pt x="18293" y="965"/>
                  </a:cubicBezTo>
                  <a:cubicBezTo>
                    <a:pt x="17823" y="494"/>
                    <a:pt x="17053" y="225"/>
                    <a:pt x="16048" y="91"/>
                  </a:cubicBezTo>
                  <a:cubicBezTo>
                    <a:pt x="15042" y="-44"/>
                    <a:pt x="13802" y="-44"/>
                    <a:pt x="12391" y="192"/>
                  </a:cubicBezTo>
                  <a:cubicBezTo>
                    <a:pt x="10979" y="427"/>
                    <a:pt x="9396" y="898"/>
                    <a:pt x="7857" y="1537"/>
                  </a:cubicBezTo>
                  <a:cubicBezTo>
                    <a:pt x="6317" y="2177"/>
                    <a:pt x="4820" y="2984"/>
                    <a:pt x="3558" y="3960"/>
                  </a:cubicBezTo>
                  <a:cubicBezTo>
                    <a:pt x="2296" y="4935"/>
                    <a:pt x="1270" y="6079"/>
                    <a:pt x="671" y="7392"/>
                  </a:cubicBezTo>
                  <a:cubicBezTo>
                    <a:pt x="72" y="8704"/>
                    <a:pt x="-99" y="10184"/>
                    <a:pt x="51" y="11799"/>
                  </a:cubicBezTo>
                  <a:cubicBezTo>
                    <a:pt x="200" y="13414"/>
                    <a:pt x="671" y="15163"/>
                    <a:pt x="1591" y="16745"/>
                  </a:cubicBezTo>
                  <a:cubicBezTo>
                    <a:pt x="2510" y="18326"/>
                    <a:pt x="3879" y="19739"/>
                    <a:pt x="5354" y="20547"/>
                  </a:cubicBezTo>
                  <a:cubicBezTo>
                    <a:pt x="6830" y="21354"/>
                    <a:pt x="8413" y="21556"/>
                    <a:pt x="9846" y="21388"/>
                  </a:cubicBezTo>
                  <a:cubicBezTo>
                    <a:pt x="11278" y="21220"/>
                    <a:pt x="12562" y="20681"/>
                    <a:pt x="13823" y="19975"/>
                  </a:cubicBezTo>
                  <a:cubicBezTo>
                    <a:pt x="15085" y="19268"/>
                    <a:pt x="16326" y="18393"/>
                    <a:pt x="17309" y="17485"/>
                  </a:cubicBezTo>
                  <a:cubicBezTo>
                    <a:pt x="18293" y="16577"/>
                    <a:pt x="19020" y="15635"/>
                    <a:pt x="19683" y="14087"/>
                  </a:cubicBezTo>
                  <a:cubicBezTo>
                    <a:pt x="20346" y="12539"/>
                    <a:pt x="20945" y="10386"/>
                    <a:pt x="21223" y="8401"/>
                  </a:cubicBezTo>
                  <a:cubicBezTo>
                    <a:pt x="21501" y="6416"/>
                    <a:pt x="21458" y="4599"/>
                    <a:pt x="20881" y="3287"/>
                  </a:cubicBezTo>
                  <a:cubicBezTo>
                    <a:pt x="20303" y="1975"/>
                    <a:pt x="19191" y="1167"/>
                    <a:pt x="18314" y="730"/>
                  </a:cubicBezTo>
                  <a:cubicBezTo>
                    <a:pt x="17438" y="292"/>
                    <a:pt x="16796" y="225"/>
                    <a:pt x="16154" y="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375025" y="2693341"/>
              <a:ext cx="225563" cy="42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53" fill="norm" stroke="1" extrusionOk="0">
                  <a:moveTo>
                    <a:pt x="19985" y="1393"/>
                  </a:moveTo>
                  <a:cubicBezTo>
                    <a:pt x="20187" y="1126"/>
                    <a:pt x="20389" y="860"/>
                    <a:pt x="20742" y="566"/>
                  </a:cubicBezTo>
                  <a:cubicBezTo>
                    <a:pt x="21095" y="273"/>
                    <a:pt x="21600" y="-47"/>
                    <a:pt x="21499" y="6"/>
                  </a:cubicBezTo>
                  <a:cubicBezTo>
                    <a:pt x="21398" y="60"/>
                    <a:pt x="20692" y="486"/>
                    <a:pt x="19178" y="1340"/>
                  </a:cubicBezTo>
                  <a:cubicBezTo>
                    <a:pt x="17664" y="2193"/>
                    <a:pt x="15342" y="3473"/>
                    <a:pt x="13424" y="4806"/>
                  </a:cubicBezTo>
                  <a:cubicBezTo>
                    <a:pt x="11507" y="6140"/>
                    <a:pt x="9993" y="7526"/>
                    <a:pt x="8832" y="9020"/>
                  </a:cubicBezTo>
                  <a:cubicBezTo>
                    <a:pt x="7671" y="10513"/>
                    <a:pt x="6864" y="12113"/>
                    <a:pt x="5905" y="13660"/>
                  </a:cubicBezTo>
                  <a:cubicBezTo>
                    <a:pt x="4946" y="15206"/>
                    <a:pt x="3836" y="16700"/>
                    <a:pt x="2826" y="18006"/>
                  </a:cubicBezTo>
                  <a:cubicBezTo>
                    <a:pt x="1817" y="19313"/>
                    <a:pt x="908" y="20433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320438" y="3082925"/>
              <a:ext cx="57763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0"/>
                  </a:moveTo>
                  <a:cubicBezTo>
                    <a:pt x="619" y="2118"/>
                    <a:pt x="-166" y="4235"/>
                    <a:pt x="30" y="6141"/>
                  </a:cubicBezTo>
                  <a:cubicBezTo>
                    <a:pt x="227" y="8047"/>
                    <a:pt x="1405" y="9741"/>
                    <a:pt x="5136" y="12282"/>
                  </a:cubicBezTo>
                  <a:cubicBezTo>
                    <a:pt x="8867" y="14824"/>
                    <a:pt x="15150" y="18212"/>
                    <a:pt x="21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346450" y="3092449"/>
              <a:ext cx="1111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4114"/>
                    <a:pt x="10491" y="8229"/>
                    <a:pt x="6891" y="11829"/>
                  </a:cubicBezTo>
                  <a:cubicBezTo>
                    <a:pt x="3291" y="15429"/>
                    <a:pt x="1646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333750" y="2762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42"/>
                    <a:pt x="7200" y="12884"/>
                    <a:pt x="10800" y="16484"/>
                  </a:cubicBezTo>
                  <a:cubicBezTo>
                    <a:pt x="14400" y="20084"/>
                    <a:pt x="18000" y="208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790950" y="2708275"/>
              <a:ext cx="67288" cy="38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73" fill="norm" stroke="1" extrusionOk="0">
                  <a:moveTo>
                    <a:pt x="0" y="0"/>
                  </a:moveTo>
                  <a:cubicBezTo>
                    <a:pt x="1350" y="647"/>
                    <a:pt x="2700" y="1295"/>
                    <a:pt x="3712" y="2354"/>
                  </a:cubicBezTo>
                  <a:cubicBezTo>
                    <a:pt x="4725" y="3414"/>
                    <a:pt x="5400" y="4885"/>
                    <a:pt x="7087" y="6651"/>
                  </a:cubicBezTo>
                  <a:cubicBezTo>
                    <a:pt x="8775" y="8416"/>
                    <a:pt x="11475" y="10476"/>
                    <a:pt x="13669" y="12389"/>
                  </a:cubicBezTo>
                  <a:cubicBezTo>
                    <a:pt x="15862" y="14302"/>
                    <a:pt x="17550" y="16068"/>
                    <a:pt x="18563" y="17451"/>
                  </a:cubicBezTo>
                  <a:cubicBezTo>
                    <a:pt x="19575" y="18834"/>
                    <a:pt x="19912" y="19834"/>
                    <a:pt x="20419" y="20511"/>
                  </a:cubicBezTo>
                  <a:cubicBezTo>
                    <a:pt x="20925" y="21188"/>
                    <a:pt x="21600" y="21541"/>
                    <a:pt x="21431" y="21571"/>
                  </a:cubicBezTo>
                  <a:cubicBezTo>
                    <a:pt x="21262" y="21600"/>
                    <a:pt x="20250" y="21306"/>
                    <a:pt x="19237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805954" y="3047999"/>
              <a:ext cx="48497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855" fill="norm" stroke="1" extrusionOk="0">
                  <a:moveTo>
                    <a:pt x="3136" y="0"/>
                  </a:moveTo>
                  <a:cubicBezTo>
                    <a:pt x="1297" y="2234"/>
                    <a:pt x="-541" y="4469"/>
                    <a:pt x="148" y="8193"/>
                  </a:cubicBezTo>
                  <a:cubicBezTo>
                    <a:pt x="838" y="11917"/>
                    <a:pt x="4055" y="17131"/>
                    <a:pt x="7961" y="19366"/>
                  </a:cubicBezTo>
                  <a:cubicBezTo>
                    <a:pt x="11868" y="21600"/>
                    <a:pt x="16463" y="20855"/>
                    <a:pt x="21059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841750" y="3051175"/>
              <a:ext cx="44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50"/>
                    <a:pt x="11314" y="9900"/>
                    <a:pt x="7714" y="13500"/>
                  </a:cubicBezTo>
                  <a:cubicBezTo>
                    <a:pt x="4114" y="17100"/>
                    <a:pt x="2057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667125" y="2900435"/>
              <a:ext cx="117475" cy="8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1228"/>
                  </a:moveTo>
                  <a:cubicBezTo>
                    <a:pt x="2724" y="397"/>
                    <a:pt x="5449" y="-434"/>
                    <a:pt x="7686" y="258"/>
                  </a:cubicBezTo>
                  <a:cubicBezTo>
                    <a:pt x="9924" y="951"/>
                    <a:pt x="11676" y="3166"/>
                    <a:pt x="12357" y="5658"/>
                  </a:cubicBezTo>
                  <a:cubicBezTo>
                    <a:pt x="13038" y="8151"/>
                    <a:pt x="12649" y="10920"/>
                    <a:pt x="11481" y="13551"/>
                  </a:cubicBezTo>
                  <a:cubicBezTo>
                    <a:pt x="10314" y="16181"/>
                    <a:pt x="8368" y="18674"/>
                    <a:pt x="7978" y="19920"/>
                  </a:cubicBezTo>
                  <a:cubicBezTo>
                    <a:pt x="7589" y="21166"/>
                    <a:pt x="8757" y="21166"/>
                    <a:pt x="11286" y="20751"/>
                  </a:cubicBezTo>
                  <a:cubicBezTo>
                    <a:pt x="13816" y="20335"/>
                    <a:pt x="17708" y="19504"/>
                    <a:pt x="21600" y="18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933824" y="2669344"/>
              <a:ext cx="555626" cy="3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57"/>
                  </a:moveTo>
                  <a:cubicBezTo>
                    <a:pt x="741" y="-16"/>
                    <a:pt x="1481" y="-89"/>
                    <a:pt x="2592" y="312"/>
                  </a:cubicBezTo>
                  <a:cubicBezTo>
                    <a:pt x="3703" y="714"/>
                    <a:pt x="5184" y="1589"/>
                    <a:pt x="6521" y="2538"/>
                  </a:cubicBezTo>
                  <a:cubicBezTo>
                    <a:pt x="7858" y="3487"/>
                    <a:pt x="9051" y="4508"/>
                    <a:pt x="10306" y="5749"/>
                  </a:cubicBezTo>
                  <a:cubicBezTo>
                    <a:pt x="11561" y="6989"/>
                    <a:pt x="12878" y="8449"/>
                    <a:pt x="14009" y="9762"/>
                  </a:cubicBezTo>
                  <a:cubicBezTo>
                    <a:pt x="15141" y="11076"/>
                    <a:pt x="16087" y="12243"/>
                    <a:pt x="17095" y="13776"/>
                  </a:cubicBezTo>
                  <a:cubicBezTo>
                    <a:pt x="18103" y="15308"/>
                    <a:pt x="19173" y="17206"/>
                    <a:pt x="19831" y="18483"/>
                  </a:cubicBezTo>
                  <a:cubicBezTo>
                    <a:pt x="20489" y="19760"/>
                    <a:pt x="20736" y="20416"/>
                    <a:pt x="20962" y="20818"/>
                  </a:cubicBezTo>
                  <a:cubicBezTo>
                    <a:pt x="21189" y="21219"/>
                    <a:pt x="21394" y="21365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419600" y="2917824"/>
              <a:ext cx="84627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3600" y="0"/>
                  </a:moveTo>
                  <a:cubicBezTo>
                    <a:pt x="12533" y="745"/>
                    <a:pt x="11467" y="1490"/>
                    <a:pt x="11467" y="2607"/>
                  </a:cubicBezTo>
                  <a:cubicBezTo>
                    <a:pt x="11467" y="3724"/>
                    <a:pt x="12533" y="5214"/>
                    <a:pt x="14400" y="7324"/>
                  </a:cubicBezTo>
                  <a:cubicBezTo>
                    <a:pt x="16267" y="9434"/>
                    <a:pt x="18933" y="12166"/>
                    <a:pt x="20267" y="14152"/>
                  </a:cubicBezTo>
                  <a:cubicBezTo>
                    <a:pt x="21600" y="16138"/>
                    <a:pt x="21600" y="17379"/>
                    <a:pt x="20667" y="18248"/>
                  </a:cubicBezTo>
                  <a:cubicBezTo>
                    <a:pt x="19733" y="19117"/>
                    <a:pt x="17867" y="19614"/>
                    <a:pt x="14267" y="20110"/>
                  </a:cubicBezTo>
                  <a:cubicBezTo>
                    <a:pt x="10667" y="20607"/>
                    <a:pt x="5333" y="21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162425" y="2852828"/>
              <a:ext cx="115520" cy="8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1" fill="norm" stroke="1" extrusionOk="0">
                  <a:moveTo>
                    <a:pt x="8247" y="377"/>
                  </a:moveTo>
                  <a:cubicBezTo>
                    <a:pt x="10211" y="111"/>
                    <a:pt x="12175" y="-156"/>
                    <a:pt x="13549" y="111"/>
                  </a:cubicBezTo>
                  <a:cubicBezTo>
                    <a:pt x="14924" y="377"/>
                    <a:pt x="15709" y="1177"/>
                    <a:pt x="16200" y="2244"/>
                  </a:cubicBezTo>
                  <a:cubicBezTo>
                    <a:pt x="16691" y="3311"/>
                    <a:pt x="16887" y="4644"/>
                    <a:pt x="16691" y="5844"/>
                  </a:cubicBezTo>
                  <a:cubicBezTo>
                    <a:pt x="16495" y="7044"/>
                    <a:pt x="15905" y="8111"/>
                    <a:pt x="15120" y="8644"/>
                  </a:cubicBezTo>
                  <a:cubicBezTo>
                    <a:pt x="14335" y="9177"/>
                    <a:pt x="13353" y="9177"/>
                    <a:pt x="13156" y="9711"/>
                  </a:cubicBezTo>
                  <a:cubicBezTo>
                    <a:pt x="12960" y="10244"/>
                    <a:pt x="13549" y="11311"/>
                    <a:pt x="14825" y="12511"/>
                  </a:cubicBezTo>
                  <a:cubicBezTo>
                    <a:pt x="16102" y="13711"/>
                    <a:pt x="18065" y="15044"/>
                    <a:pt x="19440" y="16244"/>
                  </a:cubicBezTo>
                  <a:cubicBezTo>
                    <a:pt x="20815" y="17444"/>
                    <a:pt x="21600" y="18511"/>
                    <a:pt x="21404" y="19444"/>
                  </a:cubicBezTo>
                  <a:cubicBezTo>
                    <a:pt x="21207" y="20377"/>
                    <a:pt x="20029" y="21177"/>
                    <a:pt x="16298" y="21311"/>
                  </a:cubicBezTo>
                  <a:cubicBezTo>
                    <a:pt x="12567" y="21444"/>
                    <a:pt x="6284" y="20911"/>
                    <a:pt x="0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486150" y="2844800"/>
              <a:ext cx="15875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411"/>
                    <a:pt x="11520" y="6821"/>
                    <a:pt x="15120" y="10421"/>
                  </a:cubicBezTo>
                  <a:cubicBezTo>
                    <a:pt x="18720" y="14021"/>
                    <a:pt x="2016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482975" y="2838450"/>
              <a:ext cx="41275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344"/>
                    <a:pt x="13846" y="4688"/>
                    <a:pt x="10246" y="8288"/>
                  </a:cubicBezTo>
                  <a:cubicBezTo>
                    <a:pt x="6646" y="11888"/>
                    <a:pt x="3323" y="167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505200" y="2898775"/>
              <a:ext cx="41038" cy="8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22" fill="norm" stroke="1" extrusionOk="0">
                  <a:moveTo>
                    <a:pt x="9720" y="0"/>
                  </a:moveTo>
                  <a:cubicBezTo>
                    <a:pt x="12420" y="251"/>
                    <a:pt x="15120" y="502"/>
                    <a:pt x="17010" y="1256"/>
                  </a:cubicBezTo>
                  <a:cubicBezTo>
                    <a:pt x="18900" y="2009"/>
                    <a:pt x="19980" y="3265"/>
                    <a:pt x="18360" y="4521"/>
                  </a:cubicBezTo>
                  <a:cubicBezTo>
                    <a:pt x="16740" y="5777"/>
                    <a:pt x="12420" y="7033"/>
                    <a:pt x="12150" y="8163"/>
                  </a:cubicBezTo>
                  <a:cubicBezTo>
                    <a:pt x="11880" y="9293"/>
                    <a:pt x="15660" y="10298"/>
                    <a:pt x="18090" y="11428"/>
                  </a:cubicBezTo>
                  <a:cubicBezTo>
                    <a:pt x="20520" y="12558"/>
                    <a:pt x="21600" y="13814"/>
                    <a:pt x="20520" y="15572"/>
                  </a:cubicBezTo>
                  <a:cubicBezTo>
                    <a:pt x="19440" y="17330"/>
                    <a:pt x="16200" y="19591"/>
                    <a:pt x="12420" y="20595"/>
                  </a:cubicBezTo>
                  <a:cubicBezTo>
                    <a:pt x="8640" y="21600"/>
                    <a:pt x="4320" y="21349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867150" y="2771774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00"/>
                    <a:pt x="12000" y="11400"/>
                    <a:pt x="15600" y="15000"/>
                  </a:cubicBezTo>
                  <a:cubicBezTo>
                    <a:pt x="19200" y="18600"/>
                    <a:pt x="204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886200" y="2743199"/>
              <a:ext cx="34925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640"/>
                    <a:pt x="13745" y="9280"/>
                    <a:pt x="11127" y="12160"/>
                  </a:cubicBezTo>
                  <a:cubicBezTo>
                    <a:pt x="8509" y="15040"/>
                    <a:pt x="7200" y="16160"/>
                    <a:pt x="5564" y="17440"/>
                  </a:cubicBezTo>
                  <a:cubicBezTo>
                    <a:pt x="3927" y="18720"/>
                    <a:pt x="1964" y="20160"/>
                    <a:pt x="982" y="2088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924300" y="2811594"/>
              <a:ext cx="46083" cy="8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24" fill="norm" stroke="1" extrusionOk="0">
                  <a:moveTo>
                    <a:pt x="4418" y="1919"/>
                  </a:moveTo>
                  <a:cubicBezTo>
                    <a:pt x="6382" y="1138"/>
                    <a:pt x="8345" y="357"/>
                    <a:pt x="10555" y="97"/>
                  </a:cubicBezTo>
                  <a:cubicBezTo>
                    <a:pt x="12764" y="-163"/>
                    <a:pt x="15218" y="97"/>
                    <a:pt x="16691" y="878"/>
                  </a:cubicBezTo>
                  <a:cubicBezTo>
                    <a:pt x="18164" y="1659"/>
                    <a:pt x="18655" y="2960"/>
                    <a:pt x="17918" y="4261"/>
                  </a:cubicBezTo>
                  <a:cubicBezTo>
                    <a:pt x="17182" y="5562"/>
                    <a:pt x="15218" y="6864"/>
                    <a:pt x="12518" y="7904"/>
                  </a:cubicBezTo>
                  <a:cubicBezTo>
                    <a:pt x="9818" y="8945"/>
                    <a:pt x="6382" y="9726"/>
                    <a:pt x="5891" y="10247"/>
                  </a:cubicBezTo>
                  <a:cubicBezTo>
                    <a:pt x="5400" y="10767"/>
                    <a:pt x="7855" y="11027"/>
                    <a:pt x="10309" y="11288"/>
                  </a:cubicBezTo>
                  <a:cubicBezTo>
                    <a:pt x="12764" y="11548"/>
                    <a:pt x="15218" y="11808"/>
                    <a:pt x="17427" y="12329"/>
                  </a:cubicBezTo>
                  <a:cubicBezTo>
                    <a:pt x="19636" y="12849"/>
                    <a:pt x="21600" y="13630"/>
                    <a:pt x="21355" y="15191"/>
                  </a:cubicBezTo>
                  <a:cubicBezTo>
                    <a:pt x="21109" y="16753"/>
                    <a:pt x="18655" y="19095"/>
                    <a:pt x="15464" y="20266"/>
                  </a:cubicBezTo>
                  <a:cubicBezTo>
                    <a:pt x="12273" y="21437"/>
                    <a:pt x="8345" y="21437"/>
                    <a:pt x="5645" y="20786"/>
                  </a:cubicBezTo>
                  <a:cubicBezTo>
                    <a:pt x="2945" y="20136"/>
                    <a:pt x="1473" y="18835"/>
                    <a:pt x="0" y="175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286250" y="2638424"/>
              <a:ext cx="31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314825" y="262889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349750" y="2666388"/>
              <a:ext cx="49358" cy="9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50" fill="norm" stroke="1" extrusionOk="0">
                  <a:moveTo>
                    <a:pt x="6750" y="822"/>
                  </a:moveTo>
                  <a:cubicBezTo>
                    <a:pt x="9000" y="363"/>
                    <a:pt x="11250" y="-97"/>
                    <a:pt x="13275" y="18"/>
                  </a:cubicBezTo>
                  <a:cubicBezTo>
                    <a:pt x="15300" y="133"/>
                    <a:pt x="17100" y="822"/>
                    <a:pt x="18225" y="1741"/>
                  </a:cubicBezTo>
                  <a:cubicBezTo>
                    <a:pt x="19350" y="2660"/>
                    <a:pt x="19800" y="3809"/>
                    <a:pt x="18675" y="4843"/>
                  </a:cubicBezTo>
                  <a:cubicBezTo>
                    <a:pt x="17550" y="5877"/>
                    <a:pt x="14850" y="6797"/>
                    <a:pt x="12375" y="7601"/>
                  </a:cubicBezTo>
                  <a:cubicBezTo>
                    <a:pt x="9900" y="8405"/>
                    <a:pt x="7650" y="9094"/>
                    <a:pt x="7650" y="9554"/>
                  </a:cubicBezTo>
                  <a:cubicBezTo>
                    <a:pt x="7650" y="10014"/>
                    <a:pt x="9900" y="10243"/>
                    <a:pt x="12150" y="10588"/>
                  </a:cubicBezTo>
                  <a:cubicBezTo>
                    <a:pt x="14400" y="10933"/>
                    <a:pt x="16650" y="11392"/>
                    <a:pt x="18450" y="12656"/>
                  </a:cubicBezTo>
                  <a:cubicBezTo>
                    <a:pt x="20250" y="13920"/>
                    <a:pt x="21600" y="15988"/>
                    <a:pt x="20700" y="17712"/>
                  </a:cubicBezTo>
                  <a:cubicBezTo>
                    <a:pt x="19800" y="19435"/>
                    <a:pt x="16650" y="20814"/>
                    <a:pt x="12825" y="21158"/>
                  </a:cubicBezTo>
                  <a:cubicBezTo>
                    <a:pt x="9000" y="21503"/>
                    <a:pt x="4500" y="20814"/>
                    <a:pt x="0" y="201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273425" y="3314700"/>
              <a:ext cx="6962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353"/>
                    <a:pt x="21600" y="8707"/>
                    <a:pt x="20057" y="12307"/>
                  </a:cubicBezTo>
                  <a:cubicBezTo>
                    <a:pt x="18514" y="15907"/>
                    <a:pt x="9257" y="18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187699" y="3315171"/>
              <a:ext cx="127001" cy="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08" fill="norm" stroke="1" extrusionOk="0">
                  <a:moveTo>
                    <a:pt x="2160" y="6132"/>
                  </a:moveTo>
                  <a:cubicBezTo>
                    <a:pt x="1080" y="10932"/>
                    <a:pt x="0" y="15732"/>
                    <a:pt x="0" y="18132"/>
                  </a:cubicBezTo>
                  <a:cubicBezTo>
                    <a:pt x="0" y="20532"/>
                    <a:pt x="1080" y="20532"/>
                    <a:pt x="4050" y="15732"/>
                  </a:cubicBezTo>
                  <a:cubicBezTo>
                    <a:pt x="7020" y="10932"/>
                    <a:pt x="11880" y="1332"/>
                    <a:pt x="15120" y="132"/>
                  </a:cubicBezTo>
                  <a:cubicBezTo>
                    <a:pt x="18360" y="-1068"/>
                    <a:pt x="1998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317875" y="3425825"/>
              <a:ext cx="3492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600"/>
                    <a:pt x="17673" y="7200"/>
                    <a:pt x="14073" y="10800"/>
                  </a:cubicBezTo>
                  <a:cubicBezTo>
                    <a:pt x="10473" y="14400"/>
                    <a:pt x="5236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422650" y="3314699"/>
              <a:ext cx="4234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18"/>
                    <a:pt x="21600" y="10036"/>
                    <a:pt x="21600" y="13636"/>
                  </a:cubicBezTo>
                  <a:cubicBezTo>
                    <a:pt x="21600" y="17236"/>
                    <a:pt x="1080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098199" y="3212173"/>
              <a:ext cx="479148" cy="33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1" fill="norm" stroke="1" extrusionOk="0">
                  <a:moveTo>
                    <a:pt x="18785" y="2279"/>
                  </a:moveTo>
                  <a:cubicBezTo>
                    <a:pt x="18832" y="1943"/>
                    <a:pt x="18880" y="1606"/>
                    <a:pt x="18785" y="1337"/>
                  </a:cubicBezTo>
                  <a:cubicBezTo>
                    <a:pt x="18690" y="1068"/>
                    <a:pt x="18453" y="866"/>
                    <a:pt x="17980" y="731"/>
                  </a:cubicBezTo>
                  <a:cubicBezTo>
                    <a:pt x="17506" y="597"/>
                    <a:pt x="16796" y="530"/>
                    <a:pt x="15777" y="429"/>
                  </a:cubicBezTo>
                  <a:cubicBezTo>
                    <a:pt x="14759" y="328"/>
                    <a:pt x="13432" y="193"/>
                    <a:pt x="12011" y="92"/>
                  </a:cubicBezTo>
                  <a:cubicBezTo>
                    <a:pt x="10590" y="-9"/>
                    <a:pt x="9074" y="-76"/>
                    <a:pt x="7796" y="160"/>
                  </a:cubicBezTo>
                  <a:cubicBezTo>
                    <a:pt x="6517" y="395"/>
                    <a:pt x="5474" y="933"/>
                    <a:pt x="4456" y="1707"/>
                  </a:cubicBezTo>
                  <a:cubicBezTo>
                    <a:pt x="3438" y="2481"/>
                    <a:pt x="2443" y="3490"/>
                    <a:pt x="1661" y="4769"/>
                  </a:cubicBezTo>
                  <a:cubicBezTo>
                    <a:pt x="880" y="6047"/>
                    <a:pt x="311" y="7595"/>
                    <a:pt x="98" y="9311"/>
                  </a:cubicBezTo>
                  <a:cubicBezTo>
                    <a:pt x="-115" y="11027"/>
                    <a:pt x="27" y="12911"/>
                    <a:pt x="453" y="14492"/>
                  </a:cubicBezTo>
                  <a:cubicBezTo>
                    <a:pt x="880" y="16074"/>
                    <a:pt x="1590" y="17352"/>
                    <a:pt x="2490" y="18429"/>
                  </a:cubicBezTo>
                  <a:cubicBezTo>
                    <a:pt x="3390" y="19505"/>
                    <a:pt x="4480" y="20380"/>
                    <a:pt x="5877" y="20885"/>
                  </a:cubicBezTo>
                  <a:cubicBezTo>
                    <a:pt x="7274" y="21389"/>
                    <a:pt x="8980" y="21524"/>
                    <a:pt x="10661" y="21255"/>
                  </a:cubicBezTo>
                  <a:cubicBezTo>
                    <a:pt x="12343" y="20986"/>
                    <a:pt x="14001" y="20313"/>
                    <a:pt x="15374" y="19404"/>
                  </a:cubicBezTo>
                  <a:cubicBezTo>
                    <a:pt x="16748" y="18496"/>
                    <a:pt x="17838" y="17352"/>
                    <a:pt x="18714" y="15737"/>
                  </a:cubicBezTo>
                  <a:cubicBezTo>
                    <a:pt x="19590" y="14122"/>
                    <a:pt x="20253" y="12036"/>
                    <a:pt x="20703" y="10017"/>
                  </a:cubicBezTo>
                  <a:cubicBezTo>
                    <a:pt x="21153" y="7999"/>
                    <a:pt x="21390" y="6047"/>
                    <a:pt x="21438" y="4735"/>
                  </a:cubicBezTo>
                  <a:cubicBezTo>
                    <a:pt x="21485" y="3423"/>
                    <a:pt x="21343" y="2750"/>
                    <a:pt x="20490" y="2077"/>
                  </a:cubicBezTo>
                  <a:cubicBezTo>
                    <a:pt x="19638" y="1404"/>
                    <a:pt x="18074" y="731"/>
                    <a:pt x="16511" y="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876675" y="3276600"/>
              <a:ext cx="317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822700" y="3257828"/>
              <a:ext cx="114300" cy="4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1600" y="17865"/>
                    <a:pt x="3200" y="14265"/>
                    <a:pt x="6200" y="10665"/>
                  </a:cubicBezTo>
                  <a:cubicBezTo>
                    <a:pt x="9200" y="7065"/>
                    <a:pt x="13600" y="3465"/>
                    <a:pt x="16300" y="1665"/>
                  </a:cubicBezTo>
                  <a:cubicBezTo>
                    <a:pt x="19000" y="-135"/>
                    <a:pt x="20000" y="-135"/>
                    <a:pt x="20600" y="122"/>
                  </a:cubicBezTo>
                  <a:cubicBezTo>
                    <a:pt x="21200" y="379"/>
                    <a:pt x="21400" y="894"/>
                    <a:pt x="21600" y="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940175" y="3390899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038600" y="3273929"/>
              <a:ext cx="104775" cy="9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373"/>
                  </a:moveTo>
                  <a:cubicBezTo>
                    <a:pt x="218" y="2212"/>
                    <a:pt x="436" y="1050"/>
                    <a:pt x="1636" y="470"/>
                  </a:cubicBezTo>
                  <a:cubicBezTo>
                    <a:pt x="2836" y="-111"/>
                    <a:pt x="5018" y="-111"/>
                    <a:pt x="6545" y="237"/>
                  </a:cubicBezTo>
                  <a:cubicBezTo>
                    <a:pt x="8073" y="586"/>
                    <a:pt x="8945" y="1283"/>
                    <a:pt x="9055" y="3257"/>
                  </a:cubicBezTo>
                  <a:cubicBezTo>
                    <a:pt x="9164" y="5231"/>
                    <a:pt x="8509" y="8483"/>
                    <a:pt x="7418" y="11037"/>
                  </a:cubicBezTo>
                  <a:cubicBezTo>
                    <a:pt x="6327" y="13592"/>
                    <a:pt x="4800" y="15450"/>
                    <a:pt x="3491" y="17076"/>
                  </a:cubicBezTo>
                  <a:cubicBezTo>
                    <a:pt x="2182" y="18702"/>
                    <a:pt x="1091" y="20095"/>
                    <a:pt x="1527" y="20792"/>
                  </a:cubicBezTo>
                  <a:cubicBezTo>
                    <a:pt x="1964" y="21489"/>
                    <a:pt x="3927" y="21489"/>
                    <a:pt x="7527" y="20908"/>
                  </a:cubicBezTo>
                  <a:cubicBezTo>
                    <a:pt x="11127" y="20328"/>
                    <a:pt x="16364" y="19166"/>
                    <a:pt x="21600" y="18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755488" y="3169237"/>
              <a:ext cx="469248" cy="33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79" fill="norm" stroke="1" extrusionOk="0">
                  <a:moveTo>
                    <a:pt x="15212" y="3363"/>
                  </a:moveTo>
                  <a:cubicBezTo>
                    <a:pt x="15212" y="2763"/>
                    <a:pt x="15212" y="2163"/>
                    <a:pt x="15043" y="1829"/>
                  </a:cubicBezTo>
                  <a:cubicBezTo>
                    <a:pt x="14874" y="1496"/>
                    <a:pt x="14537" y="1429"/>
                    <a:pt x="13621" y="1196"/>
                  </a:cubicBezTo>
                  <a:cubicBezTo>
                    <a:pt x="12705" y="963"/>
                    <a:pt x="11210" y="563"/>
                    <a:pt x="9643" y="296"/>
                  </a:cubicBezTo>
                  <a:cubicBezTo>
                    <a:pt x="8076" y="29"/>
                    <a:pt x="6437" y="-104"/>
                    <a:pt x="5183" y="96"/>
                  </a:cubicBezTo>
                  <a:cubicBezTo>
                    <a:pt x="3930" y="296"/>
                    <a:pt x="3062" y="829"/>
                    <a:pt x="2315" y="1996"/>
                  </a:cubicBezTo>
                  <a:cubicBezTo>
                    <a:pt x="1567" y="3163"/>
                    <a:pt x="940" y="4963"/>
                    <a:pt x="531" y="6829"/>
                  </a:cubicBezTo>
                  <a:cubicBezTo>
                    <a:pt x="121" y="8696"/>
                    <a:pt x="-72" y="10629"/>
                    <a:pt x="24" y="12496"/>
                  </a:cubicBezTo>
                  <a:cubicBezTo>
                    <a:pt x="121" y="14363"/>
                    <a:pt x="507" y="16163"/>
                    <a:pt x="1350" y="17629"/>
                  </a:cubicBezTo>
                  <a:cubicBezTo>
                    <a:pt x="2194" y="19096"/>
                    <a:pt x="3496" y="20229"/>
                    <a:pt x="4990" y="20829"/>
                  </a:cubicBezTo>
                  <a:cubicBezTo>
                    <a:pt x="6485" y="21429"/>
                    <a:pt x="8173" y="21496"/>
                    <a:pt x="9932" y="21229"/>
                  </a:cubicBezTo>
                  <a:cubicBezTo>
                    <a:pt x="11692" y="20963"/>
                    <a:pt x="13524" y="20363"/>
                    <a:pt x="15140" y="19596"/>
                  </a:cubicBezTo>
                  <a:cubicBezTo>
                    <a:pt x="16755" y="18829"/>
                    <a:pt x="18153" y="17896"/>
                    <a:pt x="19214" y="16563"/>
                  </a:cubicBezTo>
                  <a:cubicBezTo>
                    <a:pt x="20274" y="15229"/>
                    <a:pt x="20998" y="13496"/>
                    <a:pt x="21263" y="11796"/>
                  </a:cubicBezTo>
                  <a:cubicBezTo>
                    <a:pt x="21528" y="10096"/>
                    <a:pt x="21335" y="8429"/>
                    <a:pt x="20660" y="7129"/>
                  </a:cubicBezTo>
                  <a:cubicBezTo>
                    <a:pt x="19985" y="5829"/>
                    <a:pt x="18828" y="4896"/>
                    <a:pt x="17309" y="4329"/>
                  </a:cubicBezTo>
                  <a:cubicBezTo>
                    <a:pt x="15791" y="3763"/>
                    <a:pt x="13910" y="3563"/>
                    <a:pt x="12030" y="3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556124" y="3222625"/>
              <a:ext cx="2118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529"/>
                    <a:pt x="21600" y="7059"/>
                    <a:pt x="21600" y="10659"/>
                  </a:cubicBezTo>
                  <a:cubicBezTo>
                    <a:pt x="21600" y="14259"/>
                    <a:pt x="10800" y="17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508500" y="3244850"/>
              <a:ext cx="15557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619625" y="3355974"/>
              <a:ext cx="31750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718050" y="3246766"/>
              <a:ext cx="65473" cy="12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89" fill="norm" stroke="1" extrusionOk="0">
                  <a:moveTo>
                    <a:pt x="4050" y="1761"/>
                  </a:moveTo>
                  <a:cubicBezTo>
                    <a:pt x="5062" y="1070"/>
                    <a:pt x="6075" y="378"/>
                    <a:pt x="7762" y="119"/>
                  </a:cubicBezTo>
                  <a:cubicBezTo>
                    <a:pt x="9450" y="-140"/>
                    <a:pt x="11812" y="33"/>
                    <a:pt x="13669" y="551"/>
                  </a:cubicBezTo>
                  <a:cubicBezTo>
                    <a:pt x="15525" y="1070"/>
                    <a:pt x="16875" y="1934"/>
                    <a:pt x="16538" y="3057"/>
                  </a:cubicBezTo>
                  <a:cubicBezTo>
                    <a:pt x="16200" y="4180"/>
                    <a:pt x="14175" y="5562"/>
                    <a:pt x="12319" y="6426"/>
                  </a:cubicBezTo>
                  <a:cubicBezTo>
                    <a:pt x="10462" y="7290"/>
                    <a:pt x="8775" y="7636"/>
                    <a:pt x="8606" y="8068"/>
                  </a:cubicBezTo>
                  <a:cubicBezTo>
                    <a:pt x="8437" y="8500"/>
                    <a:pt x="9788" y="9018"/>
                    <a:pt x="11981" y="9796"/>
                  </a:cubicBezTo>
                  <a:cubicBezTo>
                    <a:pt x="14175" y="10574"/>
                    <a:pt x="17212" y="11610"/>
                    <a:pt x="19069" y="12993"/>
                  </a:cubicBezTo>
                  <a:cubicBezTo>
                    <a:pt x="20925" y="14375"/>
                    <a:pt x="21600" y="16103"/>
                    <a:pt x="19912" y="17658"/>
                  </a:cubicBezTo>
                  <a:cubicBezTo>
                    <a:pt x="18225" y="19214"/>
                    <a:pt x="14175" y="20596"/>
                    <a:pt x="10462" y="21028"/>
                  </a:cubicBezTo>
                  <a:cubicBezTo>
                    <a:pt x="6750" y="21460"/>
                    <a:pt x="3375" y="20942"/>
                    <a:pt x="0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375622" y="3124427"/>
              <a:ext cx="538420" cy="3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2" fill="norm" stroke="1" extrusionOk="0">
                  <a:moveTo>
                    <a:pt x="17573" y="2663"/>
                  </a:moveTo>
                  <a:cubicBezTo>
                    <a:pt x="17109" y="2217"/>
                    <a:pt x="16645" y="1771"/>
                    <a:pt x="15759" y="1357"/>
                  </a:cubicBezTo>
                  <a:cubicBezTo>
                    <a:pt x="14873" y="942"/>
                    <a:pt x="13565" y="560"/>
                    <a:pt x="12236" y="305"/>
                  </a:cubicBezTo>
                  <a:cubicBezTo>
                    <a:pt x="10908" y="50"/>
                    <a:pt x="9558" y="-77"/>
                    <a:pt x="8081" y="50"/>
                  </a:cubicBezTo>
                  <a:cubicBezTo>
                    <a:pt x="6604" y="178"/>
                    <a:pt x="5001" y="560"/>
                    <a:pt x="3693" y="1325"/>
                  </a:cubicBezTo>
                  <a:cubicBezTo>
                    <a:pt x="2386" y="2089"/>
                    <a:pt x="1373" y="3236"/>
                    <a:pt x="783" y="4829"/>
                  </a:cubicBezTo>
                  <a:cubicBezTo>
                    <a:pt x="192" y="6422"/>
                    <a:pt x="23" y="8461"/>
                    <a:pt x="2" y="10436"/>
                  </a:cubicBezTo>
                  <a:cubicBezTo>
                    <a:pt x="-19" y="12411"/>
                    <a:pt x="108" y="14323"/>
                    <a:pt x="361" y="15852"/>
                  </a:cubicBezTo>
                  <a:cubicBezTo>
                    <a:pt x="614" y="17381"/>
                    <a:pt x="993" y="18528"/>
                    <a:pt x="1837" y="19420"/>
                  </a:cubicBezTo>
                  <a:cubicBezTo>
                    <a:pt x="2681" y="20312"/>
                    <a:pt x="3989" y="20950"/>
                    <a:pt x="5423" y="21236"/>
                  </a:cubicBezTo>
                  <a:cubicBezTo>
                    <a:pt x="6858" y="21523"/>
                    <a:pt x="8419" y="21459"/>
                    <a:pt x="10085" y="21045"/>
                  </a:cubicBezTo>
                  <a:cubicBezTo>
                    <a:pt x="11751" y="20631"/>
                    <a:pt x="13523" y="19866"/>
                    <a:pt x="15105" y="18974"/>
                  </a:cubicBezTo>
                  <a:cubicBezTo>
                    <a:pt x="16687" y="18082"/>
                    <a:pt x="18079" y="17063"/>
                    <a:pt x="19113" y="15852"/>
                  </a:cubicBezTo>
                  <a:cubicBezTo>
                    <a:pt x="20147" y="14642"/>
                    <a:pt x="20822" y="13240"/>
                    <a:pt x="21180" y="11711"/>
                  </a:cubicBezTo>
                  <a:cubicBezTo>
                    <a:pt x="21539" y="10181"/>
                    <a:pt x="21581" y="8525"/>
                    <a:pt x="21159" y="6900"/>
                  </a:cubicBezTo>
                  <a:cubicBezTo>
                    <a:pt x="20737" y="5275"/>
                    <a:pt x="19851" y="3682"/>
                    <a:pt x="18754" y="2790"/>
                  </a:cubicBezTo>
                  <a:cubicBezTo>
                    <a:pt x="17658" y="1898"/>
                    <a:pt x="16350" y="1707"/>
                    <a:pt x="15105" y="1803"/>
                  </a:cubicBezTo>
                  <a:cubicBezTo>
                    <a:pt x="13861" y="1898"/>
                    <a:pt x="12679" y="2281"/>
                    <a:pt x="11498" y="2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596999" y="3298825"/>
              <a:ext cx="476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420" y="0"/>
                  </a:moveTo>
                  <a:cubicBezTo>
                    <a:pt x="481" y="838"/>
                    <a:pt x="-458" y="1677"/>
                    <a:pt x="246" y="3033"/>
                  </a:cubicBezTo>
                  <a:cubicBezTo>
                    <a:pt x="951" y="4389"/>
                    <a:pt x="3299" y="6263"/>
                    <a:pt x="4942" y="8211"/>
                  </a:cubicBezTo>
                  <a:cubicBezTo>
                    <a:pt x="6585" y="10159"/>
                    <a:pt x="7525" y="12181"/>
                    <a:pt x="8933" y="14178"/>
                  </a:cubicBezTo>
                  <a:cubicBezTo>
                    <a:pt x="10342" y="16175"/>
                    <a:pt x="12220" y="18148"/>
                    <a:pt x="14333" y="19381"/>
                  </a:cubicBezTo>
                  <a:cubicBezTo>
                    <a:pt x="16446" y="20614"/>
                    <a:pt x="18794" y="21107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597025" y="3281230"/>
              <a:ext cx="623524" cy="47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82" fill="norm" stroke="1" extrusionOk="0">
                  <a:moveTo>
                    <a:pt x="549" y="3975"/>
                  </a:moveTo>
                  <a:cubicBezTo>
                    <a:pt x="549" y="3734"/>
                    <a:pt x="549" y="3494"/>
                    <a:pt x="641" y="3301"/>
                  </a:cubicBezTo>
                  <a:cubicBezTo>
                    <a:pt x="732" y="3109"/>
                    <a:pt x="915" y="2965"/>
                    <a:pt x="1593" y="2724"/>
                  </a:cubicBezTo>
                  <a:cubicBezTo>
                    <a:pt x="2270" y="2484"/>
                    <a:pt x="3441" y="2147"/>
                    <a:pt x="4759" y="1858"/>
                  </a:cubicBezTo>
                  <a:cubicBezTo>
                    <a:pt x="6077" y="1570"/>
                    <a:pt x="7542" y="1329"/>
                    <a:pt x="8969" y="1137"/>
                  </a:cubicBezTo>
                  <a:cubicBezTo>
                    <a:pt x="10397" y="944"/>
                    <a:pt x="11788" y="800"/>
                    <a:pt x="13161" y="631"/>
                  </a:cubicBezTo>
                  <a:cubicBezTo>
                    <a:pt x="14534" y="463"/>
                    <a:pt x="15889" y="271"/>
                    <a:pt x="16951" y="150"/>
                  </a:cubicBezTo>
                  <a:cubicBezTo>
                    <a:pt x="18012" y="30"/>
                    <a:pt x="18781" y="-18"/>
                    <a:pt x="19312" y="6"/>
                  </a:cubicBezTo>
                  <a:cubicBezTo>
                    <a:pt x="19843" y="30"/>
                    <a:pt x="20136" y="126"/>
                    <a:pt x="20282" y="295"/>
                  </a:cubicBezTo>
                  <a:cubicBezTo>
                    <a:pt x="20428" y="463"/>
                    <a:pt x="20428" y="704"/>
                    <a:pt x="20428" y="1738"/>
                  </a:cubicBezTo>
                  <a:cubicBezTo>
                    <a:pt x="20428" y="2772"/>
                    <a:pt x="20428" y="4600"/>
                    <a:pt x="20465" y="6332"/>
                  </a:cubicBezTo>
                  <a:cubicBezTo>
                    <a:pt x="20502" y="8064"/>
                    <a:pt x="20575" y="9700"/>
                    <a:pt x="20666" y="11263"/>
                  </a:cubicBezTo>
                  <a:cubicBezTo>
                    <a:pt x="20758" y="12827"/>
                    <a:pt x="20868" y="14318"/>
                    <a:pt x="20978" y="15328"/>
                  </a:cubicBezTo>
                  <a:cubicBezTo>
                    <a:pt x="21087" y="16338"/>
                    <a:pt x="21197" y="16868"/>
                    <a:pt x="21325" y="17325"/>
                  </a:cubicBezTo>
                  <a:cubicBezTo>
                    <a:pt x="21454" y="17782"/>
                    <a:pt x="21600" y="18166"/>
                    <a:pt x="21563" y="18311"/>
                  </a:cubicBezTo>
                  <a:cubicBezTo>
                    <a:pt x="21527" y="18455"/>
                    <a:pt x="21307" y="18359"/>
                    <a:pt x="20721" y="18383"/>
                  </a:cubicBezTo>
                  <a:cubicBezTo>
                    <a:pt x="20136" y="18407"/>
                    <a:pt x="19184" y="18551"/>
                    <a:pt x="18012" y="18720"/>
                  </a:cubicBezTo>
                  <a:cubicBezTo>
                    <a:pt x="16841" y="18888"/>
                    <a:pt x="15449" y="19080"/>
                    <a:pt x="14022" y="19177"/>
                  </a:cubicBezTo>
                  <a:cubicBezTo>
                    <a:pt x="12594" y="19273"/>
                    <a:pt x="11129" y="19273"/>
                    <a:pt x="9647" y="19345"/>
                  </a:cubicBezTo>
                  <a:cubicBezTo>
                    <a:pt x="8164" y="19417"/>
                    <a:pt x="6663" y="19562"/>
                    <a:pt x="5272" y="19826"/>
                  </a:cubicBezTo>
                  <a:cubicBezTo>
                    <a:pt x="3881" y="20091"/>
                    <a:pt x="2599" y="20476"/>
                    <a:pt x="1739" y="20788"/>
                  </a:cubicBezTo>
                  <a:cubicBezTo>
                    <a:pt x="879" y="21101"/>
                    <a:pt x="439" y="21341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276474" y="3271198"/>
              <a:ext cx="19051" cy="4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892"/>
                  </a:moveTo>
                  <a:cubicBezTo>
                    <a:pt x="2400" y="475"/>
                    <a:pt x="4800" y="57"/>
                    <a:pt x="6000" y="5"/>
                  </a:cubicBezTo>
                  <a:cubicBezTo>
                    <a:pt x="7200" y="-47"/>
                    <a:pt x="7200" y="266"/>
                    <a:pt x="7800" y="1414"/>
                  </a:cubicBezTo>
                  <a:cubicBezTo>
                    <a:pt x="8400" y="2562"/>
                    <a:pt x="9600" y="4544"/>
                    <a:pt x="10200" y="6579"/>
                  </a:cubicBezTo>
                  <a:cubicBezTo>
                    <a:pt x="10800" y="8614"/>
                    <a:pt x="10800" y="10701"/>
                    <a:pt x="10200" y="12710"/>
                  </a:cubicBezTo>
                  <a:cubicBezTo>
                    <a:pt x="9600" y="14718"/>
                    <a:pt x="8400" y="16649"/>
                    <a:pt x="7800" y="17953"/>
                  </a:cubicBezTo>
                  <a:cubicBezTo>
                    <a:pt x="7200" y="19257"/>
                    <a:pt x="7200" y="19936"/>
                    <a:pt x="7800" y="20405"/>
                  </a:cubicBezTo>
                  <a:cubicBezTo>
                    <a:pt x="8400" y="20875"/>
                    <a:pt x="9600" y="21136"/>
                    <a:pt x="12000" y="21292"/>
                  </a:cubicBezTo>
                  <a:cubicBezTo>
                    <a:pt x="14400" y="21449"/>
                    <a:pt x="18000" y="21501"/>
                    <a:pt x="21600" y="215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190749" y="3204079"/>
              <a:ext cx="793184" cy="50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8" fill="norm" stroke="1" extrusionOk="0">
                  <a:moveTo>
                    <a:pt x="2157" y="5955"/>
                  </a:moveTo>
                  <a:cubicBezTo>
                    <a:pt x="2042" y="5729"/>
                    <a:pt x="1927" y="5503"/>
                    <a:pt x="1855" y="5253"/>
                  </a:cubicBezTo>
                  <a:cubicBezTo>
                    <a:pt x="1783" y="5004"/>
                    <a:pt x="1754" y="4733"/>
                    <a:pt x="1870" y="4461"/>
                  </a:cubicBezTo>
                  <a:cubicBezTo>
                    <a:pt x="1985" y="4189"/>
                    <a:pt x="2243" y="3918"/>
                    <a:pt x="2862" y="3601"/>
                  </a:cubicBezTo>
                  <a:cubicBezTo>
                    <a:pt x="3480" y="3284"/>
                    <a:pt x="4458" y="2921"/>
                    <a:pt x="5508" y="2627"/>
                  </a:cubicBezTo>
                  <a:cubicBezTo>
                    <a:pt x="6558" y="2333"/>
                    <a:pt x="7679" y="2106"/>
                    <a:pt x="8758" y="1925"/>
                  </a:cubicBezTo>
                  <a:cubicBezTo>
                    <a:pt x="9836" y="1744"/>
                    <a:pt x="10872" y="1608"/>
                    <a:pt x="11994" y="1472"/>
                  </a:cubicBezTo>
                  <a:cubicBezTo>
                    <a:pt x="13115" y="1336"/>
                    <a:pt x="14323" y="1201"/>
                    <a:pt x="15416" y="1020"/>
                  </a:cubicBezTo>
                  <a:cubicBezTo>
                    <a:pt x="16509" y="838"/>
                    <a:pt x="17487" y="612"/>
                    <a:pt x="18407" y="431"/>
                  </a:cubicBezTo>
                  <a:cubicBezTo>
                    <a:pt x="19328" y="250"/>
                    <a:pt x="20191" y="114"/>
                    <a:pt x="20694" y="46"/>
                  </a:cubicBezTo>
                  <a:cubicBezTo>
                    <a:pt x="21197" y="-22"/>
                    <a:pt x="21341" y="-22"/>
                    <a:pt x="21442" y="91"/>
                  </a:cubicBezTo>
                  <a:cubicBezTo>
                    <a:pt x="21542" y="204"/>
                    <a:pt x="21600" y="431"/>
                    <a:pt x="21514" y="884"/>
                  </a:cubicBezTo>
                  <a:cubicBezTo>
                    <a:pt x="21427" y="1336"/>
                    <a:pt x="21197" y="2016"/>
                    <a:pt x="21025" y="3035"/>
                  </a:cubicBezTo>
                  <a:cubicBezTo>
                    <a:pt x="20852" y="4053"/>
                    <a:pt x="20737" y="5412"/>
                    <a:pt x="20622" y="6884"/>
                  </a:cubicBezTo>
                  <a:cubicBezTo>
                    <a:pt x="20507" y="8355"/>
                    <a:pt x="20392" y="9940"/>
                    <a:pt x="20277" y="11638"/>
                  </a:cubicBezTo>
                  <a:cubicBezTo>
                    <a:pt x="20162" y="13336"/>
                    <a:pt x="20047" y="15148"/>
                    <a:pt x="19989" y="16506"/>
                  </a:cubicBezTo>
                  <a:cubicBezTo>
                    <a:pt x="19932" y="17865"/>
                    <a:pt x="19932" y="18770"/>
                    <a:pt x="19932" y="19336"/>
                  </a:cubicBezTo>
                  <a:cubicBezTo>
                    <a:pt x="19932" y="19903"/>
                    <a:pt x="19932" y="20129"/>
                    <a:pt x="19860" y="20310"/>
                  </a:cubicBezTo>
                  <a:cubicBezTo>
                    <a:pt x="19788" y="20491"/>
                    <a:pt x="19644" y="20627"/>
                    <a:pt x="19242" y="20627"/>
                  </a:cubicBezTo>
                  <a:cubicBezTo>
                    <a:pt x="18839" y="20627"/>
                    <a:pt x="18177" y="20491"/>
                    <a:pt x="17315" y="20355"/>
                  </a:cubicBezTo>
                  <a:cubicBezTo>
                    <a:pt x="16452" y="20220"/>
                    <a:pt x="15387" y="20084"/>
                    <a:pt x="14338" y="20016"/>
                  </a:cubicBezTo>
                  <a:cubicBezTo>
                    <a:pt x="13288" y="19948"/>
                    <a:pt x="12252" y="19948"/>
                    <a:pt x="11145" y="20016"/>
                  </a:cubicBezTo>
                  <a:cubicBezTo>
                    <a:pt x="10038" y="20084"/>
                    <a:pt x="8859" y="20220"/>
                    <a:pt x="7694" y="20378"/>
                  </a:cubicBezTo>
                  <a:cubicBezTo>
                    <a:pt x="6529" y="20536"/>
                    <a:pt x="5378" y="20718"/>
                    <a:pt x="4099" y="20921"/>
                  </a:cubicBezTo>
                  <a:cubicBezTo>
                    <a:pt x="2819" y="21125"/>
                    <a:pt x="1409" y="21352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372210" y="3076574"/>
              <a:ext cx="18815" cy="47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6533" y="1305"/>
                    <a:pt x="11733" y="2609"/>
                    <a:pt x="8733" y="4180"/>
                  </a:cubicBezTo>
                  <a:cubicBezTo>
                    <a:pt x="5733" y="5750"/>
                    <a:pt x="4533" y="7587"/>
                    <a:pt x="3333" y="9423"/>
                  </a:cubicBezTo>
                  <a:cubicBezTo>
                    <a:pt x="2133" y="11259"/>
                    <a:pt x="933" y="13095"/>
                    <a:pt x="333" y="14859"/>
                  </a:cubicBezTo>
                  <a:cubicBezTo>
                    <a:pt x="-267" y="16623"/>
                    <a:pt x="-267" y="18314"/>
                    <a:pt x="2133" y="19426"/>
                  </a:cubicBezTo>
                  <a:cubicBezTo>
                    <a:pt x="4533" y="20537"/>
                    <a:pt x="9333" y="21068"/>
                    <a:pt x="1413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357110" y="3057706"/>
              <a:ext cx="739033" cy="49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55" fill="norm" stroke="1" extrusionOk="0">
                  <a:moveTo>
                    <a:pt x="341" y="4239"/>
                  </a:moveTo>
                  <a:cubicBezTo>
                    <a:pt x="218" y="3782"/>
                    <a:pt x="94" y="3326"/>
                    <a:pt x="33" y="2983"/>
                  </a:cubicBezTo>
                  <a:cubicBezTo>
                    <a:pt x="-29" y="2641"/>
                    <a:pt x="-29" y="2412"/>
                    <a:pt x="279" y="2070"/>
                  </a:cubicBezTo>
                  <a:cubicBezTo>
                    <a:pt x="587" y="1727"/>
                    <a:pt x="1204" y="1271"/>
                    <a:pt x="2005" y="928"/>
                  </a:cubicBezTo>
                  <a:cubicBezTo>
                    <a:pt x="2806" y="586"/>
                    <a:pt x="3792" y="357"/>
                    <a:pt x="4809" y="220"/>
                  </a:cubicBezTo>
                  <a:cubicBezTo>
                    <a:pt x="5825" y="83"/>
                    <a:pt x="6873" y="38"/>
                    <a:pt x="7967" y="15"/>
                  </a:cubicBezTo>
                  <a:cubicBezTo>
                    <a:pt x="9061" y="-8"/>
                    <a:pt x="10201" y="-8"/>
                    <a:pt x="11310" y="38"/>
                  </a:cubicBezTo>
                  <a:cubicBezTo>
                    <a:pt x="12420" y="83"/>
                    <a:pt x="13498" y="175"/>
                    <a:pt x="14592" y="289"/>
                  </a:cubicBezTo>
                  <a:cubicBezTo>
                    <a:pt x="15686" y="403"/>
                    <a:pt x="16795" y="540"/>
                    <a:pt x="17843" y="723"/>
                  </a:cubicBezTo>
                  <a:cubicBezTo>
                    <a:pt x="18890" y="905"/>
                    <a:pt x="19876" y="1134"/>
                    <a:pt x="20508" y="1385"/>
                  </a:cubicBezTo>
                  <a:cubicBezTo>
                    <a:pt x="21140" y="1636"/>
                    <a:pt x="21417" y="1910"/>
                    <a:pt x="21494" y="2367"/>
                  </a:cubicBezTo>
                  <a:cubicBezTo>
                    <a:pt x="21571" y="2823"/>
                    <a:pt x="21448" y="3463"/>
                    <a:pt x="21247" y="4490"/>
                  </a:cubicBezTo>
                  <a:cubicBezTo>
                    <a:pt x="21047" y="5518"/>
                    <a:pt x="20770" y="6933"/>
                    <a:pt x="20554" y="8417"/>
                  </a:cubicBezTo>
                  <a:cubicBezTo>
                    <a:pt x="20338" y="9902"/>
                    <a:pt x="20184" y="11454"/>
                    <a:pt x="20046" y="12893"/>
                  </a:cubicBezTo>
                  <a:cubicBezTo>
                    <a:pt x="19907" y="14331"/>
                    <a:pt x="19784" y="15655"/>
                    <a:pt x="19676" y="16957"/>
                  </a:cubicBezTo>
                  <a:cubicBezTo>
                    <a:pt x="19568" y="18258"/>
                    <a:pt x="19476" y="19537"/>
                    <a:pt x="19399" y="20291"/>
                  </a:cubicBezTo>
                  <a:cubicBezTo>
                    <a:pt x="19322" y="21044"/>
                    <a:pt x="19260" y="21272"/>
                    <a:pt x="19060" y="21409"/>
                  </a:cubicBezTo>
                  <a:cubicBezTo>
                    <a:pt x="18859" y="21546"/>
                    <a:pt x="18521" y="21592"/>
                    <a:pt x="17766" y="21524"/>
                  </a:cubicBezTo>
                  <a:cubicBezTo>
                    <a:pt x="17011" y="21455"/>
                    <a:pt x="15840" y="21272"/>
                    <a:pt x="14653" y="21158"/>
                  </a:cubicBezTo>
                  <a:cubicBezTo>
                    <a:pt x="13467" y="21044"/>
                    <a:pt x="12265" y="20998"/>
                    <a:pt x="10971" y="20976"/>
                  </a:cubicBezTo>
                  <a:cubicBezTo>
                    <a:pt x="9677" y="20953"/>
                    <a:pt x="8291" y="20953"/>
                    <a:pt x="6873" y="20976"/>
                  </a:cubicBezTo>
                  <a:cubicBezTo>
                    <a:pt x="5456" y="20998"/>
                    <a:pt x="4008" y="21044"/>
                    <a:pt x="2559" y="210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593849" y="3360093"/>
              <a:ext cx="81493" cy="42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3366" y="600"/>
                  </a:moveTo>
                  <a:cubicBezTo>
                    <a:pt x="2244" y="438"/>
                    <a:pt x="1122" y="276"/>
                    <a:pt x="561" y="330"/>
                  </a:cubicBezTo>
                  <a:cubicBezTo>
                    <a:pt x="0" y="384"/>
                    <a:pt x="0" y="654"/>
                    <a:pt x="0" y="2004"/>
                  </a:cubicBezTo>
                  <a:cubicBezTo>
                    <a:pt x="0" y="3354"/>
                    <a:pt x="0" y="5784"/>
                    <a:pt x="140" y="7701"/>
                  </a:cubicBezTo>
                  <a:cubicBezTo>
                    <a:pt x="281" y="9618"/>
                    <a:pt x="561" y="11022"/>
                    <a:pt x="982" y="11940"/>
                  </a:cubicBezTo>
                  <a:cubicBezTo>
                    <a:pt x="1403" y="12858"/>
                    <a:pt x="1964" y="13290"/>
                    <a:pt x="2525" y="13641"/>
                  </a:cubicBezTo>
                  <a:cubicBezTo>
                    <a:pt x="3086" y="13992"/>
                    <a:pt x="3647" y="14262"/>
                    <a:pt x="4208" y="14154"/>
                  </a:cubicBezTo>
                  <a:cubicBezTo>
                    <a:pt x="4769" y="14046"/>
                    <a:pt x="5330" y="13560"/>
                    <a:pt x="5610" y="12291"/>
                  </a:cubicBezTo>
                  <a:cubicBezTo>
                    <a:pt x="5891" y="11022"/>
                    <a:pt x="5891" y="8970"/>
                    <a:pt x="5610" y="7188"/>
                  </a:cubicBezTo>
                  <a:cubicBezTo>
                    <a:pt x="5330" y="5406"/>
                    <a:pt x="4769" y="3894"/>
                    <a:pt x="4348" y="2841"/>
                  </a:cubicBezTo>
                  <a:cubicBezTo>
                    <a:pt x="3927" y="1788"/>
                    <a:pt x="3647" y="1194"/>
                    <a:pt x="3226" y="735"/>
                  </a:cubicBezTo>
                  <a:cubicBezTo>
                    <a:pt x="2805" y="276"/>
                    <a:pt x="2244" y="-48"/>
                    <a:pt x="2104" y="6"/>
                  </a:cubicBezTo>
                  <a:cubicBezTo>
                    <a:pt x="1964" y="60"/>
                    <a:pt x="2244" y="492"/>
                    <a:pt x="3226" y="1599"/>
                  </a:cubicBezTo>
                  <a:cubicBezTo>
                    <a:pt x="4208" y="2706"/>
                    <a:pt x="5891" y="4488"/>
                    <a:pt x="7153" y="6243"/>
                  </a:cubicBezTo>
                  <a:cubicBezTo>
                    <a:pt x="8416" y="7998"/>
                    <a:pt x="9257" y="9726"/>
                    <a:pt x="10099" y="11481"/>
                  </a:cubicBezTo>
                  <a:cubicBezTo>
                    <a:pt x="10940" y="13236"/>
                    <a:pt x="11782" y="15018"/>
                    <a:pt x="12483" y="16044"/>
                  </a:cubicBezTo>
                  <a:cubicBezTo>
                    <a:pt x="13184" y="17070"/>
                    <a:pt x="13745" y="17340"/>
                    <a:pt x="14166" y="17313"/>
                  </a:cubicBezTo>
                  <a:cubicBezTo>
                    <a:pt x="14587" y="17286"/>
                    <a:pt x="14868" y="16962"/>
                    <a:pt x="15148" y="15774"/>
                  </a:cubicBezTo>
                  <a:cubicBezTo>
                    <a:pt x="15429" y="14586"/>
                    <a:pt x="15709" y="12534"/>
                    <a:pt x="14868" y="10428"/>
                  </a:cubicBezTo>
                  <a:cubicBezTo>
                    <a:pt x="14026" y="8322"/>
                    <a:pt x="12062" y="6162"/>
                    <a:pt x="10800" y="4758"/>
                  </a:cubicBezTo>
                  <a:cubicBezTo>
                    <a:pt x="9538" y="3354"/>
                    <a:pt x="8977" y="2706"/>
                    <a:pt x="8416" y="2220"/>
                  </a:cubicBezTo>
                  <a:cubicBezTo>
                    <a:pt x="7855" y="1734"/>
                    <a:pt x="7294" y="1410"/>
                    <a:pt x="6873" y="1410"/>
                  </a:cubicBezTo>
                  <a:cubicBezTo>
                    <a:pt x="6452" y="1410"/>
                    <a:pt x="6171" y="1734"/>
                    <a:pt x="6031" y="2976"/>
                  </a:cubicBezTo>
                  <a:cubicBezTo>
                    <a:pt x="5891" y="4218"/>
                    <a:pt x="5891" y="6378"/>
                    <a:pt x="7153" y="8295"/>
                  </a:cubicBezTo>
                  <a:cubicBezTo>
                    <a:pt x="8416" y="10212"/>
                    <a:pt x="10940" y="11886"/>
                    <a:pt x="12623" y="12858"/>
                  </a:cubicBezTo>
                  <a:cubicBezTo>
                    <a:pt x="14306" y="13830"/>
                    <a:pt x="15148" y="14100"/>
                    <a:pt x="15990" y="14127"/>
                  </a:cubicBezTo>
                  <a:cubicBezTo>
                    <a:pt x="16831" y="14154"/>
                    <a:pt x="17673" y="13938"/>
                    <a:pt x="17953" y="12966"/>
                  </a:cubicBezTo>
                  <a:cubicBezTo>
                    <a:pt x="18234" y="11994"/>
                    <a:pt x="17953" y="10266"/>
                    <a:pt x="17392" y="8835"/>
                  </a:cubicBezTo>
                  <a:cubicBezTo>
                    <a:pt x="16831" y="7404"/>
                    <a:pt x="15990" y="6270"/>
                    <a:pt x="15709" y="5541"/>
                  </a:cubicBezTo>
                  <a:cubicBezTo>
                    <a:pt x="15429" y="4812"/>
                    <a:pt x="15709" y="4488"/>
                    <a:pt x="16130" y="4488"/>
                  </a:cubicBezTo>
                  <a:cubicBezTo>
                    <a:pt x="16551" y="4488"/>
                    <a:pt x="17112" y="4812"/>
                    <a:pt x="17953" y="5892"/>
                  </a:cubicBezTo>
                  <a:cubicBezTo>
                    <a:pt x="18795" y="6972"/>
                    <a:pt x="19917" y="8808"/>
                    <a:pt x="20478" y="10887"/>
                  </a:cubicBezTo>
                  <a:cubicBezTo>
                    <a:pt x="21039" y="12966"/>
                    <a:pt x="21039" y="15288"/>
                    <a:pt x="21039" y="17016"/>
                  </a:cubicBezTo>
                  <a:cubicBezTo>
                    <a:pt x="21039" y="18744"/>
                    <a:pt x="21039" y="19878"/>
                    <a:pt x="21179" y="20580"/>
                  </a:cubicBezTo>
                  <a:cubicBezTo>
                    <a:pt x="21319" y="21282"/>
                    <a:pt x="21600" y="21552"/>
                    <a:pt x="21600" y="21471"/>
                  </a:cubicBezTo>
                  <a:cubicBezTo>
                    <a:pt x="21600" y="21390"/>
                    <a:pt x="21319" y="20958"/>
                    <a:pt x="21039" y="20634"/>
                  </a:cubicBezTo>
                  <a:cubicBezTo>
                    <a:pt x="20758" y="20310"/>
                    <a:pt x="20478" y="20094"/>
                    <a:pt x="20197" y="198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571625" y="3289300"/>
              <a:ext cx="625475" cy="42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40"/>
                  </a:moveTo>
                  <a:cubicBezTo>
                    <a:pt x="1023" y="3573"/>
                    <a:pt x="2047" y="3307"/>
                    <a:pt x="3289" y="2987"/>
                  </a:cubicBezTo>
                  <a:cubicBezTo>
                    <a:pt x="4532" y="2667"/>
                    <a:pt x="5994" y="2293"/>
                    <a:pt x="7346" y="1973"/>
                  </a:cubicBezTo>
                  <a:cubicBezTo>
                    <a:pt x="8698" y="1653"/>
                    <a:pt x="9941" y="1387"/>
                    <a:pt x="11220" y="1200"/>
                  </a:cubicBezTo>
                  <a:cubicBezTo>
                    <a:pt x="12499" y="1013"/>
                    <a:pt x="13815" y="907"/>
                    <a:pt x="15186" y="720"/>
                  </a:cubicBezTo>
                  <a:cubicBezTo>
                    <a:pt x="16556" y="533"/>
                    <a:pt x="17982" y="267"/>
                    <a:pt x="18786" y="133"/>
                  </a:cubicBezTo>
                  <a:cubicBezTo>
                    <a:pt x="19590" y="0"/>
                    <a:pt x="19773" y="0"/>
                    <a:pt x="19974" y="0"/>
                  </a:cubicBezTo>
                  <a:cubicBezTo>
                    <a:pt x="20175" y="0"/>
                    <a:pt x="20394" y="0"/>
                    <a:pt x="20321" y="80"/>
                  </a:cubicBezTo>
                  <a:cubicBezTo>
                    <a:pt x="20248" y="160"/>
                    <a:pt x="19882" y="320"/>
                    <a:pt x="19005" y="400"/>
                  </a:cubicBezTo>
                  <a:cubicBezTo>
                    <a:pt x="18128" y="480"/>
                    <a:pt x="16739" y="480"/>
                    <a:pt x="15405" y="533"/>
                  </a:cubicBezTo>
                  <a:cubicBezTo>
                    <a:pt x="14071" y="587"/>
                    <a:pt x="12792" y="693"/>
                    <a:pt x="11421" y="853"/>
                  </a:cubicBezTo>
                  <a:cubicBezTo>
                    <a:pt x="10051" y="1013"/>
                    <a:pt x="8589" y="1227"/>
                    <a:pt x="7182" y="1440"/>
                  </a:cubicBezTo>
                  <a:cubicBezTo>
                    <a:pt x="5775" y="1653"/>
                    <a:pt x="4422" y="1867"/>
                    <a:pt x="3965" y="1920"/>
                  </a:cubicBezTo>
                  <a:cubicBezTo>
                    <a:pt x="3509" y="1973"/>
                    <a:pt x="3947" y="1867"/>
                    <a:pt x="4843" y="1707"/>
                  </a:cubicBezTo>
                  <a:cubicBezTo>
                    <a:pt x="5738" y="1547"/>
                    <a:pt x="7090" y="1333"/>
                    <a:pt x="8424" y="1147"/>
                  </a:cubicBezTo>
                  <a:cubicBezTo>
                    <a:pt x="9758" y="960"/>
                    <a:pt x="11074" y="800"/>
                    <a:pt x="12408" y="667"/>
                  </a:cubicBezTo>
                  <a:cubicBezTo>
                    <a:pt x="13742" y="533"/>
                    <a:pt x="15094" y="427"/>
                    <a:pt x="16374" y="373"/>
                  </a:cubicBezTo>
                  <a:cubicBezTo>
                    <a:pt x="17653" y="320"/>
                    <a:pt x="18859" y="320"/>
                    <a:pt x="19553" y="320"/>
                  </a:cubicBezTo>
                  <a:cubicBezTo>
                    <a:pt x="20248" y="320"/>
                    <a:pt x="20430" y="320"/>
                    <a:pt x="20613" y="240"/>
                  </a:cubicBezTo>
                  <a:cubicBezTo>
                    <a:pt x="20796" y="160"/>
                    <a:pt x="20979" y="0"/>
                    <a:pt x="21088" y="53"/>
                  </a:cubicBezTo>
                  <a:cubicBezTo>
                    <a:pt x="21198" y="107"/>
                    <a:pt x="21235" y="373"/>
                    <a:pt x="21289" y="1280"/>
                  </a:cubicBezTo>
                  <a:cubicBezTo>
                    <a:pt x="21344" y="2187"/>
                    <a:pt x="21417" y="3733"/>
                    <a:pt x="21472" y="5413"/>
                  </a:cubicBezTo>
                  <a:cubicBezTo>
                    <a:pt x="21527" y="7093"/>
                    <a:pt x="21563" y="8907"/>
                    <a:pt x="21527" y="10533"/>
                  </a:cubicBezTo>
                  <a:cubicBezTo>
                    <a:pt x="21490" y="12160"/>
                    <a:pt x="21381" y="13600"/>
                    <a:pt x="21326" y="14453"/>
                  </a:cubicBezTo>
                  <a:cubicBezTo>
                    <a:pt x="21271" y="15307"/>
                    <a:pt x="21271" y="15573"/>
                    <a:pt x="21308" y="15840"/>
                  </a:cubicBezTo>
                  <a:cubicBezTo>
                    <a:pt x="21344" y="16107"/>
                    <a:pt x="21417" y="16373"/>
                    <a:pt x="21472" y="16347"/>
                  </a:cubicBezTo>
                  <a:cubicBezTo>
                    <a:pt x="21527" y="16320"/>
                    <a:pt x="21563" y="16000"/>
                    <a:pt x="21582" y="14773"/>
                  </a:cubicBezTo>
                  <a:cubicBezTo>
                    <a:pt x="21600" y="13547"/>
                    <a:pt x="21600" y="11413"/>
                    <a:pt x="21600" y="10027"/>
                  </a:cubicBezTo>
                  <a:cubicBezTo>
                    <a:pt x="21600" y="8640"/>
                    <a:pt x="21600" y="8000"/>
                    <a:pt x="21600" y="7520"/>
                  </a:cubicBezTo>
                  <a:cubicBezTo>
                    <a:pt x="21600" y="7040"/>
                    <a:pt x="21600" y="6720"/>
                    <a:pt x="21563" y="6720"/>
                  </a:cubicBezTo>
                  <a:cubicBezTo>
                    <a:pt x="21527" y="6720"/>
                    <a:pt x="21454" y="7040"/>
                    <a:pt x="21436" y="8267"/>
                  </a:cubicBezTo>
                  <a:cubicBezTo>
                    <a:pt x="21417" y="9493"/>
                    <a:pt x="21454" y="11627"/>
                    <a:pt x="21454" y="13733"/>
                  </a:cubicBezTo>
                  <a:cubicBezTo>
                    <a:pt x="21454" y="15840"/>
                    <a:pt x="21417" y="17920"/>
                    <a:pt x="21344" y="19227"/>
                  </a:cubicBezTo>
                  <a:cubicBezTo>
                    <a:pt x="21271" y="20533"/>
                    <a:pt x="21161" y="21067"/>
                    <a:pt x="2105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612899" y="3642783"/>
              <a:ext cx="717053" cy="7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051" y="21296"/>
                    <a:pt x="2103" y="20992"/>
                    <a:pt x="3154" y="20079"/>
                  </a:cubicBezTo>
                  <a:cubicBezTo>
                    <a:pt x="4205" y="19166"/>
                    <a:pt x="5257" y="17645"/>
                    <a:pt x="6467" y="16276"/>
                  </a:cubicBezTo>
                  <a:cubicBezTo>
                    <a:pt x="7678" y="14907"/>
                    <a:pt x="9048" y="13690"/>
                    <a:pt x="10306" y="12473"/>
                  </a:cubicBezTo>
                  <a:cubicBezTo>
                    <a:pt x="11565" y="11256"/>
                    <a:pt x="12712" y="10039"/>
                    <a:pt x="13874" y="8823"/>
                  </a:cubicBezTo>
                  <a:cubicBezTo>
                    <a:pt x="15037" y="7606"/>
                    <a:pt x="16216" y="6389"/>
                    <a:pt x="17427" y="5020"/>
                  </a:cubicBezTo>
                  <a:cubicBezTo>
                    <a:pt x="18637" y="3651"/>
                    <a:pt x="19880" y="2130"/>
                    <a:pt x="20612" y="1217"/>
                  </a:cubicBezTo>
                  <a:cubicBezTo>
                    <a:pt x="21345" y="304"/>
                    <a:pt x="21568" y="0"/>
                    <a:pt x="21584" y="0"/>
                  </a:cubicBezTo>
                  <a:cubicBezTo>
                    <a:pt x="21600" y="0"/>
                    <a:pt x="21409" y="304"/>
                    <a:pt x="21186" y="1065"/>
                  </a:cubicBezTo>
                  <a:cubicBezTo>
                    <a:pt x="20963" y="1825"/>
                    <a:pt x="20708" y="3042"/>
                    <a:pt x="20453" y="42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841499" y="2860675"/>
              <a:ext cx="44088" cy="42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52" fill="norm" stroke="1" extrusionOk="0">
                  <a:moveTo>
                    <a:pt x="1543" y="650"/>
                  </a:moveTo>
                  <a:cubicBezTo>
                    <a:pt x="2571" y="1678"/>
                    <a:pt x="3600" y="2707"/>
                    <a:pt x="4371" y="3925"/>
                  </a:cubicBezTo>
                  <a:cubicBezTo>
                    <a:pt x="5143" y="5143"/>
                    <a:pt x="5657" y="6550"/>
                    <a:pt x="6686" y="7795"/>
                  </a:cubicBezTo>
                  <a:cubicBezTo>
                    <a:pt x="7714" y="9041"/>
                    <a:pt x="9257" y="10123"/>
                    <a:pt x="10800" y="11206"/>
                  </a:cubicBezTo>
                  <a:cubicBezTo>
                    <a:pt x="12343" y="12289"/>
                    <a:pt x="13886" y="13371"/>
                    <a:pt x="15686" y="14589"/>
                  </a:cubicBezTo>
                  <a:cubicBezTo>
                    <a:pt x="17486" y="15808"/>
                    <a:pt x="19543" y="17161"/>
                    <a:pt x="20571" y="18244"/>
                  </a:cubicBezTo>
                  <a:cubicBezTo>
                    <a:pt x="21600" y="19326"/>
                    <a:pt x="21600" y="20138"/>
                    <a:pt x="21086" y="20707"/>
                  </a:cubicBezTo>
                  <a:cubicBezTo>
                    <a:pt x="20571" y="21275"/>
                    <a:pt x="19543" y="21600"/>
                    <a:pt x="19029" y="21546"/>
                  </a:cubicBezTo>
                  <a:cubicBezTo>
                    <a:pt x="18514" y="21492"/>
                    <a:pt x="18514" y="21059"/>
                    <a:pt x="17486" y="20084"/>
                  </a:cubicBezTo>
                  <a:cubicBezTo>
                    <a:pt x="16457" y="19110"/>
                    <a:pt x="14400" y="17594"/>
                    <a:pt x="12600" y="16132"/>
                  </a:cubicBezTo>
                  <a:cubicBezTo>
                    <a:pt x="10800" y="14671"/>
                    <a:pt x="9257" y="13263"/>
                    <a:pt x="7457" y="11802"/>
                  </a:cubicBezTo>
                  <a:cubicBezTo>
                    <a:pt x="5657" y="10340"/>
                    <a:pt x="3600" y="8824"/>
                    <a:pt x="2314" y="7092"/>
                  </a:cubicBezTo>
                  <a:cubicBezTo>
                    <a:pt x="1029" y="5359"/>
                    <a:pt x="514" y="3411"/>
                    <a:pt x="257" y="2192"/>
                  </a:cubicBezTo>
                  <a:cubicBezTo>
                    <a:pt x="0" y="974"/>
                    <a:pt x="0" y="48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971674" y="2148498"/>
              <a:ext cx="615007" cy="41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1" fill="norm" stroke="1" extrusionOk="0">
                  <a:moveTo>
                    <a:pt x="557" y="21541"/>
                  </a:moveTo>
                  <a:cubicBezTo>
                    <a:pt x="557" y="21268"/>
                    <a:pt x="557" y="20994"/>
                    <a:pt x="649" y="20775"/>
                  </a:cubicBezTo>
                  <a:cubicBezTo>
                    <a:pt x="742" y="20557"/>
                    <a:pt x="928" y="20393"/>
                    <a:pt x="1355" y="19983"/>
                  </a:cubicBezTo>
                  <a:cubicBezTo>
                    <a:pt x="1781" y="19572"/>
                    <a:pt x="2449" y="18916"/>
                    <a:pt x="3266" y="18178"/>
                  </a:cubicBezTo>
                  <a:cubicBezTo>
                    <a:pt x="4082" y="17440"/>
                    <a:pt x="5047" y="16619"/>
                    <a:pt x="5938" y="15717"/>
                  </a:cubicBezTo>
                  <a:cubicBezTo>
                    <a:pt x="6829" y="14815"/>
                    <a:pt x="7645" y="13831"/>
                    <a:pt x="8518" y="12819"/>
                  </a:cubicBezTo>
                  <a:cubicBezTo>
                    <a:pt x="9390" y="11807"/>
                    <a:pt x="10318" y="10768"/>
                    <a:pt x="11320" y="9729"/>
                  </a:cubicBezTo>
                  <a:cubicBezTo>
                    <a:pt x="12322" y="8690"/>
                    <a:pt x="13398" y="7651"/>
                    <a:pt x="14474" y="6585"/>
                  </a:cubicBezTo>
                  <a:cubicBezTo>
                    <a:pt x="15551" y="5519"/>
                    <a:pt x="16627" y="4425"/>
                    <a:pt x="17610" y="3495"/>
                  </a:cubicBezTo>
                  <a:cubicBezTo>
                    <a:pt x="18594" y="2566"/>
                    <a:pt x="19485" y="1800"/>
                    <a:pt x="20023" y="1363"/>
                  </a:cubicBezTo>
                  <a:cubicBezTo>
                    <a:pt x="20561" y="925"/>
                    <a:pt x="20746" y="816"/>
                    <a:pt x="20988" y="625"/>
                  </a:cubicBezTo>
                  <a:cubicBezTo>
                    <a:pt x="21229" y="433"/>
                    <a:pt x="21526" y="160"/>
                    <a:pt x="21563" y="50"/>
                  </a:cubicBezTo>
                  <a:cubicBezTo>
                    <a:pt x="21600" y="-59"/>
                    <a:pt x="21377" y="-4"/>
                    <a:pt x="20969" y="351"/>
                  </a:cubicBezTo>
                  <a:cubicBezTo>
                    <a:pt x="20561" y="707"/>
                    <a:pt x="19967" y="1363"/>
                    <a:pt x="19188" y="2156"/>
                  </a:cubicBezTo>
                  <a:cubicBezTo>
                    <a:pt x="18408" y="2949"/>
                    <a:pt x="17443" y="3878"/>
                    <a:pt x="16478" y="4835"/>
                  </a:cubicBezTo>
                  <a:cubicBezTo>
                    <a:pt x="15513" y="5792"/>
                    <a:pt x="14548" y="6776"/>
                    <a:pt x="13509" y="7843"/>
                  </a:cubicBezTo>
                  <a:cubicBezTo>
                    <a:pt x="12470" y="8909"/>
                    <a:pt x="11357" y="10057"/>
                    <a:pt x="10262" y="11096"/>
                  </a:cubicBezTo>
                  <a:cubicBezTo>
                    <a:pt x="9167" y="12135"/>
                    <a:pt x="8091" y="13065"/>
                    <a:pt x="6996" y="13995"/>
                  </a:cubicBezTo>
                  <a:cubicBezTo>
                    <a:pt x="5901" y="14924"/>
                    <a:pt x="4788" y="15854"/>
                    <a:pt x="3619" y="16948"/>
                  </a:cubicBezTo>
                  <a:cubicBezTo>
                    <a:pt x="2449" y="18041"/>
                    <a:pt x="1225" y="19299"/>
                    <a:pt x="0" y="205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704974" y="3775075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14"/>
                    <a:pt x="10800" y="11829"/>
                    <a:pt x="14400" y="15429"/>
                  </a:cubicBezTo>
                  <a:cubicBezTo>
                    <a:pt x="18000" y="19029"/>
                    <a:pt x="198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666874" y="3876674"/>
              <a:ext cx="762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683915" y="3911600"/>
              <a:ext cx="33760" cy="5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21" fill="norm" stroke="1" extrusionOk="0">
                  <a:moveTo>
                    <a:pt x="9097" y="0"/>
                  </a:moveTo>
                  <a:cubicBezTo>
                    <a:pt x="7134" y="1630"/>
                    <a:pt x="5170" y="3260"/>
                    <a:pt x="3206" y="6928"/>
                  </a:cubicBezTo>
                  <a:cubicBezTo>
                    <a:pt x="1243" y="10596"/>
                    <a:pt x="-721" y="16302"/>
                    <a:pt x="261" y="18951"/>
                  </a:cubicBezTo>
                  <a:cubicBezTo>
                    <a:pt x="1243" y="21600"/>
                    <a:pt x="5170" y="21192"/>
                    <a:pt x="9097" y="19970"/>
                  </a:cubicBezTo>
                  <a:cubicBezTo>
                    <a:pt x="13024" y="18747"/>
                    <a:pt x="16952" y="16709"/>
                    <a:pt x="20879" y="146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711324" y="3927475"/>
              <a:ext cx="12701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768475" y="3844925"/>
              <a:ext cx="41275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778000" y="3825875"/>
              <a:ext cx="3492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582"/>
                    <a:pt x="11127" y="9164"/>
                    <a:pt x="7527" y="12764"/>
                  </a:cubicBezTo>
                  <a:cubicBezTo>
                    <a:pt x="3927" y="16364"/>
                    <a:pt x="1964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857375" y="3765550"/>
              <a:ext cx="317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838324" y="3848100"/>
              <a:ext cx="539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854199" y="3893054"/>
              <a:ext cx="79376" cy="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069"/>
                  </a:moveTo>
                  <a:cubicBezTo>
                    <a:pt x="1440" y="1989"/>
                    <a:pt x="2880" y="909"/>
                    <a:pt x="4320" y="369"/>
                  </a:cubicBezTo>
                  <a:cubicBezTo>
                    <a:pt x="5760" y="-171"/>
                    <a:pt x="7200" y="-171"/>
                    <a:pt x="8208" y="729"/>
                  </a:cubicBezTo>
                  <a:cubicBezTo>
                    <a:pt x="9216" y="1629"/>
                    <a:pt x="9792" y="3429"/>
                    <a:pt x="9360" y="6309"/>
                  </a:cubicBezTo>
                  <a:cubicBezTo>
                    <a:pt x="8928" y="9189"/>
                    <a:pt x="7488" y="13149"/>
                    <a:pt x="6192" y="15849"/>
                  </a:cubicBezTo>
                  <a:cubicBezTo>
                    <a:pt x="4896" y="18549"/>
                    <a:pt x="3744" y="19989"/>
                    <a:pt x="4176" y="20709"/>
                  </a:cubicBezTo>
                  <a:cubicBezTo>
                    <a:pt x="4608" y="21429"/>
                    <a:pt x="6624" y="21429"/>
                    <a:pt x="9792" y="20709"/>
                  </a:cubicBezTo>
                  <a:cubicBezTo>
                    <a:pt x="12960" y="19989"/>
                    <a:pt x="17280" y="18549"/>
                    <a:pt x="21600" y="1710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946275" y="3810000"/>
              <a:ext cx="5397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958975" y="3848099"/>
              <a:ext cx="444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089150" y="3743325"/>
              <a:ext cx="1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047874" y="38417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049971" y="3857625"/>
              <a:ext cx="72792" cy="11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17" fill="norm" stroke="1" extrusionOk="0">
                  <a:moveTo>
                    <a:pt x="15826" y="7455"/>
                  </a:moveTo>
                  <a:cubicBezTo>
                    <a:pt x="12479" y="6690"/>
                    <a:pt x="9133" y="5926"/>
                    <a:pt x="6547" y="5926"/>
                  </a:cubicBezTo>
                  <a:cubicBezTo>
                    <a:pt x="3961" y="5926"/>
                    <a:pt x="2136" y="6690"/>
                    <a:pt x="1071" y="7646"/>
                  </a:cubicBezTo>
                  <a:cubicBezTo>
                    <a:pt x="6" y="8602"/>
                    <a:pt x="-298" y="9749"/>
                    <a:pt x="310" y="10513"/>
                  </a:cubicBezTo>
                  <a:cubicBezTo>
                    <a:pt x="919" y="11278"/>
                    <a:pt x="2440" y="11660"/>
                    <a:pt x="5330" y="12425"/>
                  </a:cubicBezTo>
                  <a:cubicBezTo>
                    <a:pt x="8220" y="13189"/>
                    <a:pt x="12479" y="14336"/>
                    <a:pt x="14913" y="15388"/>
                  </a:cubicBezTo>
                  <a:cubicBezTo>
                    <a:pt x="17347" y="16439"/>
                    <a:pt x="17956" y="17395"/>
                    <a:pt x="17499" y="18350"/>
                  </a:cubicBezTo>
                  <a:cubicBezTo>
                    <a:pt x="17043" y="19306"/>
                    <a:pt x="15522" y="20262"/>
                    <a:pt x="13696" y="20835"/>
                  </a:cubicBezTo>
                  <a:cubicBezTo>
                    <a:pt x="11871" y="21409"/>
                    <a:pt x="9741" y="21600"/>
                    <a:pt x="8525" y="21218"/>
                  </a:cubicBezTo>
                  <a:cubicBezTo>
                    <a:pt x="7308" y="20835"/>
                    <a:pt x="7003" y="19880"/>
                    <a:pt x="7916" y="18637"/>
                  </a:cubicBezTo>
                  <a:cubicBezTo>
                    <a:pt x="8829" y="17395"/>
                    <a:pt x="10958" y="15865"/>
                    <a:pt x="13392" y="13572"/>
                  </a:cubicBezTo>
                  <a:cubicBezTo>
                    <a:pt x="15826" y="11278"/>
                    <a:pt x="18564" y="8219"/>
                    <a:pt x="19933" y="6212"/>
                  </a:cubicBezTo>
                  <a:cubicBezTo>
                    <a:pt x="21302" y="4205"/>
                    <a:pt x="21302" y="3250"/>
                    <a:pt x="19629" y="2389"/>
                  </a:cubicBezTo>
                  <a:cubicBezTo>
                    <a:pt x="17956" y="1529"/>
                    <a:pt x="14609" y="765"/>
                    <a:pt x="11263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543175" y="3705224"/>
              <a:ext cx="31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511425" y="38036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521375" y="3844925"/>
              <a:ext cx="47200" cy="6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6" fill="norm" stroke="1" extrusionOk="0">
                  <a:moveTo>
                    <a:pt x="12767" y="0"/>
                  </a:moveTo>
                  <a:cubicBezTo>
                    <a:pt x="9407" y="2291"/>
                    <a:pt x="6047" y="4582"/>
                    <a:pt x="3887" y="7200"/>
                  </a:cubicBezTo>
                  <a:cubicBezTo>
                    <a:pt x="1727" y="9818"/>
                    <a:pt x="767" y="12764"/>
                    <a:pt x="287" y="15218"/>
                  </a:cubicBezTo>
                  <a:cubicBezTo>
                    <a:pt x="-193" y="17673"/>
                    <a:pt x="-193" y="19636"/>
                    <a:pt x="1247" y="20618"/>
                  </a:cubicBezTo>
                  <a:cubicBezTo>
                    <a:pt x="2687" y="21600"/>
                    <a:pt x="5567" y="21600"/>
                    <a:pt x="9167" y="20782"/>
                  </a:cubicBezTo>
                  <a:cubicBezTo>
                    <a:pt x="12767" y="19964"/>
                    <a:pt x="17087" y="18327"/>
                    <a:pt x="21407" y="166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565399" y="3863975"/>
              <a:ext cx="9526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16"/>
                    <a:pt x="7200" y="3032"/>
                    <a:pt x="3600" y="6632"/>
                  </a:cubicBezTo>
                  <a:cubicBezTo>
                    <a:pt x="0" y="10232"/>
                    <a:pt x="0" y="15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625724" y="3762375"/>
              <a:ext cx="53976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835" y="3600"/>
                  </a:cubicBezTo>
                  <a:cubicBezTo>
                    <a:pt x="11435" y="7200"/>
                    <a:pt x="1651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641599" y="377190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629" y="2520"/>
                  </a:cubicBezTo>
                  <a:cubicBezTo>
                    <a:pt x="10800" y="5040"/>
                    <a:pt x="7714" y="10080"/>
                    <a:pt x="5400" y="13680"/>
                  </a:cubicBezTo>
                  <a:cubicBezTo>
                    <a:pt x="3086" y="17280"/>
                    <a:pt x="1543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727325" y="3724275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701925" y="3822700"/>
              <a:ext cx="50800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725592" y="3859461"/>
              <a:ext cx="46184" cy="6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981" fill="norm" stroke="1" extrusionOk="0">
                  <a:moveTo>
                    <a:pt x="786" y="455"/>
                  </a:moveTo>
                  <a:cubicBezTo>
                    <a:pt x="3186" y="95"/>
                    <a:pt x="5586" y="-265"/>
                    <a:pt x="7506" y="275"/>
                  </a:cubicBezTo>
                  <a:cubicBezTo>
                    <a:pt x="9426" y="815"/>
                    <a:pt x="10866" y="2255"/>
                    <a:pt x="11106" y="4055"/>
                  </a:cubicBezTo>
                  <a:cubicBezTo>
                    <a:pt x="11346" y="5855"/>
                    <a:pt x="10386" y="8015"/>
                    <a:pt x="8706" y="10175"/>
                  </a:cubicBezTo>
                  <a:cubicBezTo>
                    <a:pt x="7026" y="12335"/>
                    <a:pt x="4626" y="14495"/>
                    <a:pt x="2706" y="16475"/>
                  </a:cubicBezTo>
                  <a:cubicBezTo>
                    <a:pt x="786" y="18455"/>
                    <a:pt x="-654" y="20255"/>
                    <a:pt x="306" y="20795"/>
                  </a:cubicBezTo>
                  <a:cubicBezTo>
                    <a:pt x="1266" y="21335"/>
                    <a:pt x="4626" y="20615"/>
                    <a:pt x="8466" y="19715"/>
                  </a:cubicBezTo>
                  <a:cubicBezTo>
                    <a:pt x="12306" y="18815"/>
                    <a:pt x="16626" y="17735"/>
                    <a:pt x="20946" y="166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819399" y="3806825"/>
              <a:ext cx="285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809875" y="3838574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917824" y="3746500"/>
              <a:ext cx="696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057"/>
                    <a:pt x="18514" y="4114"/>
                    <a:pt x="20057" y="7714"/>
                  </a:cubicBezTo>
                  <a:cubicBezTo>
                    <a:pt x="21600" y="11314"/>
                    <a:pt x="15429" y="16457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882900" y="3819524"/>
              <a:ext cx="571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881641" y="3857625"/>
              <a:ext cx="49616" cy="7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09" fill="norm" stroke="1" extrusionOk="0">
                  <a:moveTo>
                    <a:pt x="17716" y="2663"/>
                  </a:moveTo>
                  <a:cubicBezTo>
                    <a:pt x="13308" y="2663"/>
                    <a:pt x="8900" y="2663"/>
                    <a:pt x="5814" y="3255"/>
                  </a:cubicBezTo>
                  <a:cubicBezTo>
                    <a:pt x="2729" y="3847"/>
                    <a:pt x="965" y="5030"/>
                    <a:pt x="304" y="6362"/>
                  </a:cubicBezTo>
                  <a:cubicBezTo>
                    <a:pt x="-357" y="7693"/>
                    <a:pt x="84" y="9173"/>
                    <a:pt x="1406" y="10060"/>
                  </a:cubicBezTo>
                  <a:cubicBezTo>
                    <a:pt x="2729" y="10948"/>
                    <a:pt x="4933" y="11244"/>
                    <a:pt x="7357" y="11688"/>
                  </a:cubicBezTo>
                  <a:cubicBezTo>
                    <a:pt x="9782" y="12132"/>
                    <a:pt x="12427" y="12723"/>
                    <a:pt x="13970" y="13759"/>
                  </a:cubicBezTo>
                  <a:cubicBezTo>
                    <a:pt x="15512" y="14795"/>
                    <a:pt x="15953" y="16274"/>
                    <a:pt x="15292" y="17458"/>
                  </a:cubicBezTo>
                  <a:cubicBezTo>
                    <a:pt x="14631" y="18641"/>
                    <a:pt x="12867" y="19529"/>
                    <a:pt x="10884" y="20268"/>
                  </a:cubicBezTo>
                  <a:cubicBezTo>
                    <a:pt x="8900" y="21008"/>
                    <a:pt x="6696" y="21600"/>
                    <a:pt x="6035" y="21156"/>
                  </a:cubicBezTo>
                  <a:cubicBezTo>
                    <a:pt x="5374" y="20712"/>
                    <a:pt x="6255" y="19233"/>
                    <a:pt x="8239" y="17310"/>
                  </a:cubicBezTo>
                  <a:cubicBezTo>
                    <a:pt x="10223" y="15386"/>
                    <a:pt x="13308" y="13019"/>
                    <a:pt x="15512" y="11096"/>
                  </a:cubicBezTo>
                  <a:cubicBezTo>
                    <a:pt x="17716" y="9173"/>
                    <a:pt x="19039" y="7693"/>
                    <a:pt x="19921" y="6214"/>
                  </a:cubicBezTo>
                  <a:cubicBezTo>
                    <a:pt x="20802" y="4734"/>
                    <a:pt x="21243" y="3255"/>
                    <a:pt x="19259" y="2219"/>
                  </a:cubicBezTo>
                  <a:cubicBezTo>
                    <a:pt x="17276" y="1184"/>
                    <a:pt x="12867" y="592"/>
                    <a:pt x="8459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521200" y="3603625"/>
              <a:ext cx="1" cy="95250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457700" y="3714750"/>
              <a:ext cx="85725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67" y="17280"/>
                    <a:pt x="10133" y="21600"/>
                    <a:pt x="13733" y="19440"/>
                  </a:cubicBezTo>
                  <a:cubicBezTo>
                    <a:pt x="17333" y="17280"/>
                    <a:pt x="1946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473575" y="3756025"/>
              <a:ext cx="51659" cy="7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8" fill="norm" stroke="1" extrusionOk="0">
                  <a:moveTo>
                    <a:pt x="6480" y="0"/>
                  </a:moveTo>
                  <a:cubicBezTo>
                    <a:pt x="8640" y="0"/>
                    <a:pt x="10800" y="0"/>
                    <a:pt x="12744" y="426"/>
                  </a:cubicBezTo>
                  <a:cubicBezTo>
                    <a:pt x="14688" y="853"/>
                    <a:pt x="16416" y="1705"/>
                    <a:pt x="16632" y="2842"/>
                  </a:cubicBezTo>
                  <a:cubicBezTo>
                    <a:pt x="16848" y="3979"/>
                    <a:pt x="15552" y="5400"/>
                    <a:pt x="15984" y="6537"/>
                  </a:cubicBezTo>
                  <a:cubicBezTo>
                    <a:pt x="16416" y="7674"/>
                    <a:pt x="18576" y="8526"/>
                    <a:pt x="19872" y="9805"/>
                  </a:cubicBezTo>
                  <a:cubicBezTo>
                    <a:pt x="21168" y="11084"/>
                    <a:pt x="21600" y="12789"/>
                    <a:pt x="20304" y="14637"/>
                  </a:cubicBezTo>
                  <a:cubicBezTo>
                    <a:pt x="19008" y="16484"/>
                    <a:pt x="15984" y="18474"/>
                    <a:pt x="12960" y="19753"/>
                  </a:cubicBezTo>
                  <a:cubicBezTo>
                    <a:pt x="9936" y="21032"/>
                    <a:pt x="6912" y="21600"/>
                    <a:pt x="4752" y="21316"/>
                  </a:cubicBezTo>
                  <a:cubicBezTo>
                    <a:pt x="2592" y="21032"/>
                    <a:pt x="1296" y="19895"/>
                    <a:pt x="0" y="187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572000" y="3663950"/>
              <a:ext cx="34925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572000" y="3660775"/>
              <a:ext cx="53975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0"/>
                    <a:pt x="16518" y="0"/>
                    <a:pt x="12918" y="3600"/>
                  </a:cubicBezTo>
                  <a:cubicBezTo>
                    <a:pt x="9318" y="7200"/>
                    <a:pt x="4659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679950" y="3606800"/>
              <a:ext cx="12700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622800" y="3708400"/>
              <a:ext cx="7302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646083" y="3761316"/>
              <a:ext cx="36080" cy="7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1234" y="1290"/>
                  </a:moveTo>
                  <a:cubicBezTo>
                    <a:pt x="4320" y="645"/>
                    <a:pt x="7406" y="0"/>
                    <a:pt x="10800" y="0"/>
                  </a:cubicBezTo>
                  <a:cubicBezTo>
                    <a:pt x="14194" y="0"/>
                    <a:pt x="17897" y="645"/>
                    <a:pt x="19749" y="1773"/>
                  </a:cubicBezTo>
                  <a:cubicBezTo>
                    <a:pt x="21600" y="2901"/>
                    <a:pt x="21600" y="4513"/>
                    <a:pt x="18823" y="6931"/>
                  </a:cubicBezTo>
                  <a:cubicBezTo>
                    <a:pt x="16046" y="9349"/>
                    <a:pt x="10491" y="12573"/>
                    <a:pt x="6480" y="14830"/>
                  </a:cubicBezTo>
                  <a:cubicBezTo>
                    <a:pt x="2469" y="17087"/>
                    <a:pt x="0" y="18376"/>
                    <a:pt x="0" y="19504"/>
                  </a:cubicBezTo>
                  <a:cubicBezTo>
                    <a:pt x="0" y="20633"/>
                    <a:pt x="2469" y="21600"/>
                    <a:pt x="6171" y="21600"/>
                  </a:cubicBezTo>
                  <a:cubicBezTo>
                    <a:pt x="9874" y="21600"/>
                    <a:pt x="14811" y="20633"/>
                    <a:pt x="19749" y="196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768850" y="3683000"/>
              <a:ext cx="5397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772024" y="3724275"/>
              <a:ext cx="571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921250" y="3635375"/>
              <a:ext cx="317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864100" y="3727450"/>
              <a:ext cx="85725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849283" y="3779308"/>
              <a:ext cx="71967" cy="1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678"/>
                  </a:moveTo>
                  <a:cubicBezTo>
                    <a:pt x="20647" y="839"/>
                    <a:pt x="19694" y="0"/>
                    <a:pt x="18265" y="0"/>
                  </a:cubicBezTo>
                  <a:cubicBezTo>
                    <a:pt x="16835" y="0"/>
                    <a:pt x="14929" y="839"/>
                    <a:pt x="11912" y="3460"/>
                  </a:cubicBezTo>
                  <a:cubicBezTo>
                    <a:pt x="8894" y="6082"/>
                    <a:pt x="4765" y="10485"/>
                    <a:pt x="2541" y="13212"/>
                  </a:cubicBezTo>
                  <a:cubicBezTo>
                    <a:pt x="318" y="15938"/>
                    <a:pt x="0" y="16986"/>
                    <a:pt x="0" y="18035"/>
                  </a:cubicBezTo>
                  <a:cubicBezTo>
                    <a:pt x="0" y="19083"/>
                    <a:pt x="318" y="20132"/>
                    <a:pt x="1906" y="20761"/>
                  </a:cubicBezTo>
                  <a:cubicBezTo>
                    <a:pt x="3494" y="21390"/>
                    <a:pt x="6353" y="21600"/>
                    <a:pt x="8259" y="21285"/>
                  </a:cubicBezTo>
                  <a:cubicBezTo>
                    <a:pt x="10165" y="20971"/>
                    <a:pt x="11118" y="20132"/>
                    <a:pt x="11594" y="19188"/>
                  </a:cubicBezTo>
                  <a:cubicBezTo>
                    <a:pt x="12071" y="18245"/>
                    <a:pt x="12071" y="17196"/>
                    <a:pt x="10324" y="16672"/>
                  </a:cubicBezTo>
                  <a:cubicBezTo>
                    <a:pt x="8576" y="16148"/>
                    <a:pt x="5082" y="16148"/>
                    <a:pt x="1588" y="1614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460875" y="1698624"/>
              <a:ext cx="984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460310" y="1781175"/>
              <a:ext cx="79941" cy="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00" fill="norm" stroke="1" extrusionOk="0">
                  <a:moveTo>
                    <a:pt x="3563" y="0"/>
                  </a:moveTo>
                  <a:cubicBezTo>
                    <a:pt x="1857" y="7200"/>
                    <a:pt x="152" y="14400"/>
                    <a:pt x="10" y="18000"/>
                  </a:cubicBezTo>
                  <a:cubicBezTo>
                    <a:pt x="-132" y="21600"/>
                    <a:pt x="1289" y="21600"/>
                    <a:pt x="5126" y="18000"/>
                  </a:cubicBezTo>
                  <a:cubicBezTo>
                    <a:pt x="8963" y="14400"/>
                    <a:pt x="15215" y="720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727575" y="1597025"/>
              <a:ext cx="22225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4660900" y="1732418"/>
              <a:ext cx="142875" cy="1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440" y="12793"/>
                    <a:pt x="10880" y="5170"/>
                    <a:pt x="14480" y="1993"/>
                  </a:cubicBezTo>
                  <a:cubicBezTo>
                    <a:pt x="18080" y="-1183"/>
                    <a:pt x="1984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4717695" y="1761066"/>
              <a:ext cx="73839" cy="1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98" fill="norm" stroke="1" extrusionOk="0">
                  <a:moveTo>
                    <a:pt x="18740" y="793"/>
                  </a:moveTo>
                  <a:cubicBezTo>
                    <a:pt x="14006" y="396"/>
                    <a:pt x="9271" y="0"/>
                    <a:pt x="6165" y="0"/>
                  </a:cubicBezTo>
                  <a:cubicBezTo>
                    <a:pt x="3058" y="0"/>
                    <a:pt x="1578" y="396"/>
                    <a:pt x="691" y="1189"/>
                  </a:cubicBezTo>
                  <a:cubicBezTo>
                    <a:pt x="-197" y="1982"/>
                    <a:pt x="-493" y="3171"/>
                    <a:pt x="1430" y="4756"/>
                  </a:cubicBezTo>
                  <a:cubicBezTo>
                    <a:pt x="3354" y="6341"/>
                    <a:pt x="7496" y="8323"/>
                    <a:pt x="11047" y="9908"/>
                  </a:cubicBezTo>
                  <a:cubicBezTo>
                    <a:pt x="14597" y="11494"/>
                    <a:pt x="17556" y="12683"/>
                    <a:pt x="19184" y="13971"/>
                  </a:cubicBezTo>
                  <a:cubicBezTo>
                    <a:pt x="20811" y="15259"/>
                    <a:pt x="21107" y="16646"/>
                    <a:pt x="19923" y="17934"/>
                  </a:cubicBezTo>
                  <a:cubicBezTo>
                    <a:pt x="18740" y="19222"/>
                    <a:pt x="16077" y="20411"/>
                    <a:pt x="13858" y="21006"/>
                  </a:cubicBezTo>
                  <a:cubicBezTo>
                    <a:pt x="11639" y="21600"/>
                    <a:pt x="9863" y="21600"/>
                    <a:pt x="8384" y="21303"/>
                  </a:cubicBezTo>
                  <a:cubicBezTo>
                    <a:pt x="6904" y="21006"/>
                    <a:pt x="5721" y="20411"/>
                    <a:pt x="6312" y="19123"/>
                  </a:cubicBezTo>
                  <a:cubicBezTo>
                    <a:pt x="6904" y="17835"/>
                    <a:pt x="9271" y="15853"/>
                    <a:pt x="11639" y="14070"/>
                  </a:cubicBezTo>
                  <a:cubicBezTo>
                    <a:pt x="14006" y="12286"/>
                    <a:pt x="16373" y="10701"/>
                    <a:pt x="17852" y="9314"/>
                  </a:cubicBezTo>
                  <a:cubicBezTo>
                    <a:pt x="19332" y="7927"/>
                    <a:pt x="19923" y="6738"/>
                    <a:pt x="18740" y="5350"/>
                  </a:cubicBezTo>
                  <a:cubicBezTo>
                    <a:pt x="17556" y="3963"/>
                    <a:pt x="14597" y="2378"/>
                    <a:pt x="11639" y="7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879975" y="1682750"/>
              <a:ext cx="104775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840"/>
                    <a:pt x="12218" y="10080"/>
                    <a:pt x="15818" y="6480"/>
                  </a:cubicBezTo>
                  <a:cubicBezTo>
                    <a:pt x="19418" y="2880"/>
                    <a:pt x="2050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930775" y="1651000"/>
              <a:ext cx="1700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737"/>
                    <a:pt x="15247" y="9474"/>
                    <a:pt x="18424" y="13074"/>
                  </a:cubicBezTo>
                  <a:cubicBezTo>
                    <a:pt x="21600" y="16674"/>
                    <a:pt x="20329" y="19137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072591" y="1590675"/>
              <a:ext cx="1693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6750" y="2520"/>
                    <a:pt x="0" y="5040"/>
                    <a:pt x="0" y="8370"/>
                  </a:cubicBezTo>
                  <a:cubicBezTo>
                    <a:pt x="0" y="11700"/>
                    <a:pt x="6750" y="15840"/>
                    <a:pt x="11475" y="18180"/>
                  </a:cubicBezTo>
                  <a:cubicBezTo>
                    <a:pt x="16200" y="20520"/>
                    <a:pt x="18900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016500" y="1736725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054410" y="1758338"/>
              <a:ext cx="74509" cy="11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63" fill="norm" stroke="1" extrusionOk="0">
                  <a:moveTo>
                    <a:pt x="13368" y="1280"/>
                  </a:moveTo>
                  <a:cubicBezTo>
                    <a:pt x="10113" y="1086"/>
                    <a:pt x="6858" y="891"/>
                    <a:pt x="4639" y="1086"/>
                  </a:cubicBezTo>
                  <a:cubicBezTo>
                    <a:pt x="2420" y="1280"/>
                    <a:pt x="1236" y="1864"/>
                    <a:pt x="497" y="2740"/>
                  </a:cubicBezTo>
                  <a:cubicBezTo>
                    <a:pt x="-243" y="3615"/>
                    <a:pt x="-539" y="4783"/>
                    <a:pt x="2420" y="6729"/>
                  </a:cubicBezTo>
                  <a:cubicBezTo>
                    <a:pt x="5379" y="8675"/>
                    <a:pt x="11593" y="11399"/>
                    <a:pt x="15143" y="13150"/>
                  </a:cubicBezTo>
                  <a:cubicBezTo>
                    <a:pt x="18694" y="14902"/>
                    <a:pt x="19582" y="15680"/>
                    <a:pt x="20173" y="16556"/>
                  </a:cubicBezTo>
                  <a:cubicBezTo>
                    <a:pt x="20765" y="17432"/>
                    <a:pt x="21061" y="18404"/>
                    <a:pt x="20617" y="19183"/>
                  </a:cubicBezTo>
                  <a:cubicBezTo>
                    <a:pt x="20173" y="19961"/>
                    <a:pt x="18990" y="20545"/>
                    <a:pt x="17658" y="20934"/>
                  </a:cubicBezTo>
                  <a:cubicBezTo>
                    <a:pt x="16327" y="21323"/>
                    <a:pt x="14847" y="21518"/>
                    <a:pt x="13664" y="20642"/>
                  </a:cubicBezTo>
                  <a:cubicBezTo>
                    <a:pt x="12480" y="19767"/>
                    <a:pt x="11593" y="17821"/>
                    <a:pt x="12332" y="15388"/>
                  </a:cubicBezTo>
                  <a:cubicBezTo>
                    <a:pt x="13072" y="12956"/>
                    <a:pt x="15439" y="10037"/>
                    <a:pt x="16919" y="8091"/>
                  </a:cubicBezTo>
                  <a:cubicBezTo>
                    <a:pt x="18398" y="6145"/>
                    <a:pt x="18990" y="5172"/>
                    <a:pt x="19434" y="4199"/>
                  </a:cubicBezTo>
                  <a:cubicBezTo>
                    <a:pt x="19877" y="3226"/>
                    <a:pt x="20173" y="2253"/>
                    <a:pt x="18546" y="1475"/>
                  </a:cubicBezTo>
                  <a:cubicBezTo>
                    <a:pt x="16919" y="696"/>
                    <a:pt x="13368" y="113"/>
                    <a:pt x="11297" y="15"/>
                  </a:cubicBezTo>
                  <a:cubicBezTo>
                    <a:pt x="9225" y="-82"/>
                    <a:pt x="8634" y="307"/>
                    <a:pt x="8042" y="6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210175" y="1701800"/>
              <a:ext cx="88900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248275" y="1676400"/>
              <a:ext cx="2222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377391" y="1587500"/>
              <a:ext cx="16935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"/>
                    <a:pt x="10800" y="960"/>
                    <a:pt x="6750" y="2800"/>
                  </a:cubicBezTo>
                  <a:cubicBezTo>
                    <a:pt x="2700" y="4640"/>
                    <a:pt x="0" y="7840"/>
                    <a:pt x="0" y="10880"/>
                  </a:cubicBezTo>
                  <a:cubicBezTo>
                    <a:pt x="0" y="13920"/>
                    <a:pt x="2700" y="16800"/>
                    <a:pt x="6750" y="18560"/>
                  </a:cubicBezTo>
                  <a:cubicBezTo>
                    <a:pt x="10800" y="20320"/>
                    <a:pt x="16200" y="20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340350" y="1730375"/>
              <a:ext cx="1016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5429"/>
                    <a:pt x="6300" y="9257"/>
                    <a:pt x="9900" y="5657"/>
                  </a:cubicBezTo>
                  <a:cubicBezTo>
                    <a:pt x="13500" y="2057"/>
                    <a:pt x="1755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371980" y="1781175"/>
              <a:ext cx="66964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600" fill="norm" stroke="1" extrusionOk="0">
                  <a:moveTo>
                    <a:pt x="15511" y="0"/>
                  </a:moveTo>
                  <a:cubicBezTo>
                    <a:pt x="13899" y="0"/>
                    <a:pt x="12288" y="0"/>
                    <a:pt x="9547" y="2366"/>
                  </a:cubicBezTo>
                  <a:cubicBezTo>
                    <a:pt x="6807" y="4731"/>
                    <a:pt x="2938" y="9463"/>
                    <a:pt x="1165" y="12857"/>
                  </a:cubicBezTo>
                  <a:cubicBezTo>
                    <a:pt x="-608" y="16251"/>
                    <a:pt x="-286" y="18309"/>
                    <a:pt x="1649" y="19646"/>
                  </a:cubicBezTo>
                  <a:cubicBezTo>
                    <a:pt x="3583" y="20983"/>
                    <a:pt x="7129" y="21600"/>
                    <a:pt x="10514" y="21600"/>
                  </a:cubicBezTo>
                  <a:cubicBezTo>
                    <a:pt x="13899" y="21600"/>
                    <a:pt x="17123" y="20983"/>
                    <a:pt x="18896" y="20160"/>
                  </a:cubicBezTo>
                  <a:cubicBezTo>
                    <a:pt x="20670" y="19337"/>
                    <a:pt x="20992" y="18309"/>
                    <a:pt x="19219" y="17177"/>
                  </a:cubicBezTo>
                  <a:cubicBezTo>
                    <a:pt x="17446" y="16046"/>
                    <a:pt x="13577" y="14811"/>
                    <a:pt x="10514" y="13886"/>
                  </a:cubicBezTo>
                  <a:cubicBezTo>
                    <a:pt x="7452" y="12960"/>
                    <a:pt x="5195" y="12343"/>
                    <a:pt x="2938" y="1172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352312" y="1573577"/>
              <a:ext cx="83164" cy="7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7" fill="norm" stroke="1" extrusionOk="0">
                  <a:moveTo>
                    <a:pt x="1799" y="9837"/>
                  </a:moveTo>
                  <a:cubicBezTo>
                    <a:pt x="1526" y="14445"/>
                    <a:pt x="1252" y="19053"/>
                    <a:pt x="842" y="18045"/>
                  </a:cubicBezTo>
                  <a:cubicBezTo>
                    <a:pt x="432" y="17037"/>
                    <a:pt x="-115" y="10413"/>
                    <a:pt x="22" y="6237"/>
                  </a:cubicBezTo>
                  <a:cubicBezTo>
                    <a:pt x="158" y="2061"/>
                    <a:pt x="979" y="333"/>
                    <a:pt x="1936" y="45"/>
                  </a:cubicBezTo>
                  <a:cubicBezTo>
                    <a:pt x="2893" y="-243"/>
                    <a:pt x="3986" y="909"/>
                    <a:pt x="4670" y="2205"/>
                  </a:cubicBezTo>
                  <a:cubicBezTo>
                    <a:pt x="5353" y="3501"/>
                    <a:pt x="5627" y="4941"/>
                    <a:pt x="6037" y="6381"/>
                  </a:cubicBezTo>
                  <a:cubicBezTo>
                    <a:pt x="6447" y="7821"/>
                    <a:pt x="6994" y="9261"/>
                    <a:pt x="7951" y="9405"/>
                  </a:cubicBezTo>
                  <a:cubicBezTo>
                    <a:pt x="8908" y="9549"/>
                    <a:pt x="10275" y="8397"/>
                    <a:pt x="11232" y="7101"/>
                  </a:cubicBezTo>
                  <a:cubicBezTo>
                    <a:pt x="12189" y="5805"/>
                    <a:pt x="12736" y="4365"/>
                    <a:pt x="13556" y="4365"/>
                  </a:cubicBezTo>
                  <a:cubicBezTo>
                    <a:pt x="14376" y="4365"/>
                    <a:pt x="15470" y="5805"/>
                    <a:pt x="16153" y="8397"/>
                  </a:cubicBezTo>
                  <a:cubicBezTo>
                    <a:pt x="16837" y="10989"/>
                    <a:pt x="17110" y="14733"/>
                    <a:pt x="17520" y="17325"/>
                  </a:cubicBezTo>
                  <a:cubicBezTo>
                    <a:pt x="17931" y="19917"/>
                    <a:pt x="18477" y="21357"/>
                    <a:pt x="19161" y="21357"/>
                  </a:cubicBezTo>
                  <a:cubicBezTo>
                    <a:pt x="19844" y="21357"/>
                    <a:pt x="20665" y="19917"/>
                    <a:pt x="21485" y="1847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453731" y="1553443"/>
              <a:ext cx="61119" cy="9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07" fill="norm" stroke="1" extrusionOk="0">
                  <a:moveTo>
                    <a:pt x="14552" y="3329"/>
                  </a:moveTo>
                  <a:cubicBezTo>
                    <a:pt x="14918" y="2155"/>
                    <a:pt x="15284" y="981"/>
                    <a:pt x="14369" y="394"/>
                  </a:cubicBezTo>
                  <a:cubicBezTo>
                    <a:pt x="13454" y="-193"/>
                    <a:pt x="11257" y="-193"/>
                    <a:pt x="8511" y="864"/>
                  </a:cubicBezTo>
                  <a:cubicBezTo>
                    <a:pt x="5766" y="1920"/>
                    <a:pt x="2471" y="4033"/>
                    <a:pt x="1006" y="7320"/>
                  </a:cubicBezTo>
                  <a:cubicBezTo>
                    <a:pt x="-458" y="10607"/>
                    <a:pt x="-92" y="15068"/>
                    <a:pt x="640" y="17768"/>
                  </a:cubicBezTo>
                  <a:cubicBezTo>
                    <a:pt x="1373" y="20468"/>
                    <a:pt x="2471" y="21407"/>
                    <a:pt x="5949" y="21407"/>
                  </a:cubicBezTo>
                  <a:cubicBezTo>
                    <a:pt x="9427" y="21407"/>
                    <a:pt x="15284" y="20468"/>
                    <a:pt x="21142" y="1952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457700" y="1612900"/>
              <a:ext cx="444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6" name="Drawing"/>
          <p:cNvGrpSpPr/>
          <p:nvPr/>
        </p:nvGrpSpPr>
        <p:grpSpPr>
          <a:xfrm>
            <a:off x="3419474" y="3081539"/>
            <a:ext cx="5318126" cy="1640765"/>
            <a:chOff x="0" y="0"/>
            <a:chExt cx="5318124" cy="1640763"/>
          </a:xfrm>
        </p:grpSpPr>
        <p:sp>
          <p:nvSpPr>
            <p:cNvPr id="2811" name="Line"/>
            <p:cNvSpPr/>
            <p:nvPr/>
          </p:nvSpPr>
          <p:spPr>
            <a:xfrm>
              <a:off x="229658" y="109808"/>
              <a:ext cx="94734" cy="15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25" fill="norm" stroke="1" extrusionOk="0">
                  <a:moveTo>
                    <a:pt x="12580" y="2153"/>
                  </a:moveTo>
                  <a:cubicBezTo>
                    <a:pt x="11393" y="1709"/>
                    <a:pt x="10207" y="1266"/>
                    <a:pt x="9257" y="1339"/>
                  </a:cubicBezTo>
                  <a:cubicBezTo>
                    <a:pt x="8308" y="1413"/>
                    <a:pt x="7596" y="2005"/>
                    <a:pt x="6171" y="4076"/>
                  </a:cubicBezTo>
                  <a:cubicBezTo>
                    <a:pt x="4747" y="6148"/>
                    <a:pt x="2611" y="9698"/>
                    <a:pt x="1424" y="12361"/>
                  </a:cubicBezTo>
                  <a:cubicBezTo>
                    <a:pt x="237" y="15024"/>
                    <a:pt x="0" y="16800"/>
                    <a:pt x="0" y="18131"/>
                  </a:cubicBezTo>
                  <a:cubicBezTo>
                    <a:pt x="0" y="19463"/>
                    <a:pt x="237" y="20350"/>
                    <a:pt x="949" y="20868"/>
                  </a:cubicBezTo>
                  <a:cubicBezTo>
                    <a:pt x="1662" y="21386"/>
                    <a:pt x="2848" y="21534"/>
                    <a:pt x="4985" y="20942"/>
                  </a:cubicBezTo>
                  <a:cubicBezTo>
                    <a:pt x="7121" y="20350"/>
                    <a:pt x="10207" y="19019"/>
                    <a:pt x="13174" y="16430"/>
                  </a:cubicBezTo>
                  <a:cubicBezTo>
                    <a:pt x="16141" y="13841"/>
                    <a:pt x="18989" y="9994"/>
                    <a:pt x="20295" y="7183"/>
                  </a:cubicBezTo>
                  <a:cubicBezTo>
                    <a:pt x="21600" y="4372"/>
                    <a:pt x="21363" y="2597"/>
                    <a:pt x="20769" y="1487"/>
                  </a:cubicBezTo>
                  <a:cubicBezTo>
                    <a:pt x="20176" y="378"/>
                    <a:pt x="19226" y="-66"/>
                    <a:pt x="17209" y="8"/>
                  </a:cubicBezTo>
                  <a:cubicBezTo>
                    <a:pt x="15191" y="82"/>
                    <a:pt x="12105" y="674"/>
                    <a:pt x="10088" y="2523"/>
                  </a:cubicBezTo>
                  <a:cubicBezTo>
                    <a:pt x="8070" y="4372"/>
                    <a:pt x="7121" y="7479"/>
                    <a:pt x="7240" y="9698"/>
                  </a:cubicBezTo>
                  <a:cubicBezTo>
                    <a:pt x="7358" y="11918"/>
                    <a:pt x="8545" y="13249"/>
                    <a:pt x="9732" y="14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76225" y="195060"/>
              <a:ext cx="5397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240"/>
                    <a:pt x="5082" y="6480"/>
                    <a:pt x="8682" y="10080"/>
                  </a:cubicBezTo>
                  <a:cubicBezTo>
                    <a:pt x="12282" y="13680"/>
                    <a:pt x="16941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55600" y="109335"/>
              <a:ext cx="43749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6530" y="1889"/>
                    <a:pt x="13060" y="3777"/>
                    <a:pt x="16828" y="6610"/>
                  </a:cubicBezTo>
                  <a:cubicBezTo>
                    <a:pt x="20595" y="9443"/>
                    <a:pt x="21600" y="13220"/>
                    <a:pt x="20093" y="15875"/>
                  </a:cubicBezTo>
                  <a:cubicBezTo>
                    <a:pt x="18586" y="18531"/>
                    <a:pt x="14567" y="20066"/>
                    <a:pt x="10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53744" y="120662"/>
              <a:ext cx="55807" cy="18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89" fill="norm" stroke="1" extrusionOk="0">
                  <a:moveTo>
                    <a:pt x="21092" y="2396"/>
                  </a:moveTo>
                  <a:cubicBezTo>
                    <a:pt x="19492" y="1403"/>
                    <a:pt x="17892" y="410"/>
                    <a:pt x="15692" y="99"/>
                  </a:cubicBezTo>
                  <a:cubicBezTo>
                    <a:pt x="13492" y="-211"/>
                    <a:pt x="10692" y="161"/>
                    <a:pt x="7492" y="1899"/>
                  </a:cubicBezTo>
                  <a:cubicBezTo>
                    <a:pt x="4292" y="3637"/>
                    <a:pt x="692" y="6741"/>
                    <a:pt x="92" y="9782"/>
                  </a:cubicBezTo>
                  <a:cubicBezTo>
                    <a:pt x="-508" y="12823"/>
                    <a:pt x="1892" y="15803"/>
                    <a:pt x="5492" y="17727"/>
                  </a:cubicBezTo>
                  <a:cubicBezTo>
                    <a:pt x="9092" y="19651"/>
                    <a:pt x="13892" y="20520"/>
                    <a:pt x="18692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37905" y="85398"/>
              <a:ext cx="73295" cy="23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2" fill="norm" stroke="1" extrusionOk="0">
                  <a:moveTo>
                    <a:pt x="7484" y="4785"/>
                  </a:moveTo>
                  <a:cubicBezTo>
                    <a:pt x="5941" y="4978"/>
                    <a:pt x="4399" y="5171"/>
                    <a:pt x="3010" y="5122"/>
                  </a:cubicBezTo>
                  <a:cubicBezTo>
                    <a:pt x="1621" y="5074"/>
                    <a:pt x="387" y="4785"/>
                    <a:pt x="79" y="4399"/>
                  </a:cubicBezTo>
                  <a:cubicBezTo>
                    <a:pt x="-230" y="4013"/>
                    <a:pt x="387" y="3531"/>
                    <a:pt x="1621" y="2856"/>
                  </a:cubicBezTo>
                  <a:cubicBezTo>
                    <a:pt x="2856" y="2181"/>
                    <a:pt x="4707" y="1313"/>
                    <a:pt x="6250" y="735"/>
                  </a:cubicBezTo>
                  <a:cubicBezTo>
                    <a:pt x="7793" y="156"/>
                    <a:pt x="9027" y="-133"/>
                    <a:pt x="9953" y="60"/>
                  </a:cubicBezTo>
                  <a:cubicBezTo>
                    <a:pt x="10879" y="253"/>
                    <a:pt x="11496" y="928"/>
                    <a:pt x="11959" y="2856"/>
                  </a:cubicBezTo>
                  <a:cubicBezTo>
                    <a:pt x="12421" y="4785"/>
                    <a:pt x="12730" y="7967"/>
                    <a:pt x="12421" y="10812"/>
                  </a:cubicBezTo>
                  <a:cubicBezTo>
                    <a:pt x="12113" y="13656"/>
                    <a:pt x="11187" y="16163"/>
                    <a:pt x="10416" y="17706"/>
                  </a:cubicBezTo>
                  <a:cubicBezTo>
                    <a:pt x="9644" y="19249"/>
                    <a:pt x="9027" y="19828"/>
                    <a:pt x="8101" y="20358"/>
                  </a:cubicBezTo>
                  <a:cubicBezTo>
                    <a:pt x="7176" y="20888"/>
                    <a:pt x="5941" y="21371"/>
                    <a:pt x="4861" y="21419"/>
                  </a:cubicBezTo>
                  <a:cubicBezTo>
                    <a:pt x="3781" y="21467"/>
                    <a:pt x="2856" y="21081"/>
                    <a:pt x="2701" y="20310"/>
                  </a:cubicBezTo>
                  <a:cubicBezTo>
                    <a:pt x="2547" y="19538"/>
                    <a:pt x="3164" y="18381"/>
                    <a:pt x="6404" y="17369"/>
                  </a:cubicBezTo>
                  <a:cubicBezTo>
                    <a:pt x="9644" y="16356"/>
                    <a:pt x="15507" y="15488"/>
                    <a:pt x="21370" y="14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003300" y="66429"/>
              <a:ext cx="82550" cy="20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9659"/>
                  </a:moveTo>
                  <a:cubicBezTo>
                    <a:pt x="3600" y="7477"/>
                    <a:pt x="7200" y="5295"/>
                    <a:pt x="9554" y="3877"/>
                  </a:cubicBezTo>
                  <a:cubicBezTo>
                    <a:pt x="11908" y="2459"/>
                    <a:pt x="13015" y="1805"/>
                    <a:pt x="13569" y="1205"/>
                  </a:cubicBezTo>
                  <a:cubicBezTo>
                    <a:pt x="14123" y="605"/>
                    <a:pt x="14123" y="59"/>
                    <a:pt x="13431" y="5"/>
                  </a:cubicBezTo>
                  <a:cubicBezTo>
                    <a:pt x="12738" y="-50"/>
                    <a:pt x="11354" y="386"/>
                    <a:pt x="9969" y="2077"/>
                  </a:cubicBezTo>
                  <a:cubicBezTo>
                    <a:pt x="8585" y="3768"/>
                    <a:pt x="7200" y="6714"/>
                    <a:pt x="6508" y="9823"/>
                  </a:cubicBezTo>
                  <a:cubicBezTo>
                    <a:pt x="5815" y="12932"/>
                    <a:pt x="5815" y="16205"/>
                    <a:pt x="5954" y="18277"/>
                  </a:cubicBezTo>
                  <a:cubicBezTo>
                    <a:pt x="6092" y="20350"/>
                    <a:pt x="6369" y="21223"/>
                    <a:pt x="6369" y="21386"/>
                  </a:cubicBezTo>
                  <a:cubicBezTo>
                    <a:pt x="6369" y="21550"/>
                    <a:pt x="6092" y="21005"/>
                    <a:pt x="6092" y="19750"/>
                  </a:cubicBezTo>
                  <a:cubicBezTo>
                    <a:pt x="6092" y="18495"/>
                    <a:pt x="6369" y="16532"/>
                    <a:pt x="6923" y="15332"/>
                  </a:cubicBezTo>
                  <a:cubicBezTo>
                    <a:pt x="7477" y="14132"/>
                    <a:pt x="8308" y="13695"/>
                    <a:pt x="9415" y="13532"/>
                  </a:cubicBezTo>
                  <a:cubicBezTo>
                    <a:pt x="10523" y="13368"/>
                    <a:pt x="11908" y="13477"/>
                    <a:pt x="13985" y="14568"/>
                  </a:cubicBezTo>
                  <a:cubicBezTo>
                    <a:pt x="16062" y="15659"/>
                    <a:pt x="18831" y="17732"/>
                    <a:pt x="21600" y="1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099276" y="171433"/>
              <a:ext cx="59600" cy="7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85" fill="norm" stroke="1" extrusionOk="0">
                  <a:moveTo>
                    <a:pt x="17929" y="7091"/>
                  </a:moveTo>
                  <a:cubicBezTo>
                    <a:pt x="18308" y="5503"/>
                    <a:pt x="18687" y="3914"/>
                    <a:pt x="18119" y="2644"/>
                  </a:cubicBezTo>
                  <a:cubicBezTo>
                    <a:pt x="17551" y="1373"/>
                    <a:pt x="16035" y="420"/>
                    <a:pt x="14329" y="103"/>
                  </a:cubicBezTo>
                  <a:cubicBezTo>
                    <a:pt x="12624" y="-215"/>
                    <a:pt x="10729" y="103"/>
                    <a:pt x="8266" y="2485"/>
                  </a:cubicBezTo>
                  <a:cubicBezTo>
                    <a:pt x="5803" y="4867"/>
                    <a:pt x="2772" y="9314"/>
                    <a:pt x="1256" y="12491"/>
                  </a:cubicBezTo>
                  <a:cubicBezTo>
                    <a:pt x="-260" y="15667"/>
                    <a:pt x="-260" y="17573"/>
                    <a:pt x="498" y="19003"/>
                  </a:cubicBezTo>
                  <a:cubicBezTo>
                    <a:pt x="1256" y="20432"/>
                    <a:pt x="2772" y="21385"/>
                    <a:pt x="4287" y="21385"/>
                  </a:cubicBezTo>
                  <a:cubicBezTo>
                    <a:pt x="5803" y="21385"/>
                    <a:pt x="7319" y="20432"/>
                    <a:pt x="8645" y="19161"/>
                  </a:cubicBezTo>
                  <a:cubicBezTo>
                    <a:pt x="9972" y="17891"/>
                    <a:pt x="11108" y="16303"/>
                    <a:pt x="12435" y="14397"/>
                  </a:cubicBezTo>
                  <a:cubicBezTo>
                    <a:pt x="13761" y="12491"/>
                    <a:pt x="15277" y="10267"/>
                    <a:pt x="16224" y="10267"/>
                  </a:cubicBezTo>
                  <a:cubicBezTo>
                    <a:pt x="17172" y="10267"/>
                    <a:pt x="17551" y="12491"/>
                    <a:pt x="18308" y="14397"/>
                  </a:cubicBezTo>
                  <a:cubicBezTo>
                    <a:pt x="19066" y="16303"/>
                    <a:pt x="20203" y="17891"/>
                    <a:pt x="21340" y="19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182546" y="166485"/>
              <a:ext cx="52529" cy="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4" fill="norm" stroke="1" extrusionOk="0">
                  <a:moveTo>
                    <a:pt x="705" y="1964"/>
                  </a:moveTo>
                  <a:cubicBezTo>
                    <a:pt x="273" y="5236"/>
                    <a:pt x="-159" y="8509"/>
                    <a:pt x="57" y="11455"/>
                  </a:cubicBezTo>
                  <a:cubicBezTo>
                    <a:pt x="273" y="14400"/>
                    <a:pt x="1137" y="17018"/>
                    <a:pt x="2433" y="18818"/>
                  </a:cubicBezTo>
                  <a:cubicBezTo>
                    <a:pt x="3729" y="20618"/>
                    <a:pt x="5457" y="21600"/>
                    <a:pt x="6969" y="21436"/>
                  </a:cubicBezTo>
                  <a:cubicBezTo>
                    <a:pt x="8481" y="21273"/>
                    <a:pt x="9777" y="19964"/>
                    <a:pt x="12153" y="16200"/>
                  </a:cubicBezTo>
                  <a:cubicBezTo>
                    <a:pt x="14529" y="12436"/>
                    <a:pt x="17985" y="6218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235428" y="160159"/>
              <a:ext cx="63147" cy="6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989" fill="norm" stroke="1" extrusionOk="0">
                  <a:moveTo>
                    <a:pt x="3120" y="9810"/>
                  </a:moveTo>
                  <a:cubicBezTo>
                    <a:pt x="4560" y="10792"/>
                    <a:pt x="6000" y="11774"/>
                    <a:pt x="7440" y="11774"/>
                  </a:cubicBezTo>
                  <a:cubicBezTo>
                    <a:pt x="8880" y="11774"/>
                    <a:pt x="10320" y="10792"/>
                    <a:pt x="11580" y="9320"/>
                  </a:cubicBezTo>
                  <a:cubicBezTo>
                    <a:pt x="12840" y="7847"/>
                    <a:pt x="13920" y="5883"/>
                    <a:pt x="14280" y="4083"/>
                  </a:cubicBezTo>
                  <a:cubicBezTo>
                    <a:pt x="14640" y="2283"/>
                    <a:pt x="14280" y="647"/>
                    <a:pt x="13200" y="156"/>
                  </a:cubicBezTo>
                  <a:cubicBezTo>
                    <a:pt x="12120" y="-335"/>
                    <a:pt x="10320" y="320"/>
                    <a:pt x="8160" y="2283"/>
                  </a:cubicBezTo>
                  <a:cubicBezTo>
                    <a:pt x="6000" y="4247"/>
                    <a:pt x="3480" y="7520"/>
                    <a:pt x="2040" y="10138"/>
                  </a:cubicBezTo>
                  <a:cubicBezTo>
                    <a:pt x="600" y="12756"/>
                    <a:pt x="240" y="14720"/>
                    <a:pt x="60" y="16520"/>
                  </a:cubicBezTo>
                  <a:cubicBezTo>
                    <a:pt x="-120" y="18320"/>
                    <a:pt x="-120" y="19956"/>
                    <a:pt x="3480" y="20610"/>
                  </a:cubicBezTo>
                  <a:cubicBezTo>
                    <a:pt x="7080" y="21265"/>
                    <a:pt x="14280" y="20938"/>
                    <a:pt x="21480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717674" y="122035"/>
              <a:ext cx="28576" cy="13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3200" y="518"/>
                    <a:pt x="6400" y="1037"/>
                    <a:pt x="8000" y="2160"/>
                  </a:cubicBezTo>
                  <a:cubicBezTo>
                    <a:pt x="9600" y="3283"/>
                    <a:pt x="9600" y="5011"/>
                    <a:pt x="9600" y="7430"/>
                  </a:cubicBezTo>
                  <a:cubicBezTo>
                    <a:pt x="9600" y="9850"/>
                    <a:pt x="9600" y="12960"/>
                    <a:pt x="9200" y="15034"/>
                  </a:cubicBezTo>
                  <a:cubicBezTo>
                    <a:pt x="8800" y="17107"/>
                    <a:pt x="8000" y="18144"/>
                    <a:pt x="8000" y="19181"/>
                  </a:cubicBezTo>
                  <a:cubicBezTo>
                    <a:pt x="8000" y="20218"/>
                    <a:pt x="8800" y="21254"/>
                    <a:pt x="11200" y="21427"/>
                  </a:cubicBezTo>
                  <a:cubicBezTo>
                    <a:pt x="13600" y="21600"/>
                    <a:pt x="17600" y="20909"/>
                    <a:pt x="21600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794346" y="130554"/>
              <a:ext cx="56291" cy="11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04" fill="norm" stroke="1" extrusionOk="0">
                  <a:moveTo>
                    <a:pt x="14871" y="5205"/>
                  </a:moveTo>
                  <a:cubicBezTo>
                    <a:pt x="15257" y="4274"/>
                    <a:pt x="15642" y="3343"/>
                    <a:pt x="15835" y="2412"/>
                  </a:cubicBezTo>
                  <a:cubicBezTo>
                    <a:pt x="16028" y="1481"/>
                    <a:pt x="16028" y="550"/>
                    <a:pt x="15064" y="177"/>
                  </a:cubicBezTo>
                  <a:cubicBezTo>
                    <a:pt x="14099" y="-195"/>
                    <a:pt x="12171" y="-9"/>
                    <a:pt x="10049" y="1015"/>
                  </a:cubicBezTo>
                  <a:cubicBezTo>
                    <a:pt x="7928" y="2039"/>
                    <a:pt x="5614" y="3902"/>
                    <a:pt x="3685" y="6602"/>
                  </a:cubicBezTo>
                  <a:cubicBezTo>
                    <a:pt x="1757" y="9302"/>
                    <a:pt x="214" y="12839"/>
                    <a:pt x="21" y="15446"/>
                  </a:cubicBezTo>
                  <a:cubicBezTo>
                    <a:pt x="-172" y="18053"/>
                    <a:pt x="985" y="19729"/>
                    <a:pt x="2721" y="20567"/>
                  </a:cubicBezTo>
                  <a:cubicBezTo>
                    <a:pt x="4457" y="21405"/>
                    <a:pt x="6771" y="21405"/>
                    <a:pt x="10242" y="19543"/>
                  </a:cubicBezTo>
                  <a:cubicBezTo>
                    <a:pt x="13714" y="17681"/>
                    <a:pt x="18342" y="13957"/>
                    <a:pt x="19885" y="11071"/>
                  </a:cubicBezTo>
                  <a:cubicBezTo>
                    <a:pt x="21428" y="8184"/>
                    <a:pt x="19885" y="6136"/>
                    <a:pt x="17957" y="5019"/>
                  </a:cubicBezTo>
                  <a:cubicBezTo>
                    <a:pt x="16028" y="3902"/>
                    <a:pt x="13714" y="3715"/>
                    <a:pt x="13135" y="4088"/>
                  </a:cubicBezTo>
                  <a:cubicBezTo>
                    <a:pt x="12557" y="4460"/>
                    <a:pt x="13714" y="5391"/>
                    <a:pt x="14871" y="6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889530" y="126060"/>
              <a:ext cx="67960" cy="11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77" fill="norm" stroke="1" extrusionOk="0">
                  <a:moveTo>
                    <a:pt x="13417" y="993"/>
                  </a:moveTo>
                  <a:cubicBezTo>
                    <a:pt x="12127" y="419"/>
                    <a:pt x="10838" y="-154"/>
                    <a:pt x="9548" y="37"/>
                  </a:cubicBezTo>
                  <a:cubicBezTo>
                    <a:pt x="8258" y="228"/>
                    <a:pt x="6969" y="1184"/>
                    <a:pt x="5196" y="4242"/>
                  </a:cubicBezTo>
                  <a:cubicBezTo>
                    <a:pt x="3423" y="7301"/>
                    <a:pt x="1166" y="12462"/>
                    <a:pt x="360" y="15616"/>
                  </a:cubicBezTo>
                  <a:cubicBezTo>
                    <a:pt x="-446" y="18770"/>
                    <a:pt x="199" y="19917"/>
                    <a:pt x="1327" y="20586"/>
                  </a:cubicBezTo>
                  <a:cubicBezTo>
                    <a:pt x="2455" y="21255"/>
                    <a:pt x="4067" y="21446"/>
                    <a:pt x="7130" y="20681"/>
                  </a:cubicBezTo>
                  <a:cubicBezTo>
                    <a:pt x="10193" y="19917"/>
                    <a:pt x="14706" y="18196"/>
                    <a:pt x="17447" y="15616"/>
                  </a:cubicBezTo>
                  <a:cubicBezTo>
                    <a:pt x="20187" y="13035"/>
                    <a:pt x="21154" y="9595"/>
                    <a:pt x="20509" y="6919"/>
                  </a:cubicBezTo>
                  <a:cubicBezTo>
                    <a:pt x="19864" y="4242"/>
                    <a:pt x="17608" y="2331"/>
                    <a:pt x="15673" y="1471"/>
                  </a:cubicBezTo>
                  <a:cubicBezTo>
                    <a:pt x="13739" y="611"/>
                    <a:pt x="12127" y="802"/>
                    <a:pt x="10515" y="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289174" y="80760"/>
              <a:ext cx="15876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027"/>
                    <a:pt x="18720" y="8054"/>
                    <a:pt x="15120" y="11654"/>
                  </a:cubicBezTo>
                  <a:cubicBezTo>
                    <a:pt x="11520" y="15254"/>
                    <a:pt x="5760" y="184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2219325" y="252210"/>
              <a:ext cx="1428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21600"/>
                    <a:pt x="9280" y="21600"/>
                    <a:pt x="12880" y="18000"/>
                  </a:cubicBezTo>
                  <a:cubicBezTo>
                    <a:pt x="16480" y="14400"/>
                    <a:pt x="1904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727986" y="52185"/>
              <a:ext cx="34265" cy="20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9" fill="norm" stroke="1" extrusionOk="0">
                  <a:moveTo>
                    <a:pt x="15300" y="0"/>
                  </a:moveTo>
                  <a:cubicBezTo>
                    <a:pt x="13336" y="2880"/>
                    <a:pt x="11373" y="5760"/>
                    <a:pt x="8755" y="8862"/>
                  </a:cubicBezTo>
                  <a:cubicBezTo>
                    <a:pt x="6136" y="11963"/>
                    <a:pt x="2864" y="15286"/>
                    <a:pt x="1227" y="17446"/>
                  </a:cubicBezTo>
                  <a:cubicBezTo>
                    <a:pt x="-409" y="19606"/>
                    <a:pt x="-409" y="20603"/>
                    <a:pt x="1227" y="21102"/>
                  </a:cubicBezTo>
                  <a:cubicBezTo>
                    <a:pt x="2864" y="21600"/>
                    <a:pt x="6136" y="21600"/>
                    <a:pt x="9736" y="21046"/>
                  </a:cubicBezTo>
                  <a:cubicBezTo>
                    <a:pt x="13336" y="20492"/>
                    <a:pt x="17264" y="19385"/>
                    <a:pt x="21191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694516" y="160135"/>
              <a:ext cx="8678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21600"/>
                    <a:pt x="0" y="21600"/>
                    <a:pt x="0" y="20571"/>
                  </a:cubicBezTo>
                  <a:cubicBezTo>
                    <a:pt x="0" y="19543"/>
                    <a:pt x="1317" y="17486"/>
                    <a:pt x="5137" y="13886"/>
                  </a:cubicBezTo>
                  <a:cubicBezTo>
                    <a:pt x="8956" y="10286"/>
                    <a:pt x="15278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782757" y="156960"/>
              <a:ext cx="36644" cy="8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054" fill="norm" stroke="1" extrusionOk="0">
                  <a:moveTo>
                    <a:pt x="20774" y="0"/>
                  </a:moveTo>
                  <a:cubicBezTo>
                    <a:pt x="14774" y="1367"/>
                    <a:pt x="8774" y="2734"/>
                    <a:pt x="5174" y="5468"/>
                  </a:cubicBezTo>
                  <a:cubicBezTo>
                    <a:pt x="1574" y="8203"/>
                    <a:pt x="374" y="12304"/>
                    <a:pt x="74" y="15038"/>
                  </a:cubicBezTo>
                  <a:cubicBezTo>
                    <a:pt x="-226" y="17772"/>
                    <a:pt x="374" y="19139"/>
                    <a:pt x="2174" y="20096"/>
                  </a:cubicBezTo>
                  <a:cubicBezTo>
                    <a:pt x="3974" y="21053"/>
                    <a:pt x="6974" y="21600"/>
                    <a:pt x="10874" y="20233"/>
                  </a:cubicBezTo>
                  <a:cubicBezTo>
                    <a:pt x="14774" y="18866"/>
                    <a:pt x="19574" y="15585"/>
                    <a:pt x="20474" y="12304"/>
                  </a:cubicBezTo>
                  <a:cubicBezTo>
                    <a:pt x="21374" y="9023"/>
                    <a:pt x="18374" y="5742"/>
                    <a:pt x="15374" y="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859269" y="138704"/>
              <a:ext cx="46110" cy="9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72" fill="norm" stroke="1" extrusionOk="0">
                  <a:moveTo>
                    <a:pt x="19358" y="2641"/>
                  </a:moveTo>
                  <a:cubicBezTo>
                    <a:pt x="17918" y="1702"/>
                    <a:pt x="16478" y="763"/>
                    <a:pt x="13838" y="294"/>
                  </a:cubicBezTo>
                  <a:cubicBezTo>
                    <a:pt x="11198" y="-176"/>
                    <a:pt x="7358" y="-176"/>
                    <a:pt x="4718" y="998"/>
                  </a:cubicBezTo>
                  <a:cubicBezTo>
                    <a:pt x="2078" y="2172"/>
                    <a:pt x="638" y="4520"/>
                    <a:pt x="158" y="6281"/>
                  </a:cubicBezTo>
                  <a:cubicBezTo>
                    <a:pt x="-322" y="8041"/>
                    <a:pt x="158" y="9215"/>
                    <a:pt x="3518" y="10741"/>
                  </a:cubicBezTo>
                  <a:cubicBezTo>
                    <a:pt x="6878" y="12267"/>
                    <a:pt x="13118" y="14146"/>
                    <a:pt x="16718" y="15672"/>
                  </a:cubicBezTo>
                  <a:cubicBezTo>
                    <a:pt x="20318" y="17198"/>
                    <a:pt x="21278" y="18372"/>
                    <a:pt x="20798" y="19311"/>
                  </a:cubicBezTo>
                  <a:cubicBezTo>
                    <a:pt x="20318" y="20250"/>
                    <a:pt x="18398" y="20954"/>
                    <a:pt x="16238" y="21189"/>
                  </a:cubicBezTo>
                  <a:cubicBezTo>
                    <a:pt x="14078" y="21424"/>
                    <a:pt x="11678" y="21189"/>
                    <a:pt x="10718" y="20133"/>
                  </a:cubicBezTo>
                  <a:cubicBezTo>
                    <a:pt x="9758" y="19076"/>
                    <a:pt x="10238" y="17198"/>
                    <a:pt x="10718" y="15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923069" y="145717"/>
              <a:ext cx="43640" cy="9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248" fill="norm" stroke="1" extrusionOk="0">
                  <a:moveTo>
                    <a:pt x="15240" y="3945"/>
                  </a:moveTo>
                  <a:cubicBezTo>
                    <a:pt x="15731" y="2758"/>
                    <a:pt x="16222" y="1572"/>
                    <a:pt x="15240" y="859"/>
                  </a:cubicBezTo>
                  <a:cubicBezTo>
                    <a:pt x="14258" y="147"/>
                    <a:pt x="11804" y="-90"/>
                    <a:pt x="9349" y="29"/>
                  </a:cubicBezTo>
                  <a:cubicBezTo>
                    <a:pt x="6895" y="147"/>
                    <a:pt x="4440" y="622"/>
                    <a:pt x="2476" y="1690"/>
                  </a:cubicBezTo>
                  <a:cubicBezTo>
                    <a:pt x="513" y="2758"/>
                    <a:pt x="-960" y="4420"/>
                    <a:pt x="758" y="6200"/>
                  </a:cubicBezTo>
                  <a:cubicBezTo>
                    <a:pt x="2476" y="7980"/>
                    <a:pt x="7385" y="9879"/>
                    <a:pt x="11067" y="11422"/>
                  </a:cubicBezTo>
                  <a:cubicBezTo>
                    <a:pt x="14749" y="12965"/>
                    <a:pt x="17204" y="14152"/>
                    <a:pt x="18676" y="15339"/>
                  </a:cubicBezTo>
                  <a:cubicBezTo>
                    <a:pt x="20149" y="16525"/>
                    <a:pt x="20640" y="17712"/>
                    <a:pt x="19904" y="18662"/>
                  </a:cubicBezTo>
                  <a:cubicBezTo>
                    <a:pt x="19167" y="19611"/>
                    <a:pt x="17204" y="20323"/>
                    <a:pt x="14995" y="20798"/>
                  </a:cubicBezTo>
                  <a:cubicBezTo>
                    <a:pt x="12785" y="21273"/>
                    <a:pt x="10331" y="21510"/>
                    <a:pt x="8858" y="20798"/>
                  </a:cubicBezTo>
                  <a:cubicBezTo>
                    <a:pt x="7385" y="20086"/>
                    <a:pt x="6895" y="18424"/>
                    <a:pt x="6404" y="16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2986042" y="149570"/>
              <a:ext cx="46084" cy="6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15" fill="norm" stroke="1" extrusionOk="0">
                  <a:moveTo>
                    <a:pt x="757" y="11923"/>
                  </a:moveTo>
                  <a:cubicBezTo>
                    <a:pt x="5666" y="10633"/>
                    <a:pt x="10575" y="9344"/>
                    <a:pt x="13520" y="7409"/>
                  </a:cubicBezTo>
                  <a:cubicBezTo>
                    <a:pt x="16466" y="5475"/>
                    <a:pt x="17448" y="2896"/>
                    <a:pt x="16711" y="1445"/>
                  </a:cubicBezTo>
                  <a:cubicBezTo>
                    <a:pt x="15975" y="-6"/>
                    <a:pt x="13520" y="-328"/>
                    <a:pt x="11066" y="317"/>
                  </a:cubicBezTo>
                  <a:cubicBezTo>
                    <a:pt x="8611" y="962"/>
                    <a:pt x="6157" y="2573"/>
                    <a:pt x="3948" y="4830"/>
                  </a:cubicBezTo>
                  <a:cubicBezTo>
                    <a:pt x="1739" y="7087"/>
                    <a:pt x="-225" y="9988"/>
                    <a:pt x="20" y="12890"/>
                  </a:cubicBezTo>
                  <a:cubicBezTo>
                    <a:pt x="266" y="15791"/>
                    <a:pt x="2720" y="18693"/>
                    <a:pt x="6648" y="19982"/>
                  </a:cubicBezTo>
                  <a:cubicBezTo>
                    <a:pt x="10575" y="21272"/>
                    <a:pt x="15975" y="20950"/>
                    <a:pt x="21375" y="20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061846" y="125210"/>
              <a:ext cx="36955" cy="1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69" fill="norm" stroke="1" extrusionOk="0">
                  <a:moveTo>
                    <a:pt x="20950" y="0"/>
                  </a:moveTo>
                  <a:cubicBezTo>
                    <a:pt x="17950" y="0"/>
                    <a:pt x="14950" y="0"/>
                    <a:pt x="11350" y="727"/>
                  </a:cubicBezTo>
                  <a:cubicBezTo>
                    <a:pt x="7750" y="1454"/>
                    <a:pt x="3550" y="2908"/>
                    <a:pt x="1450" y="4154"/>
                  </a:cubicBezTo>
                  <a:cubicBezTo>
                    <a:pt x="-650" y="5400"/>
                    <a:pt x="-650" y="6438"/>
                    <a:pt x="2650" y="8619"/>
                  </a:cubicBezTo>
                  <a:cubicBezTo>
                    <a:pt x="5950" y="10800"/>
                    <a:pt x="12550" y="14123"/>
                    <a:pt x="15550" y="16408"/>
                  </a:cubicBezTo>
                  <a:cubicBezTo>
                    <a:pt x="18550" y="18692"/>
                    <a:pt x="17950" y="19938"/>
                    <a:pt x="16150" y="20665"/>
                  </a:cubicBezTo>
                  <a:cubicBezTo>
                    <a:pt x="14350" y="21392"/>
                    <a:pt x="11350" y="21600"/>
                    <a:pt x="8650" y="21392"/>
                  </a:cubicBezTo>
                  <a:cubicBezTo>
                    <a:pt x="5950" y="21185"/>
                    <a:pt x="3550" y="20562"/>
                    <a:pt x="115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430058" y="115685"/>
              <a:ext cx="39709" cy="11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14" fill="norm" stroke="1" extrusionOk="0">
                  <a:moveTo>
                    <a:pt x="14779" y="3535"/>
                  </a:moveTo>
                  <a:cubicBezTo>
                    <a:pt x="10232" y="7462"/>
                    <a:pt x="5684" y="11389"/>
                    <a:pt x="3126" y="13844"/>
                  </a:cubicBezTo>
                  <a:cubicBezTo>
                    <a:pt x="568" y="16298"/>
                    <a:pt x="0" y="17280"/>
                    <a:pt x="0" y="18262"/>
                  </a:cubicBezTo>
                  <a:cubicBezTo>
                    <a:pt x="0" y="19244"/>
                    <a:pt x="568" y="20225"/>
                    <a:pt x="2274" y="20815"/>
                  </a:cubicBezTo>
                  <a:cubicBezTo>
                    <a:pt x="3979" y="21404"/>
                    <a:pt x="6821" y="21600"/>
                    <a:pt x="11084" y="19538"/>
                  </a:cubicBezTo>
                  <a:cubicBezTo>
                    <a:pt x="15347" y="17476"/>
                    <a:pt x="21032" y="13156"/>
                    <a:pt x="21316" y="9524"/>
                  </a:cubicBezTo>
                  <a:cubicBezTo>
                    <a:pt x="21600" y="5891"/>
                    <a:pt x="16484" y="2945"/>
                    <a:pt x="1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508102" y="-1"/>
              <a:ext cx="51073" cy="22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31" fill="norm" stroke="1" extrusionOk="0">
                  <a:moveTo>
                    <a:pt x="21273" y="2242"/>
                  </a:moveTo>
                  <a:cubicBezTo>
                    <a:pt x="20832" y="1739"/>
                    <a:pt x="20391" y="1237"/>
                    <a:pt x="19289" y="835"/>
                  </a:cubicBezTo>
                  <a:cubicBezTo>
                    <a:pt x="18187" y="433"/>
                    <a:pt x="16424" y="132"/>
                    <a:pt x="14440" y="31"/>
                  </a:cubicBezTo>
                  <a:cubicBezTo>
                    <a:pt x="12457" y="-69"/>
                    <a:pt x="10253" y="31"/>
                    <a:pt x="8049" y="986"/>
                  </a:cubicBezTo>
                  <a:cubicBezTo>
                    <a:pt x="5844" y="1940"/>
                    <a:pt x="3640" y="3749"/>
                    <a:pt x="2097" y="6461"/>
                  </a:cubicBezTo>
                  <a:cubicBezTo>
                    <a:pt x="555" y="9174"/>
                    <a:pt x="-327" y="12791"/>
                    <a:pt x="114" y="15453"/>
                  </a:cubicBezTo>
                  <a:cubicBezTo>
                    <a:pt x="555" y="18115"/>
                    <a:pt x="2318" y="19823"/>
                    <a:pt x="4081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482975" y="137910"/>
              <a:ext cx="9207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6800"/>
                    <a:pt x="5462" y="12000"/>
                    <a:pt x="9062" y="8400"/>
                  </a:cubicBezTo>
                  <a:cubicBezTo>
                    <a:pt x="12662" y="4800"/>
                    <a:pt x="1713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770199" y="107394"/>
              <a:ext cx="74726" cy="8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87" fill="norm" stroke="1" extrusionOk="0">
                  <a:moveTo>
                    <a:pt x="21480" y="8704"/>
                  </a:moveTo>
                  <a:cubicBezTo>
                    <a:pt x="20567" y="5970"/>
                    <a:pt x="19655" y="3236"/>
                    <a:pt x="18438" y="1595"/>
                  </a:cubicBezTo>
                  <a:cubicBezTo>
                    <a:pt x="17221" y="-45"/>
                    <a:pt x="15700" y="-592"/>
                    <a:pt x="12657" y="775"/>
                  </a:cubicBezTo>
                  <a:cubicBezTo>
                    <a:pt x="9615" y="2142"/>
                    <a:pt x="5052" y="5423"/>
                    <a:pt x="2618" y="8567"/>
                  </a:cubicBezTo>
                  <a:cubicBezTo>
                    <a:pt x="184" y="11712"/>
                    <a:pt x="-120" y="14719"/>
                    <a:pt x="32" y="16907"/>
                  </a:cubicBezTo>
                  <a:cubicBezTo>
                    <a:pt x="184" y="19094"/>
                    <a:pt x="793" y="20461"/>
                    <a:pt x="2618" y="20735"/>
                  </a:cubicBezTo>
                  <a:cubicBezTo>
                    <a:pt x="4443" y="21008"/>
                    <a:pt x="7486" y="20188"/>
                    <a:pt x="9463" y="18957"/>
                  </a:cubicBezTo>
                  <a:cubicBezTo>
                    <a:pt x="11441" y="17727"/>
                    <a:pt x="12353" y="16086"/>
                    <a:pt x="12962" y="14583"/>
                  </a:cubicBezTo>
                  <a:cubicBezTo>
                    <a:pt x="13570" y="13079"/>
                    <a:pt x="13874" y="11712"/>
                    <a:pt x="14179" y="11712"/>
                  </a:cubicBezTo>
                  <a:cubicBezTo>
                    <a:pt x="14483" y="11712"/>
                    <a:pt x="14787" y="13079"/>
                    <a:pt x="15243" y="14446"/>
                  </a:cubicBezTo>
                  <a:cubicBezTo>
                    <a:pt x="15700" y="15813"/>
                    <a:pt x="16308" y="17180"/>
                    <a:pt x="17373" y="18137"/>
                  </a:cubicBezTo>
                  <a:cubicBezTo>
                    <a:pt x="18438" y="19094"/>
                    <a:pt x="19959" y="19641"/>
                    <a:pt x="21480" y="20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870560" y="108974"/>
              <a:ext cx="67499" cy="7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884" fill="norm" stroke="1" extrusionOk="0">
                  <a:moveTo>
                    <a:pt x="1920" y="3461"/>
                  </a:moveTo>
                  <a:cubicBezTo>
                    <a:pt x="1588" y="8230"/>
                    <a:pt x="1255" y="12999"/>
                    <a:pt x="923" y="16225"/>
                  </a:cubicBezTo>
                  <a:cubicBezTo>
                    <a:pt x="591" y="19451"/>
                    <a:pt x="258" y="21134"/>
                    <a:pt x="92" y="20853"/>
                  </a:cubicBezTo>
                  <a:cubicBezTo>
                    <a:pt x="-74" y="20573"/>
                    <a:pt x="-74" y="18329"/>
                    <a:pt x="591" y="15103"/>
                  </a:cubicBezTo>
                  <a:cubicBezTo>
                    <a:pt x="1255" y="11877"/>
                    <a:pt x="2584" y="7669"/>
                    <a:pt x="5077" y="4583"/>
                  </a:cubicBezTo>
                  <a:cubicBezTo>
                    <a:pt x="7569" y="1498"/>
                    <a:pt x="11224" y="-466"/>
                    <a:pt x="14215" y="95"/>
                  </a:cubicBezTo>
                  <a:cubicBezTo>
                    <a:pt x="17206" y="656"/>
                    <a:pt x="19532" y="3742"/>
                    <a:pt x="20529" y="7389"/>
                  </a:cubicBezTo>
                  <a:cubicBezTo>
                    <a:pt x="21526" y="11035"/>
                    <a:pt x="21194" y="15243"/>
                    <a:pt x="20861" y="19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138941" y="107883"/>
              <a:ext cx="71109" cy="9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58" fill="norm" stroke="1" extrusionOk="0">
                  <a:moveTo>
                    <a:pt x="3236" y="1038"/>
                  </a:moveTo>
                  <a:cubicBezTo>
                    <a:pt x="1966" y="6735"/>
                    <a:pt x="695" y="12432"/>
                    <a:pt x="218" y="15873"/>
                  </a:cubicBezTo>
                  <a:cubicBezTo>
                    <a:pt x="-258" y="19315"/>
                    <a:pt x="60" y="20502"/>
                    <a:pt x="1013" y="20858"/>
                  </a:cubicBezTo>
                  <a:cubicBezTo>
                    <a:pt x="1966" y="21214"/>
                    <a:pt x="3554" y="20739"/>
                    <a:pt x="5777" y="17535"/>
                  </a:cubicBezTo>
                  <a:cubicBezTo>
                    <a:pt x="8001" y="14330"/>
                    <a:pt x="10860" y="8396"/>
                    <a:pt x="12448" y="4717"/>
                  </a:cubicBezTo>
                  <a:cubicBezTo>
                    <a:pt x="14036" y="1038"/>
                    <a:pt x="14354" y="-386"/>
                    <a:pt x="14513" y="89"/>
                  </a:cubicBezTo>
                  <a:cubicBezTo>
                    <a:pt x="14671" y="563"/>
                    <a:pt x="14671" y="2937"/>
                    <a:pt x="14989" y="5785"/>
                  </a:cubicBezTo>
                  <a:cubicBezTo>
                    <a:pt x="15307" y="8634"/>
                    <a:pt x="15942" y="11957"/>
                    <a:pt x="17054" y="13974"/>
                  </a:cubicBezTo>
                  <a:cubicBezTo>
                    <a:pt x="18166" y="15992"/>
                    <a:pt x="19754" y="16704"/>
                    <a:pt x="21342" y="17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232672" y="96376"/>
              <a:ext cx="59929" cy="9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64" fill="norm" stroke="1" extrusionOk="0">
                  <a:moveTo>
                    <a:pt x="995" y="805"/>
                  </a:moveTo>
                  <a:cubicBezTo>
                    <a:pt x="1374" y="6267"/>
                    <a:pt x="1753" y="11730"/>
                    <a:pt x="1563" y="15454"/>
                  </a:cubicBezTo>
                  <a:cubicBezTo>
                    <a:pt x="1374" y="19178"/>
                    <a:pt x="616" y="21164"/>
                    <a:pt x="237" y="21164"/>
                  </a:cubicBezTo>
                  <a:cubicBezTo>
                    <a:pt x="-142" y="21164"/>
                    <a:pt x="-142" y="19178"/>
                    <a:pt x="805" y="15950"/>
                  </a:cubicBezTo>
                  <a:cubicBezTo>
                    <a:pt x="1753" y="12723"/>
                    <a:pt x="3647" y="8254"/>
                    <a:pt x="5163" y="5398"/>
                  </a:cubicBezTo>
                  <a:cubicBezTo>
                    <a:pt x="6679" y="2543"/>
                    <a:pt x="7816" y="1302"/>
                    <a:pt x="9332" y="557"/>
                  </a:cubicBezTo>
                  <a:cubicBezTo>
                    <a:pt x="10847" y="-188"/>
                    <a:pt x="12742" y="-436"/>
                    <a:pt x="14826" y="1426"/>
                  </a:cubicBezTo>
                  <a:cubicBezTo>
                    <a:pt x="16911" y="3288"/>
                    <a:pt x="19184" y="7261"/>
                    <a:pt x="20321" y="10488"/>
                  </a:cubicBezTo>
                  <a:cubicBezTo>
                    <a:pt x="21458" y="13716"/>
                    <a:pt x="21458" y="16198"/>
                    <a:pt x="21458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324747" y="14085"/>
              <a:ext cx="61921" cy="1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78" fill="norm" stroke="1" extrusionOk="0">
                  <a:moveTo>
                    <a:pt x="7425" y="0"/>
                  </a:moveTo>
                  <a:cubicBezTo>
                    <a:pt x="6705" y="3541"/>
                    <a:pt x="5985" y="7082"/>
                    <a:pt x="5085" y="10092"/>
                  </a:cubicBezTo>
                  <a:cubicBezTo>
                    <a:pt x="4185" y="13102"/>
                    <a:pt x="3105" y="15580"/>
                    <a:pt x="2205" y="17115"/>
                  </a:cubicBezTo>
                  <a:cubicBezTo>
                    <a:pt x="1305" y="18649"/>
                    <a:pt x="585" y="19239"/>
                    <a:pt x="225" y="19239"/>
                  </a:cubicBezTo>
                  <a:cubicBezTo>
                    <a:pt x="-135" y="19239"/>
                    <a:pt x="-135" y="18649"/>
                    <a:pt x="765" y="17292"/>
                  </a:cubicBezTo>
                  <a:cubicBezTo>
                    <a:pt x="1665" y="15934"/>
                    <a:pt x="3465" y="13810"/>
                    <a:pt x="4725" y="12393"/>
                  </a:cubicBezTo>
                  <a:cubicBezTo>
                    <a:pt x="5985" y="10977"/>
                    <a:pt x="6705" y="10269"/>
                    <a:pt x="7785" y="9738"/>
                  </a:cubicBezTo>
                  <a:cubicBezTo>
                    <a:pt x="8865" y="9207"/>
                    <a:pt x="10305" y="8852"/>
                    <a:pt x="11745" y="8852"/>
                  </a:cubicBezTo>
                  <a:cubicBezTo>
                    <a:pt x="13185" y="8852"/>
                    <a:pt x="14625" y="9207"/>
                    <a:pt x="16425" y="10328"/>
                  </a:cubicBezTo>
                  <a:cubicBezTo>
                    <a:pt x="18225" y="11449"/>
                    <a:pt x="20385" y="13338"/>
                    <a:pt x="20925" y="14931"/>
                  </a:cubicBezTo>
                  <a:cubicBezTo>
                    <a:pt x="21465" y="16525"/>
                    <a:pt x="20385" y="17823"/>
                    <a:pt x="18225" y="18885"/>
                  </a:cubicBezTo>
                  <a:cubicBezTo>
                    <a:pt x="16065" y="19948"/>
                    <a:pt x="12825" y="20774"/>
                    <a:pt x="10305" y="21187"/>
                  </a:cubicBezTo>
                  <a:cubicBezTo>
                    <a:pt x="7785" y="21600"/>
                    <a:pt x="5985" y="21600"/>
                    <a:pt x="4545" y="21010"/>
                  </a:cubicBezTo>
                  <a:cubicBezTo>
                    <a:pt x="3105" y="20420"/>
                    <a:pt x="2025" y="19239"/>
                    <a:pt x="2205" y="18354"/>
                  </a:cubicBezTo>
                  <a:cubicBezTo>
                    <a:pt x="2385" y="17469"/>
                    <a:pt x="3825" y="16879"/>
                    <a:pt x="5265" y="16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406900" y="109335"/>
              <a:ext cx="9525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432300" y="77585"/>
              <a:ext cx="63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434867" y="93240"/>
              <a:ext cx="73634" cy="8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17" fill="norm" stroke="1" extrusionOk="0">
                  <a:moveTo>
                    <a:pt x="16840" y="4739"/>
                  </a:moveTo>
                  <a:cubicBezTo>
                    <a:pt x="16223" y="3177"/>
                    <a:pt x="15606" y="1616"/>
                    <a:pt x="14372" y="705"/>
                  </a:cubicBezTo>
                  <a:cubicBezTo>
                    <a:pt x="13138" y="-206"/>
                    <a:pt x="11286" y="-466"/>
                    <a:pt x="8972" y="1356"/>
                  </a:cubicBezTo>
                  <a:cubicBezTo>
                    <a:pt x="6658" y="3177"/>
                    <a:pt x="3880" y="7081"/>
                    <a:pt x="2183" y="10334"/>
                  </a:cubicBezTo>
                  <a:cubicBezTo>
                    <a:pt x="486" y="13587"/>
                    <a:pt x="-131" y="16189"/>
                    <a:pt x="23" y="18011"/>
                  </a:cubicBezTo>
                  <a:cubicBezTo>
                    <a:pt x="178" y="19833"/>
                    <a:pt x="1103" y="20874"/>
                    <a:pt x="2492" y="21004"/>
                  </a:cubicBezTo>
                  <a:cubicBezTo>
                    <a:pt x="3880" y="21134"/>
                    <a:pt x="5732" y="20353"/>
                    <a:pt x="8046" y="18662"/>
                  </a:cubicBezTo>
                  <a:cubicBezTo>
                    <a:pt x="10360" y="16970"/>
                    <a:pt x="13138" y="14368"/>
                    <a:pt x="15298" y="12416"/>
                  </a:cubicBezTo>
                  <a:cubicBezTo>
                    <a:pt x="17458" y="10464"/>
                    <a:pt x="19000" y="9163"/>
                    <a:pt x="19772" y="9163"/>
                  </a:cubicBezTo>
                  <a:cubicBezTo>
                    <a:pt x="20543" y="9163"/>
                    <a:pt x="20543" y="10464"/>
                    <a:pt x="20698" y="12286"/>
                  </a:cubicBezTo>
                  <a:cubicBezTo>
                    <a:pt x="20852" y="14107"/>
                    <a:pt x="21160" y="16450"/>
                    <a:pt x="21469" y="18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546600" y="93460"/>
              <a:ext cx="25400" cy="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1525"/>
                  </a:moveTo>
                  <a:cubicBezTo>
                    <a:pt x="18000" y="762"/>
                    <a:pt x="14400" y="0"/>
                    <a:pt x="10800" y="0"/>
                  </a:cubicBezTo>
                  <a:cubicBezTo>
                    <a:pt x="7200" y="0"/>
                    <a:pt x="3600" y="762"/>
                    <a:pt x="4950" y="3049"/>
                  </a:cubicBezTo>
                  <a:cubicBezTo>
                    <a:pt x="6300" y="5336"/>
                    <a:pt x="12600" y="9148"/>
                    <a:pt x="16200" y="11944"/>
                  </a:cubicBezTo>
                  <a:cubicBezTo>
                    <a:pt x="19800" y="14739"/>
                    <a:pt x="20700" y="16518"/>
                    <a:pt x="20700" y="18042"/>
                  </a:cubicBezTo>
                  <a:cubicBezTo>
                    <a:pt x="20700" y="19567"/>
                    <a:pt x="19800" y="20838"/>
                    <a:pt x="16200" y="21219"/>
                  </a:cubicBezTo>
                  <a:cubicBezTo>
                    <a:pt x="12600" y="21600"/>
                    <a:pt x="6300" y="21092"/>
                    <a:pt x="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4597400" y="9851"/>
              <a:ext cx="161453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1" fill="norm" stroke="1" extrusionOk="0">
                  <a:moveTo>
                    <a:pt x="0" y="16444"/>
                  </a:moveTo>
                  <a:cubicBezTo>
                    <a:pt x="1412" y="16026"/>
                    <a:pt x="2824" y="15608"/>
                    <a:pt x="3812" y="15190"/>
                  </a:cubicBezTo>
                  <a:cubicBezTo>
                    <a:pt x="4800" y="14772"/>
                    <a:pt x="5365" y="14354"/>
                    <a:pt x="5647" y="13796"/>
                  </a:cubicBezTo>
                  <a:cubicBezTo>
                    <a:pt x="5929" y="13239"/>
                    <a:pt x="5929" y="12542"/>
                    <a:pt x="5435" y="12263"/>
                  </a:cubicBezTo>
                  <a:cubicBezTo>
                    <a:pt x="4941" y="11985"/>
                    <a:pt x="3953" y="12124"/>
                    <a:pt x="3176" y="12960"/>
                  </a:cubicBezTo>
                  <a:cubicBezTo>
                    <a:pt x="2400" y="13796"/>
                    <a:pt x="1835" y="15329"/>
                    <a:pt x="1553" y="16444"/>
                  </a:cubicBezTo>
                  <a:cubicBezTo>
                    <a:pt x="1271" y="17559"/>
                    <a:pt x="1271" y="18255"/>
                    <a:pt x="2541" y="18952"/>
                  </a:cubicBezTo>
                  <a:cubicBezTo>
                    <a:pt x="3812" y="19649"/>
                    <a:pt x="6353" y="20346"/>
                    <a:pt x="8612" y="19858"/>
                  </a:cubicBezTo>
                  <a:cubicBezTo>
                    <a:pt x="10871" y="19370"/>
                    <a:pt x="12847" y="17698"/>
                    <a:pt x="13906" y="16374"/>
                  </a:cubicBezTo>
                  <a:cubicBezTo>
                    <a:pt x="14965" y="15050"/>
                    <a:pt x="15106" y="14075"/>
                    <a:pt x="14753" y="13448"/>
                  </a:cubicBezTo>
                  <a:cubicBezTo>
                    <a:pt x="14400" y="12821"/>
                    <a:pt x="13553" y="12542"/>
                    <a:pt x="12494" y="12821"/>
                  </a:cubicBezTo>
                  <a:cubicBezTo>
                    <a:pt x="11435" y="13099"/>
                    <a:pt x="10165" y="13935"/>
                    <a:pt x="9388" y="15050"/>
                  </a:cubicBezTo>
                  <a:cubicBezTo>
                    <a:pt x="8612" y="16165"/>
                    <a:pt x="8329" y="17559"/>
                    <a:pt x="8259" y="18604"/>
                  </a:cubicBezTo>
                  <a:cubicBezTo>
                    <a:pt x="8188" y="19649"/>
                    <a:pt x="8329" y="20346"/>
                    <a:pt x="8753" y="20834"/>
                  </a:cubicBezTo>
                  <a:cubicBezTo>
                    <a:pt x="9176" y="21321"/>
                    <a:pt x="9882" y="21600"/>
                    <a:pt x="11153" y="21182"/>
                  </a:cubicBezTo>
                  <a:cubicBezTo>
                    <a:pt x="12424" y="20764"/>
                    <a:pt x="14259" y="19649"/>
                    <a:pt x="15953" y="17698"/>
                  </a:cubicBezTo>
                  <a:cubicBezTo>
                    <a:pt x="17647" y="15747"/>
                    <a:pt x="19200" y="12960"/>
                    <a:pt x="20188" y="10103"/>
                  </a:cubicBezTo>
                  <a:cubicBezTo>
                    <a:pt x="21176" y="7246"/>
                    <a:pt x="21600" y="4320"/>
                    <a:pt x="21529" y="2508"/>
                  </a:cubicBezTo>
                  <a:cubicBezTo>
                    <a:pt x="21459" y="697"/>
                    <a:pt x="20894" y="0"/>
                    <a:pt x="20471" y="0"/>
                  </a:cubicBezTo>
                  <a:cubicBezTo>
                    <a:pt x="20047" y="0"/>
                    <a:pt x="19765" y="697"/>
                    <a:pt x="19271" y="3135"/>
                  </a:cubicBezTo>
                  <a:cubicBezTo>
                    <a:pt x="18776" y="5574"/>
                    <a:pt x="18071" y="9755"/>
                    <a:pt x="17718" y="13099"/>
                  </a:cubicBezTo>
                  <a:cubicBezTo>
                    <a:pt x="17365" y="16444"/>
                    <a:pt x="17365" y="18952"/>
                    <a:pt x="17365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4977556" y="72498"/>
              <a:ext cx="80219" cy="10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163" fill="norm" stroke="1" extrusionOk="0">
                  <a:moveTo>
                    <a:pt x="19328" y="2953"/>
                  </a:moveTo>
                  <a:cubicBezTo>
                    <a:pt x="18498" y="1884"/>
                    <a:pt x="17667" y="814"/>
                    <a:pt x="16421" y="280"/>
                  </a:cubicBezTo>
                  <a:cubicBezTo>
                    <a:pt x="15175" y="-255"/>
                    <a:pt x="13513" y="-255"/>
                    <a:pt x="10605" y="2418"/>
                  </a:cubicBezTo>
                  <a:cubicBezTo>
                    <a:pt x="7698" y="5092"/>
                    <a:pt x="3544" y="10438"/>
                    <a:pt x="1467" y="13967"/>
                  </a:cubicBezTo>
                  <a:cubicBezTo>
                    <a:pt x="-610" y="17495"/>
                    <a:pt x="-610" y="19206"/>
                    <a:pt x="2298" y="20169"/>
                  </a:cubicBezTo>
                  <a:cubicBezTo>
                    <a:pt x="5205" y="21131"/>
                    <a:pt x="11021" y="21345"/>
                    <a:pt x="14621" y="21024"/>
                  </a:cubicBezTo>
                  <a:cubicBezTo>
                    <a:pt x="18221" y="20703"/>
                    <a:pt x="19605" y="19848"/>
                    <a:pt x="20990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050601" y="93435"/>
              <a:ext cx="60679" cy="6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707" fill="norm" stroke="1" extrusionOk="0">
                  <a:moveTo>
                    <a:pt x="13465" y="5898"/>
                  </a:moveTo>
                  <a:cubicBezTo>
                    <a:pt x="12733" y="4262"/>
                    <a:pt x="12000" y="2625"/>
                    <a:pt x="10719" y="1807"/>
                  </a:cubicBezTo>
                  <a:cubicBezTo>
                    <a:pt x="9438" y="989"/>
                    <a:pt x="7607" y="989"/>
                    <a:pt x="5594" y="2298"/>
                  </a:cubicBezTo>
                  <a:cubicBezTo>
                    <a:pt x="3580" y="3607"/>
                    <a:pt x="1384" y="6225"/>
                    <a:pt x="468" y="9171"/>
                  </a:cubicBezTo>
                  <a:cubicBezTo>
                    <a:pt x="-447" y="12116"/>
                    <a:pt x="-81" y="15389"/>
                    <a:pt x="2116" y="17680"/>
                  </a:cubicBezTo>
                  <a:cubicBezTo>
                    <a:pt x="4312" y="19971"/>
                    <a:pt x="8339" y="21280"/>
                    <a:pt x="11817" y="20462"/>
                  </a:cubicBezTo>
                  <a:cubicBezTo>
                    <a:pt x="15295" y="19644"/>
                    <a:pt x="18224" y="16698"/>
                    <a:pt x="19689" y="13589"/>
                  </a:cubicBezTo>
                  <a:cubicBezTo>
                    <a:pt x="21153" y="10480"/>
                    <a:pt x="21153" y="7207"/>
                    <a:pt x="20787" y="4753"/>
                  </a:cubicBezTo>
                  <a:cubicBezTo>
                    <a:pt x="20421" y="2298"/>
                    <a:pt x="19689" y="662"/>
                    <a:pt x="18956" y="171"/>
                  </a:cubicBezTo>
                  <a:cubicBezTo>
                    <a:pt x="18224" y="-320"/>
                    <a:pt x="17492" y="335"/>
                    <a:pt x="16760" y="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153025" y="96635"/>
              <a:ext cx="317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153025" y="5218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186509" y="57271"/>
              <a:ext cx="56646" cy="11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73" fill="norm" stroke="1" extrusionOk="0">
                  <a:moveTo>
                    <a:pt x="2891" y="5296"/>
                  </a:moveTo>
                  <a:cubicBezTo>
                    <a:pt x="2891" y="6235"/>
                    <a:pt x="2891" y="7174"/>
                    <a:pt x="2302" y="8958"/>
                  </a:cubicBezTo>
                  <a:cubicBezTo>
                    <a:pt x="1713" y="10743"/>
                    <a:pt x="534" y="13372"/>
                    <a:pt x="142" y="14217"/>
                  </a:cubicBezTo>
                  <a:cubicBezTo>
                    <a:pt x="-251" y="15063"/>
                    <a:pt x="142" y="14123"/>
                    <a:pt x="1713" y="11870"/>
                  </a:cubicBezTo>
                  <a:cubicBezTo>
                    <a:pt x="3284" y="9616"/>
                    <a:pt x="6033" y="6047"/>
                    <a:pt x="7996" y="3887"/>
                  </a:cubicBezTo>
                  <a:cubicBezTo>
                    <a:pt x="9960" y="1727"/>
                    <a:pt x="11138" y="976"/>
                    <a:pt x="13102" y="412"/>
                  </a:cubicBezTo>
                  <a:cubicBezTo>
                    <a:pt x="15065" y="-151"/>
                    <a:pt x="17814" y="-527"/>
                    <a:pt x="19385" y="2009"/>
                  </a:cubicBezTo>
                  <a:cubicBezTo>
                    <a:pt x="20956" y="4544"/>
                    <a:pt x="21349" y="9991"/>
                    <a:pt x="20760" y="13654"/>
                  </a:cubicBezTo>
                  <a:cubicBezTo>
                    <a:pt x="20171" y="17316"/>
                    <a:pt x="18600" y="19195"/>
                    <a:pt x="17029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289549" y="128385"/>
              <a:ext cx="285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96313" y="747510"/>
              <a:ext cx="696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103"/>
                    <a:pt x="1783" y="6207"/>
                    <a:pt x="240" y="9807"/>
                  </a:cubicBezTo>
                  <a:cubicBezTo>
                    <a:pt x="-1303" y="13407"/>
                    <a:pt x="4868" y="17503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11200" y="717302"/>
              <a:ext cx="222250" cy="22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8254"/>
                  </a:moveTo>
                  <a:cubicBezTo>
                    <a:pt x="1954" y="7154"/>
                    <a:pt x="3909" y="6054"/>
                    <a:pt x="6171" y="4954"/>
                  </a:cubicBezTo>
                  <a:cubicBezTo>
                    <a:pt x="8434" y="3854"/>
                    <a:pt x="11006" y="2754"/>
                    <a:pt x="12549" y="2054"/>
                  </a:cubicBezTo>
                  <a:cubicBezTo>
                    <a:pt x="14091" y="1354"/>
                    <a:pt x="14606" y="1054"/>
                    <a:pt x="15069" y="704"/>
                  </a:cubicBezTo>
                  <a:cubicBezTo>
                    <a:pt x="15531" y="354"/>
                    <a:pt x="15943" y="-46"/>
                    <a:pt x="16149" y="4"/>
                  </a:cubicBezTo>
                  <a:cubicBezTo>
                    <a:pt x="16354" y="54"/>
                    <a:pt x="16354" y="554"/>
                    <a:pt x="16251" y="2454"/>
                  </a:cubicBezTo>
                  <a:cubicBezTo>
                    <a:pt x="16149" y="4354"/>
                    <a:pt x="15943" y="7654"/>
                    <a:pt x="15686" y="10904"/>
                  </a:cubicBezTo>
                  <a:cubicBezTo>
                    <a:pt x="15429" y="14154"/>
                    <a:pt x="15120" y="17354"/>
                    <a:pt x="14863" y="19204"/>
                  </a:cubicBezTo>
                  <a:cubicBezTo>
                    <a:pt x="14606" y="21054"/>
                    <a:pt x="14400" y="21554"/>
                    <a:pt x="14297" y="21504"/>
                  </a:cubicBezTo>
                  <a:cubicBezTo>
                    <a:pt x="14194" y="21454"/>
                    <a:pt x="14194" y="20854"/>
                    <a:pt x="14349" y="19754"/>
                  </a:cubicBezTo>
                  <a:cubicBezTo>
                    <a:pt x="14503" y="18654"/>
                    <a:pt x="14811" y="17054"/>
                    <a:pt x="15171" y="15904"/>
                  </a:cubicBezTo>
                  <a:cubicBezTo>
                    <a:pt x="15531" y="14754"/>
                    <a:pt x="15943" y="14054"/>
                    <a:pt x="16354" y="13554"/>
                  </a:cubicBezTo>
                  <a:cubicBezTo>
                    <a:pt x="16766" y="13054"/>
                    <a:pt x="17177" y="12754"/>
                    <a:pt x="17640" y="12604"/>
                  </a:cubicBezTo>
                  <a:cubicBezTo>
                    <a:pt x="18103" y="12454"/>
                    <a:pt x="18617" y="12454"/>
                    <a:pt x="19286" y="13404"/>
                  </a:cubicBezTo>
                  <a:cubicBezTo>
                    <a:pt x="19954" y="14354"/>
                    <a:pt x="20777" y="16254"/>
                    <a:pt x="21600" y="18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62025" y="836434"/>
              <a:ext cx="57150" cy="6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2142"/>
                  </a:moveTo>
                  <a:cubicBezTo>
                    <a:pt x="2000" y="11805"/>
                    <a:pt x="4000" y="11468"/>
                    <a:pt x="6400" y="10117"/>
                  </a:cubicBezTo>
                  <a:cubicBezTo>
                    <a:pt x="8800" y="8767"/>
                    <a:pt x="11600" y="6405"/>
                    <a:pt x="13000" y="4380"/>
                  </a:cubicBezTo>
                  <a:cubicBezTo>
                    <a:pt x="14400" y="2355"/>
                    <a:pt x="14400" y="667"/>
                    <a:pt x="13400" y="161"/>
                  </a:cubicBezTo>
                  <a:cubicBezTo>
                    <a:pt x="12400" y="-345"/>
                    <a:pt x="10400" y="330"/>
                    <a:pt x="8200" y="2355"/>
                  </a:cubicBezTo>
                  <a:cubicBezTo>
                    <a:pt x="6000" y="4380"/>
                    <a:pt x="3600" y="7755"/>
                    <a:pt x="2200" y="10961"/>
                  </a:cubicBezTo>
                  <a:cubicBezTo>
                    <a:pt x="800" y="14167"/>
                    <a:pt x="400" y="17205"/>
                    <a:pt x="3800" y="18892"/>
                  </a:cubicBezTo>
                  <a:cubicBezTo>
                    <a:pt x="7200" y="20580"/>
                    <a:pt x="14400" y="20917"/>
                    <a:pt x="2160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351359" y="673596"/>
              <a:ext cx="48816" cy="23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90" fill="norm" stroke="1" extrusionOk="0">
                  <a:moveTo>
                    <a:pt x="21198" y="2364"/>
                  </a:moveTo>
                  <a:cubicBezTo>
                    <a:pt x="19819" y="1603"/>
                    <a:pt x="18441" y="842"/>
                    <a:pt x="16602" y="413"/>
                  </a:cubicBezTo>
                  <a:cubicBezTo>
                    <a:pt x="14764" y="-15"/>
                    <a:pt x="12466" y="-110"/>
                    <a:pt x="10858" y="128"/>
                  </a:cubicBezTo>
                  <a:cubicBezTo>
                    <a:pt x="9249" y="366"/>
                    <a:pt x="8330" y="937"/>
                    <a:pt x="6492" y="2697"/>
                  </a:cubicBezTo>
                  <a:cubicBezTo>
                    <a:pt x="4653" y="4457"/>
                    <a:pt x="1896" y="7407"/>
                    <a:pt x="747" y="10405"/>
                  </a:cubicBezTo>
                  <a:cubicBezTo>
                    <a:pt x="-402" y="13402"/>
                    <a:pt x="58" y="16447"/>
                    <a:pt x="287" y="18302"/>
                  </a:cubicBezTo>
                  <a:cubicBezTo>
                    <a:pt x="517" y="20158"/>
                    <a:pt x="517" y="20824"/>
                    <a:pt x="51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317599" y="814185"/>
              <a:ext cx="5717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88" y="21600"/>
                  </a:moveTo>
                  <a:cubicBezTo>
                    <a:pt x="402" y="18000"/>
                    <a:pt x="-383" y="14400"/>
                    <a:pt x="206" y="11829"/>
                  </a:cubicBezTo>
                  <a:cubicBezTo>
                    <a:pt x="795" y="9257"/>
                    <a:pt x="2759" y="7714"/>
                    <a:pt x="6490" y="5914"/>
                  </a:cubicBezTo>
                  <a:cubicBezTo>
                    <a:pt x="10221" y="4114"/>
                    <a:pt x="15719" y="2057"/>
                    <a:pt x="212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406525" y="826885"/>
              <a:ext cx="31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409700" y="77291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441450" y="779260"/>
              <a:ext cx="50800" cy="9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209"/>
                  </a:moveTo>
                  <a:cubicBezTo>
                    <a:pt x="3150" y="6627"/>
                    <a:pt x="6300" y="11045"/>
                    <a:pt x="7875" y="13868"/>
                  </a:cubicBezTo>
                  <a:cubicBezTo>
                    <a:pt x="9450" y="16691"/>
                    <a:pt x="9450" y="17918"/>
                    <a:pt x="9225" y="19145"/>
                  </a:cubicBezTo>
                  <a:cubicBezTo>
                    <a:pt x="9000" y="20373"/>
                    <a:pt x="8550" y="21600"/>
                    <a:pt x="7875" y="21232"/>
                  </a:cubicBezTo>
                  <a:cubicBezTo>
                    <a:pt x="7200" y="20864"/>
                    <a:pt x="6300" y="18900"/>
                    <a:pt x="6300" y="15832"/>
                  </a:cubicBezTo>
                  <a:cubicBezTo>
                    <a:pt x="6300" y="12764"/>
                    <a:pt x="7200" y="8591"/>
                    <a:pt x="9900" y="5768"/>
                  </a:cubicBezTo>
                  <a:cubicBezTo>
                    <a:pt x="12600" y="2945"/>
                    <a:pt x="17100" y="1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500951" y="781249"/>
              <a:ext cx="39983" cy="10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73" fill="norm" stroke="1" extrusionOk="0">
                  <a:moveTo>
                    <a:pt x="17046" y="1553"/>
                  </a:moveTo>
                  <a:cubicBezTo>
                    <a:pt x="14277" y="1117"/>
                    <a:pt x="11508" y="681"/>
                    <a:pt x="8461" y="353"/>
                  </a:cubicBezTo>
                  <a:cubicBezTo>
                    <a:pt x="5415" y="26"/>
                    <a:pt x="2092" y="-192"/>
                    <a:pt x="708" y="244"/>
                  </a:cubicBezTo>
                  <a:cubicBezTo>
                    <a:pt x="-677" y="681"/>
                    <a:pt x="-123" y="1772"/>
                    <a:pt x="3200" y="3844"/>
                  </a:cubicBezTo>
                  <a:cubicBezTo>
                    <a:pt x="6523" y="5917"/>
                    <a:pt x="12615" y="8972"/>
                    <a:pt x="16215" y="11372"/>
                  </a:cubicBezTo>
                  <a:cubicBezTo>
                    <a:pt x="19815" y="13772"/>
                    <a:pt x="20923" y="15517"/>
                    <a:pt x="20923" y="16935"/>
                  </a:cubicBezTo>
                  <a:cubicBezTo>
                    <a:pt x="20923" y="18353"/>
                    <a:pt x="19815" y="19444"/>
                    <a:pt x="17877" y="20208"/>
                  </a:cubicBezTo>
                  <a:cubicBezTo>
                    <a:pt x="15938" y="20972"/>
                    <a:pt x="13169" y="21408"/>
                    <a:pt x="11508" y="20753"/>
                  </a:cubicBezTo>
                  <a:cubicBezTo>
                    <a:pt x="9846" y="20099"/>
                    <a:pt x="9292" y="18353"/>
                    <a:pt x="8738" y="16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598083" y="703060"/>
              <a:ext cx="46568" cy="1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8345" y="0"/>
                  </a:moveTo>
                  <a:cubicBezTo>
                    <a:pt x="6382" y="381"/>
                    <a:pt x="4418" y="762"/>
                    <a:pt x="3191" y="2160"/>
                  </a:cubicBezTo>
                  <a:cubicBezTo>
                    <a:pt x="1964" y="3558"/>
                    <a:pt x="1473" y="5972"/>
                    <a:pt x="982" y="9085"/>
                  </a:cubicBezTo>
                  <a:cubicBezTo>
                    <a:pt x="491" y="12198"/>
                    <a:pt x="0" y="16009"/>
                    <a:pt x="0" y="18233"/>
                  </a:cubicBezTo>
                  <a:cubicBezTo>
                    <a:pt x="0" y="20456"/>
                    <a:pt x="491" y="21092"/>
                    <a:pt x="2209" y="21346"/>
                  </a:cubicBezTo>
                  <a:cubicBezTo>
                    <a:pt x="3927" y="21600"/>
                    <a:pt x="6873" y="21473"/>
                    <a:pt x="10309" y="20901"/>
                  </a:cubicBezTo>
                  <a:cubicBezTo>
                    <a:pt x="13745" y="20329"/>
                    <a:pt x="17673" y="19313"/>
                    <a:pt x="21600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594430" y="795135"/>
              <a:ext cx="66095" cy="1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034" fill="norm" stroke="1" extrusionOk="0">
                  <a:moveTo>
                    <a:pt x="2852" y="18514"/>
                  </a:moveTo>
                  <a:cubicBezTo>
                    <a:pt x="1165" y="20057"/>
                    <a:pt x="-523" y="21600"/>
                    <a:pt x="152" y="20829"/>
                  </a:cubicBezTo>
                  <a:cubicBezTo>
                    <a:pt x="827" y="20057"/>
                    <a:pt x="3865" y="16971"/>
                    <a:pt x="7746" y="13114"/>
                  </a:cubicBezTo>
                  <a:cubicBezTo>
                    <a:pt x="11627" y="9257"/>
                    <a:pt x="16352" y="4629"/>
                    <a:pt x="210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023573" y="714104"/>
              <a:ext cx="62687" cy="15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45" fill="norm" stroke="1" extrusionOk="0">
                  <a:moveTo>
                    <a:pt x="19817" y="2418"/>
                  </a:moveTo>
                  <a:cubicBezTo>
                    <a:pt x="17692" y="1688"/>
                    <a:pt x="15567" y="959"/>
                    <a:pt x="13443" y="448"/>
                  </a:cubicBezTo>
                  <a:cubicBezTo>
                    <a:pt x="11318" y="-63"/>
                    <a:pt x="9194" y="-355"/>
                    <a:pt x="6892" y="813"/>
                  </a:cubicBezTo>
                  <a:cubicBezTo>
                    <a:pt x="4590" y="1980"/>
                    <a:pt x="2112" y="4607"/>
                    <a:pt x="872" y="6359"/>
                  </a:cubicBezTo>
                  <a:cubicBezTo>
                    <a:pt x="-367" y="8110"/>
                    <a:pt x="-367" y="8986"/>
                    <a:pt x="1403" y="9569"/>
                  </a:cubicBezTo>
                  <a:cubicBezTo>
                    <a:pt x="3174" y="10153"/>
                    <a:pt x="6715" y="10445"/>
                    <a:pt x="9725" y="9861"/>
                  </a:cubicBezTo>
                  <a:cubicBezTo>
                    <a:pt x="12735" y="9277"/>
                    <a:pt x="15213" y="7818"/>
                    <a:pt x="16630" y="6723"/>
                  </a:cubicBezTo>
                  <a:cubicBezTo>
                    <a:pt x="18046" y="5629"/>
                    <a:pt x="18400" y="4899"/>
                    <a:pt x="18754" y="4899"/>
                  </a:cubicBezTo>
                  <a:cubicBezTo>
                    <a:pt x="19108" y="4899"/>
                    <a:pt x="19463" y="5629"/>
                    <a:pt x="19994" y="7745"/>
                  </a:cubicBezTo>
                  <a:cubicBezTo>
                    <a:pt x="20525" y="9861"/>
                    <a:pt x="21233" y="13364"/>
                    <a:pt x="20879" y="15845"/>
                  </a:cubicBezTo>
                  <a:cubicBezTo>
                    <a:pt x="20525" y="18326"/>
                    <a:pt x="19108" y="19786"/>
                    <a:pt x="17692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136165" y="705629"/>
              <a:ext cx="54585" cy="18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8" fill="norm" stroke="1" extrusionOk="0">
                  <a:moveTo>
                    <a:pt x="21424" y="3327"/>
                  </a:moveTo>
                  <a:cubicBezTo>
                    <a:pt x="19347" y="2241"/>
                    <a:pt x="17270" y="1155"/>
                    <a:pt x="15193" y="552"/>
                  </a:cubicBezTo>
                  <a:cubicBezTo>
                    <a:pt x="13116" y="-51"/>
                    <a:pt x="11039" y="-172"/>
                    <a:pt x="8755" y="250"/>
                  </a:cubicBezTo>
                  <a:cubicBezTo>
                    <a:pt x="6470" y="673"/>
                    <a:pt x="3978" y="1638"/>
                    <a:pt x="2316" y="2784"/>
                  </a:cubicBezTo>
                  <a:cubicBezTo>
                    <a:pt x="655" y="3931"/>
                    <a:pt x="-176" y="5258"/>
                    <a:pt x="32" y="6163"/>
                  </a:cubicBezTo>
                  <a:cubicBezTo>
                    <a:pt x="239" y="7068"/>
                    <a:pt x="1486" y="7551"/>
                    <a:pt x="3147" y="7732"/>
                  </a:cubicBezTo>
                  <a:cubicBezTo>
                    <a:pt x="4809" y="7913"/>
                    <a:pt x="6886" y="7792"/>
                    <a:pt x="8755" y="7551"/>
                  </a:cubicBezTo>
                  <a:cubicBezTo>
                    <a:pt x="10624" y="7310"/>
                    <a:pt x="12286" y="6948"/>
                    <a:pt x="14362" y="6284"/>
                  </a:cubicBezTo>
                  <a:cubicBezTo>
                    <a:pt x="16439" y="5620"/>
                    <a:pt x="18932" y="4655"/>
                    <a:pt x="20178" y="4474"/>
                  </a:cubicBezTo>
                  <a:cubicBezTo>
                    <a:pt x="21424" y="4293"/>
                    <a:pt x="21424" y="4896"/>
                    <a:pt x="21216" y="7129"/>
                  </a:cubicBezTo>
                  <a:cubicBezTo>
                    <a:pt x="21009" y="9361"/>
                    <a:pt x="20593" y="13222"/>
                    <a:pt x="20178" y="15877"/>
                  </a:cubicBezTo>
                  <a:cubicBezTo>
                    <a:pt x="19762" y="18532"/>
                    <a:pt x="19347" y="19980"/>
                    <a:pt x="18932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517775" y="737985"/>
              <a:ext cx="82550" cy="11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4239"/>
                  </a:moveTo>
                  <a:cubicBezTo>
                    <a:pt x="1108" y="3634"/>
                    <a:pt x="2215" y="3028"/>
                    <a:pt x="4154" y="3230"/>
                  </a:cubicBezTo>
                  <a:cubicBezTo>
                    <a:pt x="6092" y="3432"/>
                    <a:pt x="8862" y="4441"/>
                    <a:pt x="10938" y="6763"/>
                  </a:cubicBezTo>
                  <a:cubicBezTo>
                    <a:pt x="13015" y="9084"/>
                    <a:pt x="14400" y="12718"/>
                    <a:pt x="14400" y="15342"/>
                  </a:cubicBezTo>
                  <a:cubicBezTo>
                    <a:pt x="14400" y="17966"/>
                    <a:pt x="13015" y="19581"/>
                    <a:pt x="11492" y="20490"/>
                  </a:cubicBezTo>
                  <a:cubicBezTo>
                    <a:pt x="9969" y="21398"/>
                    <a:pt x="8308" y="21600"/>
                    <a:pt x="7477" y="19682"/>
                  </a:cubicBezTo>
                  <a:cubicBezTo>
                    <a:pt x="6646" y="17764"/>
                    <a:pt x="6646" y="13727"/>
                    <a:pt x="8169" y="10295"/>
                  </a:cubicBezTo>
                  <a:cubicBezTo>
                    <a:pt x="9692" y="6864"/>
                    <a:pt x="12738" y="4037"/>
                    <a:pt x="15231" y="2422"/>
                  </a:cubicBezTo>
                  <a:cubicBezTo>
                    <a:pt x="17723" y="807"/>
                    <a:pt x="19662" y="4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612263" y="735677"/>
              <a:ext cx="51562" cy="10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50" fill="norm" stroke="1" extrusionOk="0">
                  <a:moveTo>
                    <a:pt x="8087" y="9076"/>
                  </a:moveTo>
                  <a:cubicBezTo>
                    <a:pt x="10247" y="6872"/>
                    <a:pt x="12407" y="4668"/>
                    <a:pt x="13919" y="3015"/>
                  </a:cubicBezTo>
                  <a:cubicBezTo>
                    <a:pt x="15431" y="1362"/>
                    <a:pt x="16295" y="260"/>
                    <a:pt x="15431" y="39"/>
                  </a:cubicBezTo>
                  <a:cubicBezTo>
                    <a:pt x="14567" y="-181"/>
                    <a:pt x="11975" y="480"/>
                    <a:pt x="8951" y="2905"/>
                  </a:cubicBezTo>
                  <a:cubicBezTo>
                    <a:pt x="5927" y="5329"/>
                    <a:pt x="2471" y="9517"/>
                    <a:pt x="959" y="12823"/>
                  </a:cubicBezTo>
                  <a:cubicBezTo>
                    <a:pt x="-553" y="16129"/>
                    <a:pt x="-121" y="18554"/>
                    <a:pt x="1175" y="19876"/>
                  </a:cubicBezTo>
                  <a:cubicBezTo>
                    <a:pt x="2471" y="21199"/>
                    <a:pt x="4631" y="21419"/>
                    <a:pt x="8087" y="20868"/>
                  </a:cubicBezTo>
                  <a:cubicBezTo>
                    <a:pt x="11543" y="20317"/>
                    <a:pt x="16295" y="18995"/>
                    <a:pt x="21047" y="1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690919" y="731610"/>
              <a:ext cx="36407" cy="11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19" fill="norm" stroke="1" extrusionOk="0">
                  <a:moveTo>
                    <a:pt x="20639" y="573"/>
                  </a:moveTo>
                  <a:cubicBezTo>
                    <a:pt x="17639" y="194"/>
                    <a:pt x="14639" y="-185"/>
                    <a:pt x="10739" y="99"/>
                  </a:cubicBezTo>
                  <a:cubicBezTo>
                    <a:pt x="6839" y="383"/>
                    <a:pt x="2039" y="1331"/>
                    <a:pt x="539" y="3036"/>
                  </a:cubicBezTo>
                  <a:cubicBezTo>
                    <a:pt x="-961" y="4741"/>
                    <a:pt x="839" y="7204"/>
                    <a:pt x="3839" y="9289"/>
                  </a:cubicBezTo>
                  <a:cubicBezTo>
                    <a:pt x="6839" y="11373"/>
                    <a:pt x="11039" y="13078"/>
                    <a:pt x="14039" y="14499"/>
                  </a:cubicBezTo>
                  <a:cubicBezTo>
                    <a:pt x="17039" y="15920"/>
                    <a:pt x="18839" y="17057"/>
                    <a:pt x="19439" y="18099"/>
                  </a:cubicBezTo>
                  <a:cubicBezTo>
                    <a:pt x="20039" y="19141"/>
                    <a:pt x="19439" y="20089"/>
                    <a:pt x="17639" y="20657"/>
                  </a:cubicBezTo>
                  <a:cubicBezTo>
                    <a:pt x="15839" y="21226"/>
                    <a:pt x="12839" y="21415"/>
                    <a:pt x="9839" y="20373"/>
                  </a:cubicBezTo>
                  <a:cubicBezTo>
                    <a:pt x="6839" y="19331"/>
                    <a:pt x="3839" y="17057"/>
                    <a:pt x="839" y="14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774949" y="741160"/>
              <a:ext cx="69851" cy="8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945" y="0"/>
                  </a:moveTo>
                  <a:cubicBezTo>
                    <a:pt x="1964" y="2602"/>
                    <a:pt x="982" y="5205"/>
                    <a:pt x="491" y="8067"/>
                  </a:cubicBezTo>
                  <a:cubicBezTo>
                    <a:pt x="0" y="10930"/>
                    <a:pt x="0" y="14053"/>
                    <a:pt x="0" y="16395"/>
                  </a:cubicBezTo>
                  <a:cubicBezTo>
                    <a:pt x="0" y="18737"/>
                    <a:pt x="0" y="20299"/>
                    <a:pt x="1145" y="20949"/>
                  </a:cubicBezTo>
                  <a:cubicBezTo>
                    <a:pt x="2291" y="21600"/>
                    <a:pt x="4582" y="21340"/>
                    <a:pt x="7200" y="19258"/>
                  </a:cubicBezTo>
                  <a:cubicBezTo>
                    <a:pt x="9818" y="17176"/>
                    <a:pt x="12764" y="13272"/>
                    <a:pt x="14727" y="10670"/>
                  </a:cubicBezTo>
                  <a:cubicBezTo>
                    <a:pt x="16691" y="8067"/>
                    <a:pt x="17673" y="6766"/>
                    <a:pt x="18491" y="5205"/>
                  </a:cubicBezTo>
                  <a:cubicBezTo>
                    <a:pt x="19309" y="3643"/>
                    <a:pt x="19964" y="1822"/>
                    <a:pt x="19964" y="1561"/>
                  </a:cubicBezTo>
                  <a:cubicBezTo>
                    <a:pt x="19964" y="1301"/>
                    <a:pt x="19309" y="2602"/>
                    <a:pt x="18818" y="4684"/>
                  </a:cubicBezTo>
                  <a:cubicBezTo>
                    <a:pt x="18327" y="6766"/>
                    <a:pt x="18000" y="9629"/>
                    <a:pt x="18491" y="12101"/>
                  </a:cubicBezTo>
                  <a:cubicBezTo>
                    <a:pt x="18982" y="14573"/>
                    <a:pt x="20291" y="16655"/>
                    <a:pt x="21600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882899" y="674485"/>
              <a:ext cx="9526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80"/>
                    <a:pt x="7200" y="10560"/>
                    <a:pt x="3600" y="141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924175" y="664960"/>
              <a:ext cx="31750" cy="16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5120" y="0"/>
                  </a:moveTo>
                  <a:cubicBezTo>
                    <a:pt x="12960" y="1367"/>
                    <a:pt x="10800" y="2734"/>
                    <a:pt x="8280" y="5537"/>
                  </a:cubicBezTo>
                  <a:cubicBezTo>
                    <a:pt x="5760" y="8339"/>
                    <a:pt x="2880" y="12577"/>
                    <a:pt x="1440" y="15175"/>
                  </a:cubicBezTo>
                  <a:cubicBezTo>
                    <a:pt x="0" y="17772"/>
                    <a:pt x="0" y="18729"/>
                    <a:pt x="0" y="19549"/>
                  </a:cubicBezTo>
                  <a:cubicBezTo>
                    <a:pt x="0" y="20370"/>
                    <a:pt x="0" y="21053"/>
                    <a:pt x="1800" y="21327"/>
                  </a:cubicBezTo>
                  <a:cubicBezTo>
                    <a:pt x="3600" y="21600"/>
                    <a:pt x="7200" y="21463"/>
                    <a:pt x="10800" y="20985"/>
                  </a:cubicBezTo>
                  <a:cubicBezTo>
                    <a:pt x="14400" y="20506"/>
                    <a:pt x="18000" y="19686"/>
                    <a:pt x="2160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927350" y="750685"/>
              <a:ext cx="412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999371" y="631259"/>
              <a:ext cx="149924" cy="18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54" fill="norm" stroke="1" extrusionOk="0">
                  <a:moveTo>
                    <a:pt x="143" y="15601"/>
                  </a:moveTo>
                  <a:cubicBezTo>
                    <a:pt x="898" y="15479"/>
                    <a:pt x="1654" y="15357"/>
                    <a:pt x="2484" y="14930"/>
                  </a:cubicBezTo>
                  <a:cubicBezTo>
                    <a:pt x="3315" y="14503"/>
                    <a:pt x="4221" y="13771"/>
                    <a:pt x="4221" y="13466"/>
                  </a:cubicBezTo>
                  <a:cubicBezTo>
                    <a:pt x="4221" y="13161"/>
                    <a:pt x="3315" y="13283"/>
                    <a:pt x="2409" y="13954"/>
                  </a:cubicBezTo>
                  <a:cubicBezTo>
                    <a:pt x="1503" y="14625"/>
                    <a:pt x="596" y="15845"/>
                    <a:pt x="219" y="17066"/>
                  </a:cubicBezTo>
                  <a:cubicBezTo>
                    <a:pt x="-159" y="18286"/>
                    <a:pt x="-8" y="19506"/>
                    <a:pt x="370" y="20300"/>
                  </a:cubicBezTo>
                  <a:cubicBezTo>
                    <a:pt x="747" y="21093"/>
                    <a:pt x="1351" y="21459"/>
                    <a:pt x="3240" y="20849"/>
                  </a:cubicBezTo>
                  <a:cubicBezTo>
                    <a:pt x="5128" y="20239"/>
                    <a:pt x="8300" y="18652"/>
                    <a:pt x="10414" y="17188"/>
                  </a:cubicBezTo>
                  <a:cubicBezTo>
                    <a:pt x="12529" y="15723"/>
                    <a:pt x="13586" y="14381"/>
                    <a:pt x="13889" y="13466"/>
                  </a:cubicBezTo>
                  <a:cubicBezTo>
                    <a:pt x="14191" y="12551"/>
                    <a:pt x="13738" y="12062"/>
                    <a:pt x="13133" y="12001"/>
                  </a:cubicBezTo>
                  <a:cubicBezTo>
                    <a:pt x="12529" y="11940"/>
                    <a:pt x="11774" y="12306"/>
                    <a:pt x="10868" y="13588"/>
                  </a:cubicBezTo>
                  <a:cubicBezTo>
                    <a:pt x="9961" y="14869"/>
                    <a:pt x="8904" y="17066"/>
                    <a:pt x="8451" y="18469"/>
                  </a:cubicBezTo>
                  <a:cubicBezTo>
                    <a:pt x="7998" y="19873"/>
                    <a:pt x="8149" y="20483"/>
                    <a:pt x="8602" y="20788"/>
                  </a:cubicBezTo>
                  <a:cubicBezTo>
                    <a:pt x="9055" y="21093"/>
                    <a:pt x="9810" y="21093"/>
                    <a:pt x="11245" y="20239"/>
                  </a:cubicBezTo>
                  <a:cubicBezTo>
                    <a:pt x="12680" y="19384"/>
                    <a:pt x="14795" y="17676"/>
                    <a:pt x="16607" y="14869"/>
                  </a:cubicBezTo>
                  <a:cubicBezTo>
                    <a:pt x="18420" y="12062"/>
                    <a:pt x="19931" y="8157"/>
                    <a:pt x="20686" y="5778"/>
                  </a:cubicBezTo>
                  <a:cubicBezTo>
                    <a:pt x="21441" y="3398"/>
                    <a:pt x="21441" y="2544"/>
                    <a:pt x="21365" y="1751"/>
                  </a:cubicBezTo>
                  <a:cubicBezTo>
                    <a:pt x="21290" y="957"/>
                    <a:pt x="21139" y="225"/>
                    <a:pt x="20761" y="42"/>
                  </a:cubicBezTo>
                  <a:cubicBezTo>
                    <a:pt x="20384" y="-141"/>
                    <a:pt x="19779" y="225"/>
                    <a:pt x="18949" y="2178"/>
                  </a:cubicBezTo>
                  <a:cubicBezTo>
                    <a:pt x="18118" y="4130"/>
                    <a:pt x="17061" y="7669"/>
                    <a:pt x="16456" y="10415"/>
                  </a:cubicBezTo>
                  <a:cubicBezTo>
                    <a:pt x="15852" y="13161"/>
                    <a:pt x="15701" y="15113"/>
                    <a:pt x="15852" y="16639"/>
                  </a:cubicBezTo>
                  <a:cubicBezTo>
                    <a:pt x="16003" y="18164"/>
                    <a:pt x="16456" y="19262"/>
                    <a:pt x="17061" y="19873"/>
                  </a:cubicBezTo>
                  <a:cubicBezTo>
                    <a:pt x="17665" y="20483"/>
                    <a:pt x="18420" y="20605"/>
                    <a:pt x="19175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432175" y="72211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441700" y="677660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464243" y="689483"/>
              <a:ext cx="66969" cy="8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5" fill="norm" stroke="1" extrusionOk="0">
                  <a:moveTo>
                    <a:pt x="1923" y="4900"/>
                  </a:moveTo>
                  <a:cubicBezTo>
                    <a:pt x="1585" y="8803"/>
                    <a:pt x="1248" y="12707"/>
                    <a:pt x="910" y="15309"/>
                  </a:cubicBezTo>
                  <a:cubicBezTo>
                    <a:pt x="573" y="17912"/>
                    <a:pt x="235" y="19213"/>
                    <a:pt x="67" y="19213"/>
                  </a:cubicBezTo>
                  <a:cubicBezTo>
                    <a:pt x="-102" y="19213"/>
                    <a:pt x="-102" y="17912"/>
                    <a:pt x="1923" y="14529"/>
                  </a:cubicBezTo>
                  <a:cubicBezTo>
                    <a:pt x="3948" y="11146"/>
                    <a:pt x="7998" y="5681"/>
                    <a:pt x="11204" y="2818"/>
                  </a:cubicBezTo>
                  <a:cubicBezTo>
                    <a:pt x="14411" y="-45"/>
                    <a:pt x="16773" y="-305"/>
                    <a:pt x="18461" y="215"/>
                  </a:cubicBezTo>
                  <a:cubicBezTo>
                    <a:pt x="20148" y="736"/>
                    <a:pt x="21160" y="2037"/>
                    <a:pt x="21329" y="5681"/>
                  </a:cubicBezTo>
                  <a:cubicBezTo>
                    <a:pt x="21498" y="9324"/>
                    <a:pt x="20823" y="15309"/>
                    <a:pt x="20148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936999" y="64591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930650" y="654869"/>
              <a:ext cx="94192" cy="1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3241"/>
                  </a:moveTo>
                  <a:cubicBezTo>
                    <a:pt x="4854" y="12429"/>
                    <a:pt x="9708" y="11617"/>
                    <a:pt x="13106" y="10156"/>
                  </a:cubicBezTo>
                  <a:cubicBezTo>
                    <a:pt x="16503" y="8694"/>
                    <a:pt x="18445" y="6583"/>
                    <a:pt x="19537" y="5040"/>
                  </a:cubicBezTo>
                  <a:cubicBezTo>
                    <a:pt x="20629" y="3497"/>
                    <a:pt x="20872" y="2522"/>
                    <a:pt x="21115" y="1629"/>
                  </a:cubicBezTo>
                  <a:cubicBezTo>
                    <a:pt x="21357" y="736"/>
                    <a:pt x="21600" y="-76"/>
                    <a:pt x="21600" y="5"/>
                  </a:cubicBezTo>
                  <a:cubicBezTo>
                    <a:pt x="21600" y="86"/>
                    <a:pt x="21357" y="1061"/>
                    <a:pt x="20751" y="4065"/>
                  </a:cubicBezTo>
                  <a:cubicBezTo>
                    <a:pt x="20144" y="7070"/>
                    <a:pt x="19173" y="12104"/>
                    <a:pt x="18930" y="15353"/>
                  </a:cubicBezTo>
                  <a:cubicBezTo>
                    <a:pt x="18688" y="18601"/>
                    <a:pt x="19173" y="20062"/>
                    <a:pt x="19658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68349" y="1356581"/>
              <a:ext cx="64904" cy="23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02" fill="norm" stroke="1" extrusionOk="0">
                  <a:moveTo>
                    <a:pt x="0" y="5232"/>
                  </a:moveTo>
                  <a:cubicBezTo>
                    <a:pt x="1029" y="8304"/>
                    <a:pt x="2057" y="11376"/>
                    <a:pt x="2914" y="13728"/>
                  </a:cubicBezTo>
                  <a:cubicBezTo>
                    <a:pt x="3771" y="16080"/>
                    <a:pt x="4457" y="17712"/>
                    <a:pt x="4971" y="18960"/>
                  </a:cubicBezTo>
                  <a:cubicBezTo>
                    <a:pt x="5486" y="20208"/>
                    <a:pt x="5829" y="21072"/>
                    <a:pt x="6000" y="21264"/>
                  </a:cubicBezTo>
                  <a:cubicBezTo>
                    <a:pt x="6171" y="21456"/>
                    <a:pt x="6171" y="20976"/>
                    <a:pt x="6171" y="18720"/>
                  </a:cubicBezTo>
                  <a:cubicBezTo>
                    <a:pt x="6171" y="16464"/>
                    <a:pt x="6171" y="12432"/>
                    <a:pt x="6000" y="9264"/>
                  </a:cubicBezTo>
                  <a:cubicBezTo>
                    <a:pt x="5829" y="6096"/>
                    <a:pt x="5486" y="3792"/>
                    <a:pt x="5657" y="2400"/>
                  </a:cubicBezTo>
                  <a:cubicBezTo>
                    <a:pt x="5829" y="1008"/>
                    <a:pt x="6514" y="528"/>
                    <a:pt x="8057" y="240"/>
                  </a:cubicBezTo>
                  <a:cubicBezTo>
                    <a:pt x="9600" y="-48"/>
                    <a:pt x="12000" y="-144"/>
                    <a:pt x="14571" y="336"/>
                  </a:cubicBezTo>
                  <a:cubicBezTo>
                    <a:pt x="17143" y="816"/>
                    <a:pt x="19886" y="1872"/>
                    <a:pt x="20743" y="3168"/>
                  </a:cubicBezTo>
                  <a:cubicBezTo>
                    <a:pt x="21600" y="4464"/>
                    <a:pt x="20571" y="6000"/>
                    <a:pt x="16800" y="7248"/>
                  </a:cubicBezTo>
                  <a:cubicBezTo>
                    <a:pt x="13029" y="8496"/>
                    <a:pt x="6514" y="9456"/>
                    <a:pt x="0" y="1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22325" y="1480935"/>
              <a:ext cx="47625" cy="9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817"/>
                  </a:moveTo>
                  <a:cubicBezTo>
                    <a:pt x="5280" y="5400"/>
                    <a:pt x="10560" y="7983"/>
                    <a:pt x="13680" y="10565"/>
                  </a:cubicBezTo>
                  <a:cubicBezTo>
                    <a:pt x="16800" y="13148"/>
                    <a:pt x="17760" y="15730"/>
                    <a:pt x="17760" y="17726"/>
                  </a:cubicBezTo>
                  <a:cubicBezTo>
                    <a:pt x="17760" y="19722"/>
                    <a:pt x="16800" y="21130"/>
                    <a:pt x="15600" y="21365"/>
                  </a:cubicBezTo>
                  <a:cubicBezTo>
                    <a:pt x="14400" y="21600"/>
                    <a:pt x="12960" y="20661"/>
                    <a:pt x="12240" y="18196"/>
                  </a:cubicBezTo>
                  <a:cubicBezTo>
                    <a:pt x="11520" y="15730"/>
                    <a:pt x="11520" y="11739"/>
                    <a:pt x="13200" y="8452"/>
                  </a:cubicBezTo>
                  <a:cubicBezTo>
                    <a:pt x="14880" y="5165"/>
                    <a:pt x="18240" y="25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36625" y="1383103"/>
              <a:ext cx="63500" cy="21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1847"/>
                  </a:moveTo>
                  <a:cubicBezTo>
                    <a:pt x="21240" y="1106"/>
                    <a:pt x="20880" y="364"/>
                    <a:pt x="19800" y="100"/>
                  </a:cubicBezTo>
                  <a:cubicBezTo>
                    <a:pt x="18720" y="-165"/>
                    <a:pt x="16920" y="47"/>
                    <a:pt x="14220" y="1370"/>
                  </a:cubicBezTo>
                  <a:cubicBezTo>
                    <a:pt x="11520" y="2694"/>
                    <a:pt x="7920" y="5129"/>
                    <a:pt x="5040" y="8200"/>
                  </a:cubicBezTo>
                  <a:cubicBezTo>
                    <a:pt x="2160" y="11270"/>
                    <a:pt x="0" y="14976"/>
                    <a:pt x="0" y="17306"/>
                  </a:cubicBezTo>
                  <a:cubicBezTo>
                    <a:pt x="0" y="19635"/>
                    <a:pt x="2160" y="20588"/>
                    <a:pt x="4680" y="21011"/>
                  </a:cubicBezTo>
                  <a:cubicBezTo>
                    <a:pt x="7200" y="21435"/>
                    <a:pt x="10080" y="21329"/>
                    <a:pt x="1296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66800" y="1414260"/>
              <a:ext cx="1587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"/>
                    <a:pt x="10080" y="1152"/>
                    <a:pt x="6480" y="3168"/>
                  </a:cubicBezTo>
                  <a:cubicBezTo>
                    <a:pt x="2880" y="5184"/>
                    <a:pt x="1440" y="8640"/>
                    <a:pt x="720" y="11952"/>
                  </a:cubicBezTo>
                  <a:cubicBezTo>
                    <a:pt x="0" y="15264"/>
                    <a:pt x="0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105958" y="1443306"/>
              <a:ext cx="52419" cy="9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76" fill="norm" stroke="1" extrusionOk="0">
                  <a:moveTo>
                    <a:pt x="15120" y="1263"/>
                  </a:moveTo>
                  <a:cubicBezTo>
                    <a:pt x="13392" y="581"/>
                    <a:pt x="11664" y="-101"/>
                    <a:pt x="9720" y="13"/>
                  </a:cubicBezTo>
                  <a:cubicBezTo>
                    <a:pt x="7776" y="126"/>
                    <a:pt x="5616" y="1036"/>
                    <a:pt x="3672" y="3537"/>
                  </a:cubicBezTo>
                  <a:cubicBezTo>
                    <a:pt x="1728" y="6038"/>
                    <a:pt x="0" y="10131"/>
                    <a:pt x="0" y="13314"/>
                  </a:cubicBezTo>
                  <a:cubicBezTo>
                    <a:pt x="0" y="16497"/>
                    <a:pt x="1728" y="18771"/>
                    <a:pt x="4536" y="20021"/>
                  </a:cubicBezTo>
                  <a:cubicBezTo>
                    <a:pt x="7344" y="21272"/>
                    <a:pt x="11232" y="21499"/>
                    <a:pt x="14688" y="19453"/>
                  </a:cubicBezTo>
                  <a:cubicBezTo>
                    <a:pt x="18144" y="17406"/>
                    <a:pt x="21168" y="13086"/>
                    <a:pt x="21384" y="9790"/>
                  </a:cubicBezTo>
                  <a:cubicBezTo>
                    <a:pt x="21600" y="6493"/>
                    <a:pt x="19008" y="4219"/>
                    <a:pt x="16632" y="2968"/>
                  </a:cubicBezTo>
                  <a:cubicBezTo>
                    <a:pt x="14256" y="1718"/>
                    <a:pt x="12096" y="1491"/>
                    <a:pt x="9936" y="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178429" y="1440131"/>
              <a:ext cx="46027" cy="10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0691" fill="norm" stroke="1" extrusionOk="0">
                  <a:moveTo>
                    <a:pt x="15272" y="1177"/>
                  </a:moveTo>
                  <a:cubicBezTo>
                    <a:pt x="13393" y="541"/>
                    <a:pt x="11515" y="-94"/>
                    <a:pt x="9637" y="12"/>
                  </a:cubicBezTo>
                  <a:cubicBezTo>
                    <a:pt x="7759" y="118"/>
                    <a:pt x="5880" y="965"/>
                    <a:pt x="4237" y="3612"/>
                  </a:cubicBezTo>
                  <a:cubicBezTo>
                    <a:pt x="2593" y="6259"/>
                    <a:pt x="1185" y="10706"/>
                    <a:pt x="480" y="13565"/>
                  </a:cubicBezTo>
                  <a:cubicBezTo>
                    <a:pt x="-224" y="16424"/>
                    <a:pt x="-224" y="17694"/>
                    <a:pt x="950" y="18965"/>
                  </a:cubicBezTo>
                  <a:cubicBezTo>
                    <a:pt x="2124" y="20235"/>
                    <a:pt x="4472" y="21506"/>
                    <a:pt x="8698" y="20024"/>
                  </a:cubicBezTo>
                  <a:cubicBezTo>
                    <a:pt x="12924" y="18541"/>
                    <a:pt x="19028" y="14306"/>
                    <a:pt x="20202" y="10600"/>
                  </a:cubicBezTo>
                  <a:cubicBezTo>
                    <a:pt x="21376" y="6894"/>
                    <a:pt x="17619" y="3718"/>
                    <a:pt x="13863" y="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246716" y="1299960"/>
              <a:ext cx="8828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8743" y="0"/>
                  </a:moveTo>
                  <a:cubicBezTo>
                    <a:pt x="7200" y="3764"/>
                    <a:pt x="5657" y="7527"/>
                    <a:pt x="4757" y="10718"/>
                  </a:cubicBezTo>
                  <a:cubicBezTo>
                    <a:pt x="3857" y="13909"/>
                    <a:pt x="3600" y="16527"/>
                    <a:pt x="3471" y="18327"/>
                  </a:cubicBezTo>
                  <a:cubicBezTo>
                    <a:pt x="3343" y="20127"/>
                    <a:pt x="3343" y="21109"/>
                    <a:pt x="3729" y="21191"/>
                  </a:cubicBezTo>
                  <a:cubicBezTo>
                    <a:pt x="4114" y="21273"/>
                    <a:pt x="4886" y="20455"/>
                    <a:pt x="4757" y="19145"/>
                  </a:cubicBezTo>
                  <a:cubicBezTo>
                    <a:pt x="4629" y="17836"/>
                    <a:pt x="3600" y="16036"/>
                    <a:pt x="2443" y="14809"/>
                  </a:cubicBezTo>
                  <a:cubicBezTo>
                    <a:pt x="1286" y="13582"/>
                    <a:pt x="0" y="12927"/>
                    <a:pt x="0" y="12355"/>
                  </a:cubicBezTo>
                  <a:cubicBezTo>
                    <a:pt x="0" y="11782"/>
                    <a:pt x="1286" y="11291"/>
                    <a:pt x="3343" y="9818"/>
                  </a:cubicBezTo>
                  <a:cubicBezTo>
                    <a:pt x="5400" y="8345"/>
                    <a:pt x="8229" y="5891"/>
                    <a:pt x="10157" y="3927"/>
                  </a:cubicBezTo>
                  <a:cubicBezTo>
                    <a:pt x="12086" y="1964"/>
                    <a:pt x="13114" y="491"/>
                    <a:pt x="13629" y="327"/>
                  </a:cubicBezTo>
                  <a:cubicBezTo>
                    <a:pt x="14143" y="164"/>
                    <a:pt x="14143" y="1309"/>
                    <a:pt x="13886" y="3682"/>
                  </a:cubicBezTo>
                  <a:cubicBezTo>
                    <a:pt x="13629" y="6055"/>
                    <a:pt x="13114" y="9655"/>
                    <a:pt x="12600" y="11864"/>
                  </a:cubicBezTo>
                  <a:cubicBezTo>
                    <a:pt x="12086" y="14073"/>
                    <a:pt x="11571" y="14891"/>
                    <a:pt x="11700" y="14891"/>
                  </a:cubicBezTo>
                  <a:cubicBezTo>
                    <a:pt x="11829" y="14891"/>
                    <a:pt x="12600" y="14073"/>
                    <a:pt x="13371" y="13336"/>
                  </a:cubicBezTo>
                  <a:cubicBezTo>
                    <a:pt x="14143" y="12600"/>
                    <a:pt x="14914" y="11945"/>
                    <a:pt x="15943" y="11455"/>
                  </a:cubicBezTo>
                  <a:cubicBezTo>
                    <a:pt x="16971" y="10964"/>
                    <a:pt x="18257" y="10636"/>
                    <a:pt x="19286" y="10882"/>
                  </a:cubicBezTo>
                  <a:cubicBezTo>
                    <a:pt x="20314" y="11127"/>
                    <a:pt x="21086" y="11945"/>
                    <a:pt x="21343" y="13827"/>
                  </a:cubicBezTo>
                  <a:cubicBezTo>
                    <a:pt x="21600" y="15709"/>
                    <a:pt x="21343" y="18655"/>
                    <a:pt x="21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585383" y="1374339"/>
              <a:ext cx="14817" cy="18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2343" y="2393"/>
                  </a:moveTo>
                  <a:cubicBezTo>
                    <a:pt x="15429" y="1301"/>
                    <a:pt x="18514" y="209"/>
                    <a:pt x="19286" y="27"/>
                  </a:cubicBezTo>
                  <a:cubicBezTo>
                    <a:pt x="20057" y="-155"/>
                    <a:pt x="18514" y="573"/>
                    <a:pt x="15429" y="2818"/>
                  </a:cubicBezTo>
                  <a:cubicBezTo>
                    <a:pt x="12343" y="5063"/>
                    <a:pt x="7714" y="8825"/>
                    <a:pt x="4629" y="11980"/>
                  </a:cubicBezTo>
                  <a:cubicBezTo>
                    <a:pt x="1543" y="15135"/>
                    <a:pt x="0" y="17683"/>
                    <a:pt x="0" y="19261"/>
                  </a:cubicBezTo>
                  <a:cubicBezTo>
                    <a:pt x="0" y="20838"/>
                    <a:pt x="1543" y="21445"/>
                    <a:pt x="4629" y="21445"/>
                  </a:cubicBezTo>
                  <a:cubicBezTo>
                    <a:pt x="7714" y="21445"/>
                    <a:pt x="12343" y="20838"/>
                    <a:pt x="15429" y="20171"/>
                  </a:cubicBezTo>
                  <a:cubicBezTo>
                    <a:pt x="18514" y="19503"/>
                    <a:pt x="20057" y="18775"/>
                    <a:pt x="21600" y="18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555185" y="1463874"/>
              <a:ext cx="130741" cy="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05" fill="norm" stroke="1" extrusionOk="0">
                  <a:moveTo>
                    <a:pt x="2184" y="7000"/>
                  </a:moveTo>
                  <a:cubicBezTo>
                    <a:pt x="1138" y="6268"/>
                    <a:pt x="93" y="5536"/>
                    <a:pt x="6" y="5170"/>
                  </a:cubicBezTo>
                  <a:cubicBezTo>
                    <a:pt x="-81" y="4803"/>
                    <a:pt x="790" y="4803"/>
                    <a:pt x="3490" y="4437"/>
                  </a:cubicBezTo>
                  <a:cubicBezTo>
                    <a:pt x="6190" y="4071"/>
                    <a:pt x="10719" y="3339"/>
                    <a:pt x="13419" y="2607"/>
                  </a:cubicBezTo>
                  <a:cubicBezTo>
                    <a:pt x="16119" y="1875"/>
                    <a:pt x="16990" y="1142"/>
                    <a:pt x="16990" y="593"/>
                  </a:cubicBezTo>
                  <a:cubicBezTo>
                    <a:pt x="16990" y="44"/>
                    <a:pt x="16119" y="-322"/>
                    <a:pt x="15161" y="410"/>
                  </a:cubicBezTo>
                  <a:cubicBezTo>
                    <a:pt x="14203" y="1142"/>
                    <a:pt x="13158" y="2973"/>
                    <a:pt x="12548" y="5902"/>
                  </a:cubicBezTo>
                  <a:cubicBezTo>
                    <a:pt x="11938" y="8831"/>
                    <a:pt x="11764" y="12858"/>
                    <a:pt x="12374" y="15970"/>
                  </a:cubicBezTo>
                  <a:cubicBezTo>
                    <a:pt x="12984" y="19081"/>
                    <a:pt x="14377" y="21278"/>
                    <a:pt x="15771" y="21095"/>
                  </a:cubicBezTo>
                  <a:cubicBezTo>
                    <a:pt x="17164" y="20912"/>
                    <a:pt x="18558" y="18349"/>
                    <a:pt x="19516" y="15420"/>
                  </a:cubicBezTo>
                  <a:cubicBezTo>
                    <a:pt x="20474" y="12492"/>
                    <a:pt x="20996" y="9197"/>
                    <a:pt x="21519" y="5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698488" y="1449707"/>
              <a:ext cx="38237" cy="8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934" fill="norm" stroke="1" extrusionOk="0">
                  <a:moveTo>
                    <a:pt x="21091" y="2857"/>
                  </a:moveTo>
                  <a:cubicBezTo>
                    <a:pt x="18756" y="2112"/>
                    <a:pt x="16421" y="1367"/>
                    <a:pt x="13794" y="746"/>
                  </a:cubicBezTo>
                  <a:cubicBezTo>
                    <a:pt x="11167" y="126"/>
                    <a:pt x="8248" y="-371"/>
                    <a:pt x="5329" y="374"/>
                  </a:cubicBezTo>
                  <a:cubicBezTo>
                    <a:pt x="2410" y="1119"/>
                    <a:pt x="-509" y="3105"/>
                    <a:pt x="75" y="5339"/>
                  </a:cubicBezTo>
                  <a:cubicBezTo>
                    <a:pt x="659" y="7574"/>
                    <a:pt x="4745" y="10057"/>
                    <a:pt x="8832" y="12043"/>
                  </a:cubicBezTo>
                  <a:cubicBezTo>
                    <a:pt x="12918" y="14029"/>
                    <a:pt x="17005" y="15519"/>
                    <a:pt x="19048" y="16884"/>
                  </a:cubicBezTo>
                  <a:cubicBezTo>
                    <a:pt x="21091" y="18250"/>
                    <a:pt x="21091" y="19491"/>
                    <a:pt x="19340" y="20236"/>
                  </a:cubicBezTo>
                  <a:cubicBezTo>
                    <a:pt x="17588" y="20981"/>
                    <a:pt x="14086" y="21229"/>
                    <a:pt x="12334" y="20484"/>
                  </a:cubicBezTo>
                  <a:cubicBezTo>
                    <a:pt x="10583" y="19739"/>
                    <a:pt x="10583" y="18001"/>
                    <a:pt x="10583" y="16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766978" y="1449185"/>
              <a:ext cx="33247" cy="9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53" fill="norm" stroke="1" extrusionOk="0">
                  <a:moveTo>
                    <a:pt x="20562" y="1409"/>
                  </a:moveTo>
                  <a:cubicBezTo>
                    <a:pt x="17944" y="704"/>
                    <a:pt x="15326" y="0"/>
                    <a:pt x="12380" y="0"/>
                  </a:cubicBezTo>
                  <a:cubicBezTo>
                    <a:pt x="9435" y="0"/>
                    <a:pt x="6162" y="704"/>
                    <a:pt x="3544" y="2348"/>
                  </a:cubicBezTo>
                  <a:cubicBezTo>
                    <a:pt x="926" y="3991"/>
                    <a:pt x="-1038" y="6574"/>
                    <a:pt x="598" y="8804"/>
                  </a:cubicBezTo>
                  <a:cubicBezTo>
                    <a:pt x="2235" y="11035"/>
                    <a:pt x="7471" y="12913"/>
                    <a:pt x="11398" y="14322"/>
                  </a:cubicBezTo>
                  <a:cubicBezTo>
                    <a:pt x="15326" y="15730"/>
                    <a:pt x="17944" y="16670"/>
                    <a:pt x="18926" y="17726"/>
                  </a:cubicBezTo>
                  <a:cubicBezTo>
                    <a:pt x="19907" y="18783"/>
                    <a:pt x="19253" y="19957"/>
                    <a:pt x="17289" y="20661"/>
                  </a:cubicBezTo>
                  <a:cubicBezTo>
                    <a:pt x="15326" y="21365"/>
                    <a:pt x="12053" y="21600"/>
                    <a:pt x="9107" y="21365"/>
                  </a:cubicBezTo>
                  <a:cubicBezTo>
                    <a:pt x="6162" y="21130"/>
                    <a:pt x="3544" y="20426"/>
                    <a:pt x="926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092325" y="1455535"/>
              <a:ext cx="825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090581" y="1490460"/>
              <a:ext cx="103345" cy="1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798" fill="norm" stroke="1" extrusionOk="0">
                  <a:moveTo>
                    <a:pt x="1014" y="0"/>
                  </a:moveTo>
                  <a:cubicBezTo>
                    <a:pt x="360" y="7200"/>
                    <a:pt x="-295" y="14400"/>
                    <a:pt x="141" y="18000"/>
                  </a:cubicBezTo>
                  <a:cubicBezTo>
                    <a:pt x="578" y="21600"/>
                    <a:pt x="2105" y="21600"/>
                    <a:pt x="5814" y="18720"/>
                  </a:cubicBezTo>
                  <a:cubicBezTo>
                    <a:pt x="9523" y="15840"/>
                    <a:pt x="15414" y="10080"/>
                    <a:pt x="21305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362200" y="1360285"/>
              <a:ext cx="6350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47"/>
                    <a:pt x="7200" y="8694"/>
                    <a:pt x="10800" y="12294"/>
                  </a:cubicBezTo>
                  <a:cubicBezTo>
                    <a:pt x="14400" y="15894"/>
                    <a:pt x="18000" y="187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260600" y="1353935"/>
              <a:ext cx="18415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7486"/>
                    <a:pt x="9434" y="13371"/>
                    <a:pt x="13034" y="9771"/>
                  </a:cubicBezTo>
                  <a:cubicBezTo>
                    <a:pt x="16634" y="6171"/>
                    <a:pt x="1911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470149" y="1284085"/>
              <a:ext cx="75413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7005" y="0"/>
                  </a:moveTo>
                  <a:cubicBezTo>
                    <a:pt x="11676" y="2552"/>
                    <a:pt x="16346" y="5104"/>
                    <a:pt x="18827" y="7701"/>
                  </a:cubicBezTo>
                  <a:cubicBezTo>
                    <a:pt x="21308" y="10299"/>
                    <a:pt x="21600" y="12942"/>
                    <a:pt x="18827" y="15266"/>
                  </a:cubicBezTo>
                  <a:cubicBezTo>
                    <a:pt x="16054" y="17590"/>
                    <a:pt x="10216" y="19595"/>
                    <a:pt x="6568" y="20597"/>
                  </a:cubicBezTo>
                  <a:cubicBezTo>
                    <a:pt x="2919" y="21600"/>
                    <a:pt x="145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746374" y="138568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733675" y="1439660"/>
              <a:ext cx="98425" cy="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716" y="9257"/>
                    <a:pt x="7432" y="18514"/>
                    <a:pt x="11032" y="20057"/>
                  </a:cubicBezTo>
                  <a:cubicBezTo>
                    <a:pt x="14632" y="21600"/>
                    <a:pt x="18116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749550" y="1128915"/>
              <a:ext cx="49906" cy="12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40" fill="norm" stroke="1" extrusionOk="0">
                  <a:moveTo>
                    <a:pt x="0" y="3309"/>
                  </a:moveTo>
                  <a:cubicBezTo>
                    <a:pt x="0" y="2370"/>
                    <a:pt x="0" y="1430"/>
                    <a:pt x="1763" y="773"/>
                  </a:cubicBezTo>
                  <a:cubicBezTo>
                    <a:pt x="3527" y="116"/>
                    <a:pt x="7053" y="-260"/>
                    <a:pt x="10800" y="210"/>
                  </a:cubicBezTo>
                  <a:cubicBezTo>
                    <a:pt x="14547" y="679"/>
                    <a:pt x="18514" y="1994"/>
                    <a:pt x="20057" y="4342"/>
                  </a:cubicBezTo>
                  <a:cubicBezTo>
                    <a:pt x="21600" y="6690"/>
                    <a:pt x="20718" y="10070"/>
                    <a:pt x="17192" y="13076"/>
                  </a:cubicBezTo>
                  <a:cubicBezTo>
                    <a:pt x="13665" y="16081"/>
                    <a:pt x="7494" y="18710"/>
                    <a:pt x="1322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755899" y="1287260"/>
              <a:ext cx="95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244850" y="1290435"/>
              <a:ext cx="952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55"/>
                    <a:pt x="0" y="5710"/>
                    <a:pt x="2400" y="8938"/>
                  </a:cubicBezTo>
                  <a:cubicBezTo>
                    <a:pt x="4800" y="12166"/>
                    <a:pt x="9600" y="15766"/>
                    <a:pt x="13200" y="17938"/>
                  </a:cubicBezTo>
                  <a:cubicBezTo>
                    <a:pt x="16800" y="20110"/>
                    <a:pt x="19200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260725" y="1312660"/>
              <a:ext cx="7937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840"/>
                    <a:pt x="18144" y="3680"/>
                    <a:pt x="15984" y="5840"/>
                  </a:cubicBezTo>
                  <a:cubicBezTo>
                    <a:pt x="13824" y="8000"/>
                    <a:pt x="11232" y="10480"/>
                    <a:pt x="8496" y="13160"/>
                  </a:cubicBezTo>
                  <a:cubicBezTo>
                    <a:pt x="5760" y="15840"/>
                    <a:pt x="288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327400" y="1497860"/>
              <a:ext cx="114300" cy="14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682"/>
                  </a:moveTo>
                  <a:cubicBezTo>
                    <a:pt x="1600" y="1736"/>
                    <a:pt x="3200" y="790"/>
                    <a:pt x="5400" y="317"/>
                  </a:cubicBezTo>
                  <a:cubicBezTo>
                    <a:pt x="7600" y="-156"/>
                    <a:pt x="10400" y="-156"/>
                    <a:pt x="12400" y="711"/>
                  </a:cubicBezTo>
                  <a:cubicBezTo>
                    <a:pt x="14400" y="1578"/>
                    <a:pt x="15600" y="3313"/>
                    <a:pt x="14800" y="5599"/>
                  </a:cubicBezTo>
                  <a:cubicBezTo>
                    <a:pt x="14000" y="7885"/>
                    <a:pt x="11200" y="10723"/>
                    <a:pt x="8700" y="12930"/>
                  </a:cubicBezTo>
                  <a:cubicBezTo>
                    <a:pt x="6200" y="15137"/>
                    <a:pt x="4000" y="16714"/>
                    <a:pt x="2600" y="17975"/>
                  </a:cubicBezTo>
                  <a:cubicBezTo>
                    <a:pt x="1200" y="19237"/>
                    <a:pt x="600" y="20183"/>
                    <a:pt x="900" y="20735"/>
                  </a:cubicBezTo>
                  <a:cubicBezTo>
                    <a:pt x="1200" y="21286"/>
                    <a:pt x="2400" y="21444"/>
                    <a:pt x="6000" y="21129"/>
                  </a:cubicBezTo>
                  <a:cubicBezTo>
                    <a:pt x="9600" y="20813"/>
                    <a:pt x="15600" y="20025"/>
                    <a:pt x="21600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174874" y="361218"/>
              <a:ext cx="221753" cy="1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21600"/>
                  </a:moveTo>
                  <a:cubicBezTo>
                    <a:pt x="206" y="15247"/>
                    <a:pt x="411" y="8894"/>
                    <a:pt x="1594" y="5082"/>
                  </a:cubicBezTo>
                  <a:cubicBezTo>
                    <a:pt x="2777" y="1271"/>
                    <a:pt x="4937" y="0"/>
                    <a:pt x="7766" y="0"/>
                  </a:cubicBezTo>
                  <a:cubicBezTo>
                    <a:pt x="10594" y="0"/>
                    <a:pt x="14091" y="1271"/>
                    <a:pt x="16303" y="1906"/>
                  </a:cubicBezTo>
                  <a:cubicBezTo>
                    <a:pt x="18514" y="2541"/>
                    <a:pt x="19440" y="2541"/>
                    <a:pt x="20211" y="3812"/>
                  </a:cubicBezTo>
                  <a:cubicBezTo>
                    <a:pt x="20983" y="5082"/>
                    <a:pt x="21600" y="7624"/>
                    <a:pt x="21549" y="9529"/>
                  </a:cubicBezTo>
                  <a:cubicBezTo>
                    <a:pt x="21497" y="11435"/>
                    <a:pt x="20777" y="12706"/>
                    <a:pt x="19183" y="13976"/>
                  </a:cubicBezTo>
                  <a:cubicBezTo>
                    <a:pt x="17589" y="15247"/>
                    <a:pt x="15120" y="16518"/>
                    <a:pt x="12651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200274" y="37921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41" y="0"/>
                  </a:moveTo>
                  <a:cubicBezTo>
                    <a:pt x="5718" y="3600"/>
                    <a:pt x="3494" y="7200"/>
                    <a:pt x="2065" y="10080"/>
                  </a:cubicBezTo>
                  <a:cubicBezTo>
                    <a:pt x="635" y="12960"/>
                    <a:pt x="0" y="15120"/>
                    <a:pt x="0" y="16560"/>
                  </a:cubicBezTo>
                  <a:cubicBezTo>
                    <a:pt x="0" y="18000"/>
                    <a:pt x="635" y="18720"/>
                    <a:pt x="3124" y="19080"/>
                  </a:cubicBezTo>
                  <a:cubicBezTo>
                    <a:pt x="5612" y="19440"/>
                    <a:pt x="9953" y="19440"/>
                    <a:pt x="13341" y="19800"/>
                  </a:cubicBezTo>
                  <a:cubicBezTo>
                    <a:pt x="16729" y="20160"/>
                    <a:pt x="19165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525" y="922135"/>
              <a:ext cx="8572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400"/>
                    <a:pt x="10133" y="10800"/>
                    <a:pt x="13733" y="14400"/>
                  </a:cubicBezTo>
                  <a:cubicBezTo>
                    <a:pt x="17333" y="18000"/>
                    <a:pt x="19467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0" y="918211"/>
              <a:ext cx="120650" cy="15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03"/>
                  </a:moveTo>
                  <a:cubicBezTo>
                    <a:pt x="20463" y="-42"/>
                    <a:pt x="19326" y="-187"/>
                    <a:pt x="17716" y="828"/>
                  </a:cubicBezTo>
                  <a:cubicBezTo>
                    <a:pt x="16105" y="1843"/>
                    <a:pt x="14021" y="4017"/>
                    <a:pt x="10989" y="7641"/>
                  </a:cubicBezTo>
                  <a:cubicBezTo>
                    <a:pt x="7958" y="11265"/>
                    <a:pt x="3979" y="16339"/>
                    <a:pt x="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152900" y="279067"/>
              <a:ext cx="361950" cy="1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326" y="14768"/>
                    <a:pt x="2653" y="8415"/>
                    <a:pt x="4358" y="4603"/>
                  </a:cubicBezTo>
                  <a:cubicBezTo>
                    <a:pt x="6063" y="792"/>
                    <a:pt x="8147" y="-479"/>
                    <a:pt x="10358" y="156"/>
                  </a:cubicBezTo>
                  <a:cubicBezTo>
                    <a:pt x="12568" y="792"/>
                    <a:pt x="14905" y="3333"/>
                    <a:pt x="16800" y="5239"/>
                  </a:cubicBezTo>
                  <a:cubicBezTo>
                    <a:pt x="18695" y="7145"/>
                    <a:pt x="20147" y="8415"/>
                    <a:pt x="21600" y="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180416" y="328410"/>
              <a:ext cx="318560" cy="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8" y="0"/>
                  </a:moveTo>
                  <a:cubicBezTo>
                    <a:pt x="574" y="4320"/>
                    <a:pt x="0" y="8640"/>
                    <a:pt x="0" y="12960"/>
                  </a:cubicBezTo>
                  <a:cubicBezTo>
                    <a:pt x="0" y="17280"/>
                    <a:pt x="574" y="21600"/>
                    <a:pt x="2260" y="21600"/>
                  </a:cubicBezTo>
                  <a:cubicBezTo>
                    <a:pt x="3947" y="21600"/>
                    <a:pt x="6746" y="17280"/>
                    <a:pt x="9831" y="12960"/>
                  </a:cubicBezTo>
                  <a:cubicBezTo>
                    <a:pt x="12917" y="8640"/>
                    <a:pt x="16290" y="4320"/>
                    <a:pt x="18299" y="2160"/>
                  </a:cubicBezTo>
                  <a:cubicBezTo>
                    <a:pt x="20308" y="0"/>
                    <a:pt x="209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" name="Drawing"/>
          <p:cNvGrpSpPr/>
          <p:nvPr/>
        </p:nvGrpSpPr>
        <p:grpSpPr>
          <a:xfrm>
            <a:off x="3117568" y="589940"/>
            <a:ext cx="6178832" cy="4067786"/>
            <a:chOff x="0" y="0"/>
            <a:chExt cx="6178831" cy="4067784"/>
          </a:xfrm>
        </p:grpSpPr>
        <p:sp>
          <p:nvSpPr>
            <p:cNvPr id="404" name="Line"/>
            <p:cNvSpPr/>
            <p:nvPr/>
          </p:nvSpPr>
          <p:spPr>
            <a:xfrm>
              <a:off x="800381" y="184759"/>
              <a:ext cx="15876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2880" y="4229"/>
                    <a:pt x="1440" y="8457"/>
                    <a:pt x="720" y="11829"/>
                  </a:cubicBezTo>
                  <a:cubicBezTo>
                    <a:pt x="0" y="15200"/>
                    <a:pt x="0" y="17714"/>
                    <a:pt x="0" y="19314"/>
                  </a:cubicBezTo>
                  <a:cubicBezTo>
                    <a:pt x="0" y="20914"/>
                    <a:pt x="0" y="21600"/>
                    <a:pt x="2160" y="21600"/>
                  </a:cubicBezTo>
                  <a:cubicBezTo>
                    <a:pt x="4320" y="21600"/>
                    <a:pt x="8640" y="20914"/>
                    <a:pt x="12240" y="20229"/>
                  </a:cubicBezTo>
                  <a:cubicBezTo>
                    <a:pt x="15840" y="19543"/>
                    <a:pt x="18720" y="18857"/>
                    <a:pt x="21600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41892" y="169735"/>
              <a:ext cx="141040" cy="3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21" fill="norm" stroke="1" extrusionOk="0">
                  <a:moveTo>
                    <a:pt x="204" y="21021"/>
                  </a:moveTo>
                  <a:cubicBezTo>
                    <a:pt x="43" y="17421"/>
                    <a:pt x="-118" y="13821"/>
                    <a:pt x="124" y="10941"/>
                  </a:cubicBezTo>
                  <a:cubicBezTo>
                    <a:pt x="366" y="8061"/>
                    <a:pt x="1010" y="5901"/>
                    <a:pt x="3589" y="3741"/>
                  </a:cubicBezTo>
                  <a:cubicBezTo>
                    <a:pt x="6169" y="1581"/>
                    <a:pt x="10682" y="-579"/>
                    <a:pt x="13986" y="141"/>
                  </a:cubicBezTo>
                  <a:cubicBezTo>
                    <a:pt x="17291" y="861"/>
                    <a:pt x="19386" y="4461"/>
                    <a:pt x="21482" y="8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52756" y="36255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8000"/>
                    <a:pt x="9200" y="14400"/>
                    <a:pt x="12800" y="10800"/>
                  </a:cubicBezTo>
                  <a:cubicBezTo>
                    <a:pt x="16400" y="7200"/>
                    <a:pt x="19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10282" y="150094"/>
              <a:ext cx="55200" cy="20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4" fill="norm" stroke="1" extrusionOk="0">
                  <a:moveTo>
                    <a:pt x="21256" y="3573"/>
                  </a:moveTo>
                  <a:cubicBezTo>
                    <a:pt x="20848" y="3028"/>
                    <a:pt x="20441" y="2482"/>
                    <a:pt x="19626" y="1773"/>
                  </a:cubicBezTo>
                  <a:cubicBezTo>
                    <a:pt x="18811" y="1064"/>
                    <a:pt x="17588" y="191"/>
                    <a:pt x="15143" y="28"/>
                  </a:cubicBezTo>
                  <a:cubicBezTo>
                    <a:pt x="12698" y="-136"/>
                    <a:pt x="9030" y="409"/>
                    <a:pt x="5973" y="2046"/>
                  </a:cubicBezTo>
                  <a:cubicBezTo>
                    <a:pt x="2916" y="3682"/>
                    <a:pt x="471" y="6409"/>
                    <a:pt x="64" y="9628"/>
                  </a:cubicBezTo>
                  <a:cubicBezTo>
                    <a:pt x="-344" y="12846"/>
                    <a:pt x="1286" y="16555"/>
                    <a:pt x="2509" y="18682"/>
                  </a:cubicBezTo>
                  <a:cubicBezTo>
                    <a:pt x="3731" y="20809"/>
                    <a:pt x="4547" y="21355"/>
                    <a:pt x="4750" y="21409"/>
                  </a:cubicBezTo>
                  <a:cubicBezTo>
                    <a:pt x="4954" y="21464"/>
                    <a:pt x="4547" y="21028"/>
                    <a:pt x="4139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89281" y="276834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100"/>
                    <a:pt x="6545" y="12600"/>
                    <a:pt x="10145" y="9000"/>
                  </a:cubicBezTo>
                  <a:cubicBezTo>
                    <a:pt x="13745" y="5400"/>
                    <a:pt x="1767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273456" y="184759"/>
              <a:ext cx="82551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87"/>
                    <a:pt x="7200" y="4975"/>
                    <a:pt x="10523" y="8116"/>
                  </a:cubicBezTo>
                  <a:cubicBezTo>
                    <a:pt x="13846" y="11258"/>
                    <a:pt x="16892" y="15055"/>
                    <a:pt x="18692" y="17411"/>
                  </a:cubicBezTo>
                  <a:cubicBezTo>
                    <a:pt x="20492" y="19767"/>
                    <a:pt x="21046" y="206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282981" y="168884"/>
              <a:ext cx="88901" cy="21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0"/>
                  </a:moveTo>
                  <a:cubicBezTo>
                    <a:pt x="19800" y="2160"/>
                    <a:pt x="18000" y="4320"/>
                    <a:pt x="15557" y="7020"/>
                  </a:cubicBezTo>
                  <a:cubicBezTo>
                    <a:pt x="13114" y="9720"/>
                    <a:pt x="10029" y="12960"/>
                    <a:pt x="7586" y="15228"/>
                  </a:cubicBezTo>
                  <a:cubicBezTo>
                    <a:pt x="5143" y="17496"/>
                    <a:pt x="3343" y="18792"/>
                    <a:pt x="2057" y="19764"/>
                  </a:cubicBezTo>
                  <a:cubicBezTo>
                    <a:pt x="771" y="20736"/>
                    <a:pt x="0" y="21384"/>
                    <a:pt x="0" y="21492"/>
                  </a:cubicBezTo>
                  <a:cubicBezTo>
                    <a:pt x="0" y="21600"/>
                    <a:pt x="771" y="21168"/>
                    <a:pt x="1671" y="20790"/>
                  </a:cubicBezTo>
                  <a:cubicBezTo>
                    <a:pt x="2571" y="20412"/>
                    <a:pt x="3600" y="20088"/>
                    <a:pt x="4629" y="19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634348" y="271065"/>
              <a:ext cx="65617" cy="22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9161" y="2400"/>
                  </a:moveTo>
                  <a:cubicBezTo>
                    <a:pt x="18813" y="1888"/>
                    <a:pt x="18465" y="1377"/>
                    <a:pt x="16723" y="865"/>
                  </a:cubicBezTo>
                  <a:cubicBezTo>
                    <a:pt x="14981" y="353"/>
                    <a:pt x="11845" y="-159"/>
                    <a:pt x="9058" y="46"/>
                  </a:cubicBezTo>
                  <a:cubicBezTo>
                    <a:pt x="6271" y="250"/>
                    <a:pt x="3832" y="1172"/>
                    <a:pt x="2265" y="2196"/>
                  </a:cubicBezTo>
                  <a:cubicBezTo>
                    <a:pt x="697" y="3219"/>
                    <a:pt x="0" y="4345"/>
                    <a:pt x="0" y="5164"/>
                  </a:cubicBezTo>
                  <a:cubicBezTo>
                    <a:pt x="0" y="5983"/>
                    <a:pt x="697" y="6495"/>
                    <a:pt x="3310" y="6495"/>
                  </a:cubicBezTo>
                  <a:cubicBezTo>
                    <a:pt x="5923" y="6495"/>
                    <a:pt x="10452" y="5983"/>
                    <a:pt x="13587" y="5420"/>
                  </a:cubicBezTo>
                  <a:cubicBezTo>
                    <a:pt x="16723" y="4857"/>
                    <a:pt x="18465" y="4243"/>
                    <a:pt x="19684" y="3475"/>
                  </a:cubicBezTo>
                  <a:cubicBezTo>
                    <a:pt x="20903" y="2707"/>
                    <a:pt x="21600" y="1786"/>
                    <a:pt x="21600" y="1581"/>
                  </a:cubicBezTo>
                  <a:cubicBezTo>
                    <a:pt x="21600" y="1377"/>
                    <a:pt x="20903" y="1888"/>
                    <a:pt x="20729" y="3475"/>
                  </a:cubicBezTo>
                  <a:cubicBezTo>
                    <a:pt x="20555" y="5062"/>
                    <a:pt x="20903" y="7723"/>
                    <a:pt x="20903" y="10385"/>
                  </a:cubicBezTo>
                  <a:cubicBezTo>
                    <a:pt x="20903" y="13047"/>
                    <a:pt x="20555" y="15708"/>
                    <a:pt x="18987" y="17551"/>
                  </a:cubicBezTo>
                  <a:cubicBezTo>
                    <a:pt x="17419" y="19394"/>
                    <a:pt x="14632" y="20417"/>
                    <a:pt x="12194" y="20929"/>
                  </a:cubicBezTo>
                  <a:cubicBezTo>
                    <a:pt x="9755" y="21441"/>
                    <a:pt x="7665" y="21441"/>
                    <a:pt x="5923" y="20980"/>
                  </a:cubicBezTo>
                  <a:cubicBezTo>
                    <a:pt x="4181" y="20520"/>
                    <a:pt x="2787" y="19598"/>
                    <a:pt x="3310" y="18370"/>
                  </a:cubicBezTo>
                  <a:cubicBezTo>
                    <a:pt x="3832" y="17141"/>
                    <a:pt x="6271" y="15606"/>
                    <a:pt x="8710" y="14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749439" y="258842"/>
              <a:ext cx="54243" cy="8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34" fill="norm" stroke="1" extrusionOk="0">
                  <a:moveTo>
                    <a:pt x="1351" y="8037"/>
                  </a:moveTo>
                  <a:cubicBezTo>
                    <a:pt x="3427" y="8037"/>
                    <a:pt x="5504" y="8037"/>
                    <a:pt x="7581" y="7661"/>
                  </a:cubicBezTo>
                  <a:cubicBezTo>
                    <a:pt x="9658" y="7284"/>
                    <a:pt x="11735" y="6530"/>
                    <a:pt x="13189" y="5149"/>
                  </a:cubicBezTo>
                  <a:cubicBezTo>
                    <a:pt x="14643" y="3768"/>
                    <a:pt x="15474" y="1758"/>
                    <a:pt x="14851" y="754"/>
                  </a:cubicBezTo>
                  <a:cubicBezTo>
                    <a:pt x="14227" y="-251"/>
                    <a:pt x="12151" y="-251"/>
                    <a:pt x="9658" y="754"/>
                  </a:cubicBezTo>
                  <a:cubicBezTo>
                    <a:pt x="7166" y="1758"/>
                    <a:pt x="4258" y="3768"/>
                    <a:pt x="2389" y="7033"/>
                  </a:cubicBezTo>
                  <a:cubicBezTo>
                    <a:pt x="520" y="10298"/>
                    <a:pt x="-311" y="14819"/>
                    <a:pt x="104" y="17582"/>
                  </a:cubicBezTo>
                  <a:cubicBezTo>
                    <a:pt x="520" y="20344"/>
                    <a:pt x="2181" y="21349"/>
                    <a:pt x="5920" y="21223"/>
                  </a:cubicBezTo>
                  <a:cubicBezTo>
                    <a:pt x="9658" y="21098"/>
                    <a:pt x="15474" y="19842"/>
                    <a:pt x="21289" y="1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847073" y="149834"/>
              <a:ext cx="2328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55" y="0"/>
                  </a:moveTo>
                  <a:cubicBezTo>
                    <a:pt x="13745" y="348"/>
                    <a:pt x="8836" y="697"/>
                    <a:pt x="5400" y="2090"/>
                  </a:cubicBezTo>
                  <a:cubicBezTo>
                    <a:pt x="1964" y="3484"/>
                    <a:pt x="0" y="5923"/>
                    <a:pt x="0" y="8884"/>
                  </a:cubicBezTo>
                  <a:cubicBezTo>
                    <a:pt x="0" y="11845"/>
                    <a:pt x="1964" y="15329"/>
                    <a:pt x="3436" y="17361"/>
                  </a:cubicBezTo>
                  <a:cubicBezTo>
                    <a:pt x="4909" y="19394"/>
                    <a:pt x="5891" y="19974"/>
                    <a:pt x="8836" y="20439"/>
                  </a:cubicBezTo>
                  <a:cubicBezTo>
                    <a:pt x="11782" y="20903"/>
                    <a:pt x="16691" y="212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819556" y="26730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909400" y="239184"/>
              <a:ext cx="47281" cy="11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513" fill="norm" stroke="1" extrusionOk="0">
                  <a:moveTo>
                    <a:pt x="13377" y="1147"/>
                  </a:moveTo>
                  <a:cubicBezTo>
                    <a:pt x="11079" y="736"/>
                    <a:pt x="8781" y="324"/>
                    <a:pt x="6484" y="119"/>
                  </a:cubicBezTo>
                  <a:cubicBezTo>
                    <a:pt x="4186" y="-87"/>
                    <a:pt x="1888" y="-87"/>
                    <a:pt x="739" y="633"/>
                  </a:cubicBezTo>
                  <a:cubicBezTo>
                    <a:pt x="-410" y="1353"/>
                    <a:pt x="-410" y="2793"/>
                    <a:pt x="2118" y="4953"/>
                  </a:cubicBezTo>
                  <a:cubicBezTo>
                    <a:pt x="4645" y="7113"/>
                    <a:pt x="9701" y="9993"/>
                    <a:pt x="13147" y="12050"/>
                  </a:cubicBezTo>
                  <a:cubicBezTo>
                    <a:pt x="16594" y="14107"/>
                    <a:pt x="18433" y="15342"/>
                    <a:pt x="19581" y="16576"/>
                  </a:cubicBezTo>
                  <a:cubicBezTo>
                    <a:pt x="20730" y="17810"/>
                    <a:pt x="21190" y="19044"/>
                    <a:pt x="18892" y="19867"/>
                  </a:cubicBezTo>
                  <a:cubicBezTo>
                    <a:pt x="16594" y="20690"/>
                    <a:pt x="11539" y="21102"/>
                    <a:pt x="6484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302156" y="181584"/>
              <a:ext cx="6086" cy="17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87" fill="norm" stroke="1" extrusionOk="0">
                  <a:moveTo>
                    <a:pt x="0" y="0"/>
                  </a:moveTo>
                  <a:cubicBezTo>
                    <a:pt x="7200" y="4294"/>
                    <a:pt x="14400" y="8588"/>
                    <a:pt x="18000" y="11841"/>
                  </a:cubicBezTo>
                  <a:cubicBezTo>
                    <a:pt x="21600" y="15094"/>
                    <a:pt x="21600" y="17306"/>
                    <a:pt x="18000" y="18867"/>
                  </a:cubicBezTo>
                  <a:cubicBezTo>
                    <a:pt x="14400" y="20429"/>
                    <a:pt x="7200" y="21340"/>
                    <a:pt x="3600" y="21470"/>
                  </a:cubicBezTo>
                  <a:cubicBezTo>
                    <a:pt x="0" y="21600"/>
                    <a:pt x="0" y="20949"/>
                    <a:pt x="0" y="20299"/>
                  </a:cubicBezTo>
                  <a:cubicBezTo>
                    <a:pt x="0" y="19648"/>
                    <a:pt x="0" y="18998"/>
                    <a:pt x="0" y="18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297759" y="179953"/>
              <a:ext cx="137748" cy="17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3" fill="norm" stroke="1" extrusionOk="0">
                  <a:moveTo>
                    <a:pt x="191" y="2933"/>
                  </a:moveTo>
                  <a:cubicBezTo>
                    <a:pt x="26" y="2282"/>
                    <a:pt x="-139" y="1632"/>
                    <a:pt x="191" y="1371"/>
                  </a:cubicBezTo>
                  <a:cubicBezTo>
                    <a:pt x="521" y="1111"/>
                    <a:pt x="1345" y="1241"/>
                    <a:pt x="2334" y="2217"/>
                  </a:cubicBezTo>
                  <a:cubicBezTo>
                    <a:pt x="3324" y="3193"/>
                    <a:pt x="4478" y="5015"/>
                    <a:pt x="5302" y="6316"/>
                  </a:cubicBezTo>
                  <a:cubicBezTo>
                    <a:pt x="6127" y="7617"/>
                    <a:pt x="6621" y="8398"/>
                    <a:pt x="7198" y="8983"/>
                  </a:cubicBezTo>
                  <a:cubicBezTo>
                    <a:pt x="7776" y="9569"/>
                    <a:pt x="8435" y="9959"/>
                    <a:pt x="9012" y="9829"/>
                  </a:cubicBezTo>
                  <a:cubicBezTo>
                    <a:pt x="9589" y="9699"/>
                    <a:pt x="10084" y="9048"/>
                    <a:pt x="11238" y="7552"/>
                  </a:cubicBezTo>
                  <a:cubicBezTo>
                    <a:pt x="12392" y="6056"/>
                    <a:pt x="14206" y="3713"/>
                    <a:pt x="15443" y="2217"/>
                  </a:cubicBezTo>
                  <a:cubicBezTo>
                    <a:pt x="16679" y="721"/>
                    <a:pt x="17339" y="70"/>
                    <a:pt x="17916" y="5"/>
                  </a:cubicBezTo>
                  <a:cubicBezTo>
                    <a:pt x="18493" y="-60"/>
                    <a:pt x="18988" y="460"/>
                    <a:pt x="19400" y="1957"/>
                  </a:cubicBezTo>
                  <a:cubicBezTo>
                    <a:pt x="19812" y="3453"/>
                    <a:pt x="20142" y="5926"/>
                    <a:pt x="20307" y="8918"/>
                  </a:cubicBezTo>
                  <a:cubicBezTo>
                    <a:pt x="20472" y="11911"/>
                    <a:pt x="20472" y="15424"/>
                    <a:pt x="20389" y="17767"/>
                  </a:cubicBezTo>
                  <a:cubicBezTo>
                    <a:pt x="20307" y="20109"/>
                    <a:pt x="20142" y="21280"/>
                    <a:pt x="20307" y="21410"/>
                  </a:cubicBezTo>
                  <a:cubicBezTo>
                    <a:pt x="20472" y="21540"/>
                    <a:pt x="20966" y="20629"/>
                    <a:pt x="21461" y="19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479956" y="20380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486804" y="178409"/>
              <a:ext cx="66189" cy="17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04" fill="norm" stroke="1" extrusionOk="0">
                  <a:moveTo>
                    <a:pt x="1838" y="0"/>
                  </a:moveTo>
                  <a:cubicBezTo>
                    <a:pt x="5161" y="133"/>
                    <a:pt x="8484" y="267"/>
                    <a:pt x="12139" y="1600"/>
                  </a:cubicBezTo>
                  <a:cubicBezTo>
                    <a:pt x="15795" y="2933"/>
                    <a:pt x="19782" y="5467"/>
                    <a:pt x="20613" y="8400"/>
                  </a:cubicBezTo>
                  <a:cubicBezTo>
                    <a:pt x="21444" y="11333"/>
                    <a:pt x="19118" y="14667"/>
                    <a:pt x="15961" y="16933"/>
                  </a:cubicBezTo>
                  <a:cubicBezTo>
                    <a:pt x="12804" y="19200"/>
                    <a:pt x="8816" y="20400"/>
                    <a:pt x="5659" y="21000"/>
                  </a:cubicBezTo>
                  <a:cubicBezTo>
                    <a:pt x="2502" y="21600"/>
                    <a:pt x="176" y="21600"/>
                    <a:pt x="10" y="21333"/>
                  </a:cubicBezTo>
                  <a:cubicBezTo>
                    <a:pt x="-156" y="21067"/>
                    <a:pt x="1838" y="20533"/>
                    <a:pt x="3832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587906" y="384784"/>
              <a:ext cx="3492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965731" y="175234"/>
              <a:ext cx="25401" cy="18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0800" y="1448"/>
                  </a:moveTo>
                  <a:cubicBezTo>
                    <a:pt x="11700" y="724"/>
                    <a:pt x="12600" y="0"/>
                    <a:pt x="13050" y="0"/>
                  </a:cubicBezTo>
                  <a:cubicBezTo>
                    <a:pt x="13500" y="0"/>
                    <a:pt x="13500" y="724"/>
                    <a:pt x="11250" y="3258"/>
                  </a:cubicBezTo>
                  <a:cubicBezTo>
                    <a:pt x="9000" y="5792"/>
                    <a:pt x="4500" y="10136"/>
                    <a:pt x="2250" y="13153"/>
                  </a:cubicBezTo>
                  <a:cubicBezTo>
                    <a:pt x="0" y="16170"/>
                    <a:pt x="0" y="17859"/>
                    <a:pt x="0" y="19066"/>
                  </a:cubicBezTo>
                  <a:cubicBezTo>
                    <a:pt x="0" y="20273"/>
                    <a:pt x="0" y="20997"/>
                    <a:pt x="2250" y="21298"/>
                  </a:cubicBezTo>
                  <a:cubicBezTo>
                    <a:pt x="4500" y="21600"/>
                    <a:pt x="9000" y="21479"/>
                    <a:pt x="12600" y="20574"/>
                  </a:cubicBezTo>
                  <a:cubicBezTo>
                    <a:pt x="16200" y="19669"/>
                    <a:pt x="18900" y="17980"/>
                    <a:pt x="21600" y="16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930241" y="185003"/>
              <a:ext cx="165666" cy="16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18" fill="norm" stroke="1" extrusionOk="0">
                  <a:moveTo>
                    <a:pt x="3788" y="10836"/>
                  </a:moveTo>
                  <a:cubicBezTo>
                    <a:pt x="3100" y="10836"/>
                    <a:pt x="2412" y="10836"/>
                    <a:pt x="1656" y="11105"/>
                  </a:cubicBezTo>
                  <a:cubicBezTo>
                    <a:pt x="899" y="11373"/>
                    <a:pt x="74" y="11910"/>
                    <a:pt x="5" y="12245"/>
                  </a:cubicBezTo>
                  <a:cubicBezTo>
                    <a:pt x="-64" y="12580"/>
                    <a:pt x="624" y="12715"/>
                    <a:pt x="2206" y="12513"/>
                  </a:cubicBezTo>
                  <a:cubicBezTo>
                    <a:pt x="3788" y="12312"/>
                    <a:pt x="6265" y="11775"/>
                    <a:pt x="8466" y="10233"/>
                  </a:cubicBezTo>
                  <a:cubicBezTo>
                    <a:pt x="10667" y="8690"/>
                    <a:pt x="12593" y="6141"/>
                    <a:pt x="13625" y="4464"/>
                  </a:cubicBezTo>
                  <a:cubicBezTo>
                    <a:pt x="14657" y="2787"/>
                    <a:pt x="14795" y="1982"/>
                    <a:pt x="14932" y="1244"/>
                  </a:cubicBezTo>
                  <a:cubicBezTo>
                    <a:pt x="15070" y="506"/>
                    <a:pt x="15207" y="-165"/>
                    <a:pt x="15345" y="36"/>
                  </a:cubicBezTo>
                  <a:cubicBezTo>
                    <a:pt x="15482" y="237"/>
                    <a:pt x="15620" y="1311"/>
                    <a:pt x="15482" y="4128"/>
                  </a:cubicBezTo>
                  <a:cubicBezTo>
                    <a:pt x="15345" y="6946"/>
                    <a:pt x="14932" y="11507"/>
                    <a:pt x="14657" y="14459"/>
                  </a:cubicBezTo>
                  <a:cubicBezTo>
                    <a:pt x="14382" y="17410"/>
                    <a:pt x="14244" y="18752"/>
                    <a:pt x="14107" y="19758"/>
                  </a:cubicBezTo>
                  <a:cubicBezTo>
                    <a:pt x="13969" y="20764"/>
                    <a:pt x="13832" y="21435"/>
                    <a:pt x="13763" y="21301"/>
                  </a:cubicBezTo>
                  <a:cubicBezTo>
                    <a:pt x="13694" y="21167"/>
                    <a:pt x="13694" y="20228"/>
                    <a:pt x="14038" y="18953"/>
                  </a:cubicBezTo>
                  <a:cubicBezTo>
                    <a:pt x="14382" y="17678"/>
                    <a:pt x="15070" y="16069"/>
                    <a:pt x="15689" y="14995"/>
                  </a:cubicBezTo>
                  <a:cubicBezTo>
                    <a:pt x="16308" y="13922"/>
                    <a:pt x="16858" y="13385"/>
                    <a:pt x="17409" y="13452"/>
                  </a:cubicBezTo>
                  <a:cubicBezTo>
                    <a:pt x="17959" y="13519"/>
                    <a:pt x="18509" y="14190"/>
                    <a:pt x="19197" y="15599"/>
                  </a:cubicBezTo>
                  <a:cubicBezTo>
                    <a:pt x="19885" y="17008"/>
                    <a:pt x="20711" y="19154"/>
                    <a:pt x="21536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114956" y="280033"/>
              <a:ext cx="38101" cy="6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0117"/>
                  </a:moveTo>
                  <a:cubicBezTo>
                    <a:pt x="3000" y="9443"/>
                    <a:pt x="6000" y="8767"/>
                    <a:pt x="9300" y="7755"/>
                  </a:cubicBezTo>
                  <a:cubicBezTo>
                    <a:pt x="12600" y="6742"/>
                    <a:pt x="16200" y="5392"/>
                    <a:pt x="18000" y="3874"/>
                  </a:cubicBezTo>
                  <a:cubicBezTo>
                    <a:pt x="19800" y="2355"/>
                    <a:pt x="19800" y="667"/>
                    <a:pt x="18300" y="161"/>
                  </a:cubicBezTo>
                  <a:cubicBezTo>
                    <a:pt x="16800" y="-345"/>
                    <a:pt x="13800" y="330"/>
                    <a:pt x="11100" y="2355"/>
                  </a:cubicBezTo>
                  <a:cubicBezTo>
                    <a:pt x="8400" y="4380"/>
                    <a:pt x="6000" y="7755"/>
                    <a:pt x="4800" y="10624"/>
                  </a:cubicBezTo>
                  <a:cubicBezTo>
                    <a:pt x="3600" y="13493"/>
                    <a:pt x="3600" y="15855"/>
                    <a:pt x="6600" y="17542"/>
                  </a:cubicBezTo>
                  <a:cubicBezTo>
                    <a:pt x="9600" y="19230"/>
                    <a:pt x="15600" y="20243"/>
                    <a:pt x="2160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191369" y="265896"/>
              <a:ext cx="72631" cy="7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21" fill="norm" stroke="1" extrusionOk="0">
                  <a:moveTo>
                    <a:pt x="2715" y="2113"/>
                  </a:moveTo>
                  <a:cubicBezTo>
                    <a:pt x="1789" y="6433"/>
                    <a:pt x="864" y="10753"/>
                    <a:pt x="401" y="13921"/>
                  </a:cubicBezTo>
                  <a:cubicBezTo>
                    <a:pt x="-62" y="17089"/>
                    <a:pt x="-62" y="19105"/>
                    <a:pt x="92" y="19249"/>
                  </a:cubicBezTo>
                  <a:cubicBezTo>
                    <a:pt x="247" y="19393"/>
                    <a:pt x="555" y="17665"/>
                    <a:pt x="1789" y="14353"/>
                  </a:cubicBezTo>
                  <a:cubicBezTo>
                    <a:pt x="3024" y="11041"/>
                    <a:pt x="5184" y="6145"/>
                    <a:pt x="7807" y="3265"/>
                  </a:cubicBezTo>
                  <a:cubicBezTo>
                    <a:pt x="10429" y="385"/>
                    <a:pt x="13515" y="-479"/>
                    <a:pt x="15984" y="241"/>
                  </a:cubicBezTo>
                  <a:cubicBezTo>
                    <a:pt x="18452" y="961"/>
                    <a:pt x="20304" y="3265"/>
                    <a:pt x="20921" y="7009"/>
                  </a:cubicBezTo>
                  <a:cubicBezTo>
                    <a:pt x="21538" y="10753"/>
                    <a:pt x="20921" y="15937"/>
                    <a:pt x="20304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624792" y="145982"/>
              <a:ext cx="78837" cy="23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52" fill="norm" stroke="1" extrusionOk="0">
                  <a:moveTo>
                    <a:pt x="350" y="8871"/>
                  </a:moveTo>
                  <a:cubicBezTo>
                    <a:pt x="73" y="9818"/>
                    <a:pt x="-204" y="10766"/>
                    <a:pt x="211" y="12566"/>
                  </a:cubicBezTo>
                  <a:cubicBezTo>
                    <a:pt x="627" y="14366"/>
                    <a:pt x="1734" y="17018"/>
                    <a:pt x="2288" y="18724"/>
                  </a:cubicBezTo>
                  <a:cubicBezTo>
                    <a:pt x="2842" y="20429"/>
                    <a:pt x="2842" y="21187"/>
                    <a:pt x="2704" y="21329"/>
                  </a:cubicBezTo>
                  <a:cubicBezTo>
                    <a:pt x="2565" y="21471"/>
                    <a:pt x="2288" y="20997"/>
                    <a:pt x="2288" y="18818"/>
                  </a:cubicBezTo>
                  <a:cubicBezTo>
                    <a:pt x="2288" y="16639"/>
                    <a:pt x="2565" y="12755"/>
                    <a:pt x="2981" y="9676"/>
                  </a:cubicBezTo>
                  <a:cubicBezTo>
                    <a:pt x="3396" y="6597"/>
                    <a:pt x="3950" y="4324"/>
                    <a:pt x="4642" y="2855"/>
                  </a:cubicBezTo>
                  <a:cubicBezTo>
                    <a:pt x="5334" y="1387"/>
                    <a:pt x="6165" y="724"/>
                    <a:pt x="7411" y="345"/>
                  </a:cubicBezTo>
                  <a:cubicBezTo>
                    <a:pt x="8658" y="-34"/>
                    <a:pt x="10319" y="-129"/>
                    <a:pt x="12258" y="203"/>
                  </a:cubicBezTo>
                  <a:cubicBezTo>
                    <a:pt x="14196" y="534"/>
                    <a:pt x="16411" y="1292"/>
                    <a:pt x="18211" y="2618"/>
                  </a:cubicBezTo>
                  <a:cubicBezTo>
                    <a:pt x="20011" y="3945"/>
                    <a:pt x="21396" y="5839"/>
                    <a:pt x="20150" y="7355"/>
                  </a:cubicBezTo>
                  <a:cubicBezTo>
                    <a:pt x="18904" y="8871"/>
                    <a:pt x="15027" y="10008"/>
                    <a:pt x="12119" y="10624"/>
                  </a:cubicBezTo>
                  <a:cubicBezTo>
                    <a:pt x="9211" y="11239"/>
                    <a:pt x="7273" y="11334"/>
                    <a:pt x="6027" y="11287"/>
                  </a:cubicBezTo>
                  <a:cubicBezTo>
                    <a:pt x="4781" y="11239"/>
                    <a:pt x="4227" y="11050"/>
                    <a:pt x="3673" y="1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702331" y="238734"/>
              <a:ext cx="82551" cy="11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0414"/>
                  </a:moveTo>
                  <a:cubicBezTo>
                    <a:pt x="0" y="9064"/>
                    <a:pt x="0" y="7714"/>
                    <a:pt x="831" y="7039"/>
                  </a:cubicBezTo>
                  <a:cubicBezTo>
                    <a:pt x="1662" y="6364"/>
                    <a:pt x="3323" y="6364"/>
                    <a:pt x="5400" y="7521"/>
                  </a:cubicBezTo>
                  <a:cubicBezTo>
                    <a:pt x="7477" y="8679"/>
                    <a:pt x="9969" y="10993"/>
                    <a:pt x="11215" y="13211"/>
                  </a:cubicBezTo>
                  <a:cubicBezTo>
                    <a:pt x="12462" y="15429"/>
                    <a:pt x="12462" y="17550"/>
                    <a:pt x="11631" y="19093"/>
                  </a:cubicBezTo>
                  <a:cubicBezTo>
                    <a:pt x="10800" y="20636"/>
                    <a:pt x="9138" y="21600"/>
                    <a:pt x="8031" y="21504"/>
                  </a:cubicBezTo>
                  <a:cubicBezTo>
                    <a:pt x="6923" y="21407"/>
                    <a:pt x="6369" y="20250"/>
                    <a:pt x="6923" y="17550"/>
                  </a:cubicBezTo>
                  <a:cubicBezTo>
                    <a:pt x="7477" y="14850"/>
                    <a:pt x="9138" y="10607"/>
                    <a:pt x="11769" y="7425"/>
                  </a:cubicBezTo>
                  <a:cubicBezTo>
                    <a:pt x="14400" y="4243"/>
                    <a:pt x="18000" y="21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846749" y="157125"/>
              <a:ext cx="55608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5" fill="norm" stroke="1" extrusionOk="0">
                  <a:moveTo>
                    <a:pt x="21413" y="2758"/>
                  </a:moveTo>
                  <a:cubicBezTo>
                    <a:pt x="20598" y="1684"/>
                    <a:pt x="19783" y="610"/>
                    <a:pt x="18356" y="193"/>
                  </a:cubicBezTo>
                  <a:cubicBezTo>
                    <a:pt x="16930" y="-225"/>
                    <a:pt x="14892" y="14"/>
                    <a:pt x="12243" y="1147"/>
                  </a:cubicBezTo>
                  <a:cubicBezTo>
                    <a:pt x="9594" y="2281"/>
                    <a:pt x="6334" y="4310"/>
                    <a:pt x="3888" y="7114"/>
                  </a:cubicBezTo>
                  <a:cubicBezTo>
                    <a:pt x="1443" y="9919"/>
                    <a:pt x="-187" y="13499"/>
                    <a:pt x="17" y="16005"/>
                  </a:cubicBezTo>
                  <a:cubicBezTo>
                    <a:pt x="221" y="18511"/>
                    <a:pt x="2258" y="19943"/>
                    <a:pt x="4907" y="20659"/>
                  </a:cubicBezTo>
                  <a:cubicBezTo>
                    <a:pt x="7556" y="21375"/>
                    <a:pt x="10817" y="21375"/>
                    <a:pt x="14077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956331" y="175234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467"/>
                    <a:pt x="7800" y="6933"/>
                    <a:pt x="10800" y="10200"/>
                  </a:cubicBezTo>
                  <a:cubicBezTo>
                    <a:pt x="13800" y="13467"/>
                    <a:pt x="15900" y="16533"/>
                    <a:pt x="17550" y="18400"/>
                  </a:cubicBezTo>
                  <a:cubicBezTo>
                    <a:pt x="19200" y="20267"/>
                    <a:pt x="20400" y="20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961711" y="175234"/>
              <a:ext cx="89871" cy="17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95" fill="norm" stroke="1" extrusionOk="0">
                  <a:moveTo>
                    <a:pt x="21328" y="0"/>
                  </a:moveTo>
                  <a:cubicBezTo>
                    <a:pt x="18816" y="1440"/>
                    <a:pt x="16305" y="2880"/>
                    <a:pt x="13416" y="5367"/>
                  </a:cubicBezTo>
                  <a:cubicBezTo>
                    <a:pt x="10528" y="7855"/>
                    <a:pt x="7263" y="11389"/>
                    <a:pt x="5002" y="13811"/>
                  </a:cubicBezTo>
                  <a:cubicBezTo>
                    <a:pt x="2742" y="16233"/>
                    <a:pt x="1486" y="17542"/>
                    <a:pt x="733" y="18720"/>
                  </a:cubicBezTo>
                  <a:cubicBezTo>
                    <a:pt x="-21" y="19898"/>
                    <a:pt x="-272" y="20945"/>
                    <a:pt x="356" y="21273"/>
                  </a:cubicBezTo>
                  <a:cubicBezTo>
                    <a:pt x="984" y="21600"/>
                    <a:pt x="2491" y="21207"/>
                    <a:pt x="3998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099206" y="257784"/>
              <a:ext cx="444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105556" y="308584"/>
              <a:ext cx="730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316164" y="151734"/>
              <a:ext cx="76278" cy="18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6" fill="norm" stroke="1" extrusionOk="0">
                  <a:moveTo>
                    <a:pt x="592" y="3442"/>
                  </a:moveTo>
                  <a:cubicBezTo>
                    <a:pt x="1184" y="7591"/>
                    <a:pt x="1775" y="11740"/>
                    <a:pt x="2071" y="14486"/>
                  </a:cubicBezTo>
                  <a:cubicBezTo>
                    <a:pt x="2367" y="17232"/>
                    <a:pt x="2367" y="18574"/>
                    <a:pt x="2071" y="19611"/>
                  </a:cubicBezTo>
                  <a:cubicBezTo>
                    <a:pt x="1775" y="20649"/>
                    <a:pt x="1184" y="21381"/>
                    <a:pt x="740" y="21442"/>
                  </a:cubicBezTo>
                  <a:cubicBezTo>
                    <a:pt x="296" y="21503"/>
                    <a:pt x="0" y="20893"/>
                    <a:pt x="0" y="18513"/>
                  </a:cubicBezTo>
                  <a:cubicBezTo>
                    <a:pt x="0" y="16134"/>
                    <a:pt x="296" y="11984"/>
                    <a:pt x="1332" y="8811"/>
                  </a:cubicBezTo>
                  <a:cubicBezTo>
                    <a:pt x="2367" y="5639"/>
                    <a:pt x="4142" y="3442"/>
                    <a:pt x="6362" y="2100"/>
                  </a:cubicBezTo>
                  <a:cubicBezTo>
                    <a:pt x="8581" y="757"/>
                    <a:pt x="11244" y="269"/>
                    <a:pt x="13315" y="86"/>
                  </a:cubicBezTo>
                  <a:cubicBezTo>
                    <a:pt x="15386" y="-97"/>
                    <a:pt x="16866" y="25"/>
                    <a:pt x="18197" y="330"/>
                  </a:cubicBezTo>
                  <a:cubicBezTo>
                    <a:pt x="19529" y="635"/>
                    <a:pt x="20712" y="1123"/>
                    <a:pt x="21156" y="2039"/>
                  </a:cubicBezTo>
                  <a:cubicBezTo>
                    <a:pt x="21600" y="2954"/>
                    <a:pt x="21304" y="4296"/>
                    <a:pt x="18641" y="5639"/>
                  </a:cubicBezTo>
                  <a:cubicBezTo>
                    <a:pt x="15978" y="6981"/>
                    <a:pt x="10948" y="8323"/>
                    <a:pt x="7397" y="9117"/>
                  </a:cubicBezTo>
                  <a:cubicBezTo>
                    <a:pt x="3847" y="9910"/>
                    <a:pt x="1775" y="10154"/>
                    <a:pt x="1479" y="10215"/>
                  </a:cubicBezTo>
                  <a:cubicBezTo>
                    <a:pt x="1184" y="10276"/>
                    <a:pt x="2663" y="10154"/>
                    <a:pt x="4142" y="1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446728" y="187934"/>
              <a:ext cx="14429" cy="12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35" fill="norm" stroke="1" extrusionOk="0">
                  <a:moveTo>
                    <a:pt x="21034" y="0"/>
                  </a:moveTo>
                  <a:cubicBezTo>
                    <a:pt x="16405" y="5574"/>
                    <a:pt x="11777" y="11148"/>
                    <a:pt x="7920" y="14894"/>
                  </a:cubicBezTo>
                  <a:cubicBezTo>
                    <a:pt x="4063" y="18639"/>
                    <a:pt x="977" y="20555"/>
                    <a:pt x="205" y="21077"/>
                  </a:cubicBezTo>
                  <a:cubicBezTo>
                    <a:pt x="-566" y="21600"/>
                    <a:pt x="977" y="20729"/>
                    <a:pt x="2520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467506" y="159756"/>
              <a:ext cx="76201" cy="1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300" y="13860"/>
                    <a:pt x="600" y="6660"/>
                    <a:pt x="1650" y="3060"/>
                  </a:cubicBezTo>
                  <a:cubicBezTo>
                    <a:pt x="2700" y="-540"/>
                    <a:pt x="4500" y="-540"/>
                    <a:pt x="7950" y="900"/>
                  </a:cubicBezTo>
                  <a:cubicBezTo>
                    <a:pt x="11400" y="2340"/>
                    <a:pt x="16500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457981" y="232384"/>
              <a:ext cx="920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584981" y="130784"/>
              <a:ext cx="62082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7560" y="0"/>
                  </a:moveTo>
                  <a:cubicBezTo>
                    <a:pt x="12240" y="1994"/>
                    <a:pt x="16920" y="3988"/>
                    <a:pt x="19260" y="6702"/>
                  </a:cubicBezTo>
                  <a:cubicBezTo>
                    <a:pt x="21600" y="9415"/>
                    <a:pt x="21600" y="12849"/>
                    <a:pt x="19980" y="15397"/>
                  </a:cubicBezTo>
                  <a:cubicBezTo>
                    <a:pt x="18360" y="17945"/>
                    <a:pt x="15120" y="19606"/>
                    <a:pt x="11520" y="20492"/>
                  </a:cubicBezTo>
                  <a:cubicBezTo>
                    <a:pt x="7920" y="21378"/>
                    <a:pt x="3960" y="214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829456" y="248259"/>
              <a:ext cx="11747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816756" y="314934"/>
              <a:ext cx="111126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143" y="18900"/>
                    <a:pt x="10286" y="21600"/>
                    <a:pt x="13886" y="18900"/>
                  </a:cubicBezTo>
                  <a:cubicBezTo>
                    <a:pt x="17486" y="16200"/>
                    <a:pt x="19543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842156" y="0"/>
              <a:ext cx="63751" cy="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96" fill="norm" stroke="1" extrusionOk="0">
                  <a:moveTo>
                    <a:pt x="0" y="4560"/>
                  </a:moveTo>
                  <a:cubicBezTo>
                    <a:pt x="0" y="3332"/>
                    <a:pt x="0" y="2105"/>
                    <a:pt x="871" y="1246"/>
                  </a:cubicBezTo>
                  <a:cubicBezTo>
                    <a:pt x="1742" y="387"/>
                    <a:pt x="3484" y="-104"/>
                    <a:pt x="6619" y="19"/>
                  </a:cubicBezTo>
                  <a:cubicBezTo>
                    <a:pt x="9755" y="141"/>
                    <a:pt x="14284" y="878"/>
                    <a:pt x="17245" y="2596"/>
                  </a:cubicBezTo>
                  <a:cubicBezTo>
                    <a:pt x="20206" y="4314"/>
                    <a:pt x="21600" y="7014"/>
                    <a:pt x="20729" y="9714"/>
                  </a:cubicBezTo>
                  <a:cubicBezTo>
                    <a:pt x="19858" y="12414"/>
                    <a:pt x="16723" y="15114"/>
                    <a:pt x="15155" y="17078"/>
                  </a:cubicBezTo>
                  <a:cubicBezTo>
                    <a:pt x="13587" y="19041"/>
                    <a:pt x="13587" y="20269"/>
                    <a:pt x="13587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870731" y="175234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115704" y="198066"/>
              <a:ext cx="109514" cy="16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81" fill="norm" stroke="1" extrusionOk="0">
                  <a:moveTo>
                    <a:pt x="15187" y="5220"/>
                  </a:moveTo>
                  <a:cubicBezTo>
                    <a:pt x="15187" y="4541"/>
                    <a:pt x="15187" y="3861"/>
                    <a:pt x="15187" y="3046"/>
                  </a:cubicBezTo>
                  <a:cubicBezTo>
                    <a:pt x="15187" y="2231"/>
                    <a:pt x="15187" y="1280"/>
                    <a:pt x="13964" y="669"/>
                  </a:cubicBezTo>
                  <a:cubicBezTo>
                    <a:pt x="12742" y="58"/>
                    <a:pt x="10296" y="-214"/>
                    <a:pt x="8259" y="194"/>
                  </a:cubicBezTo>
                  <a:cubicBezTo>
                    <a:pt x="6221" y="601"/>
                    <a:pt x="4591" y="1688"/>
                    <a:pt x="3062" y="3250"/>
                  </a:cubicBezTo>
                  <a:cubicBezTo>
                    <a:pt x="1534" y="4812"/>
                    <a:pt x="108" y="6850"/>
                    <a:pt x="6" y="9499"/>
                  </a:cubicBezTo>
                  <a:cubicBezTo>
                    <a:pt x="-96" y="12148"/>
                    <a:pt x="1127" y="15409"/>
                    <a:pt x="2757" y="17582"/>
                  </a:cubicBezTo>
                  <a:cubicBezTo>
                    <a:pt x="4387" y="19756"/>
                    <a:pt x="6425" y="20843"/>
                    <a:pt x="8666" y="21114"/>
                  </a:cubicBezTo>
                  <a:cubicBezTo>
                    <a:pt x="10908" y="21386"/>
                    <a:pt x="13353" y="20843"/>
                    <a:pt x="15595" y="19077"/>
                  </a:cubicBezTo>
                  <a:cubicBezTo>
                    <a:pt x="17836" y="17311"/>
                    <a:pt x="19874" y="14322"/>
                    <a:pt x="20689" y="11673"/>
                  </a:cubicBezTo>
                  <a:cubicBezTo>
                    <a:pt x="21504" y="9024"/>
                    <a:pt x="21096" y="6714"/>
                    <a:pt x="19161" y="4880"/>
                  </a:cubicBezTo>
                  <a:cubicBezTo>
                    <a:pt x="17225" y="3046"/>
                    <a:pt x="13761" y="1688"/>
                    <a:pt x="11112" y="1212"/>
                  </a:cubicBezTo>
                  <a:cubicBezTo>
                    <a:pt x="8462" y="737"/>
                    <a:pt x="6629" y="1144"/>
                    <a:pt x="4795" y="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308381" y="473684"/>
              <a:ext cx="1006476" cy="8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250" y="5742"/>
                    <a:pt x="500" y="11484"/>
                    <a:pt x="806" y="15311"/>
                  </a:cubicBezTo>
                  <a:cubicBezTo>
                    <a:pt x="1113" y="19139"/>
                    <a:pt x="1476" y="21053"/>
                    <a:pt x="2056" y="20780"/>
                  </a:cubicBezTo>
                  <a:cubicBezTo>
                    <a:pt x="2635" y="20506"/>
                    <a:pt x="3430" y="18046"/>
                    <a:pt x="4225" y="15585"/>
                  </a:cubicBezTo>
                  <a:cubicBezTo>
                    <a:pt x="5020" y="13124"/>
                    <a:pt x="5815" y="10663"/>
                    <a:pt x="6507" y="9433"/>
                  </a:cubicBezTo>
                  <a:cubicBezTo>
                    <a:pt x="7200" y="8203"/>
                    <a:pt x="7791" y="8203"/>
                    <a:pt x="8358" y="9023"/>
                  </a:cubicBezTo>
                  <a:cubicBezTo>
                    <a:pt x="8926" y="9843"/>
                    <a:pt x="9471" y="11484"/>
                    <a:pt x="10096" y="12714"/>
                  </a:cubicBezTo>
                  <a:cubicBezTo>
                    <a:pt x="10721" y="13944"/>
                    <a:pt x="11425" y="14765"/>
                    <a:pt x="12208" y="15311"/>
                  </a:cubicBezTo>
                  <a:cubicBezTo>
                    <a:pt x="12992" y="15858"/>
                    <a:pt x="13855" y="16132"/>
                    <a:pt x="14650" y="16952"/>
                  </a:cubicBezTo>
                  <a:cubicBezTo>
                    <a:pt x="15445" y="17772"/>
                    <a:pt x="16172" y="19139"/>
                    <a:pt x="16887" y="20096"/>
                  </a:cubicBezTo>
                  <a:cubicBezTo>
                    <a:pt x="17603" y="21053"/>
                    <a:pt x="18307" y="21600"/>
                    <a:pt x="18886" y="21190"/>
                  </a:cubicBezTo>
                  <a:cubicBezTo>
                    <a:pt x="19465" y="20780"/>
                    <a:pt x="19919" y="19413"/>
                    <a:pt x="20351" y="16542"/>
                  </a:cubicBezTo>
                  <a:cubicBezTo>
                    <a:pt x="20782" y="13671"/>
                    <a:pt x="21191" y="9296"/>
                    <a:pt x="21600" y="4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670331" y="638784"/>
              <a:ext cx="85726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880"/>
                    <a:pt x="8000" y="5760"/>
                    <a:pt x="11600" y="9360"/>
                  </a:cubicBezTo>
                  <a:cubicBezTo>
                    <a:pt x="15200" y="12960"/>
                    <a:pt x="184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693083" y="635609"/>
              <a:ext cx="97899" cy="14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8" fill="norm" stroke="1" extrusionOk="0">
                  <a:moveTo>
                    <a:pt x="21256" y="0"/>
                  </a:moveTo>
                  <a:cubicBezTo>
                    <a:pt x="20107" y="158"/>
                    <a:pt x="18958" y="315"/>
                    <a:pt x="17235" y="2050"/>
                  </a:cubicBezTo>
                  <a:cubicBezTo>
                    <a:pt x="15511" y="3784"/>
                    <a:pt x="13213" y="7095"/>
                    <a:pt x="10341" y="10327"/>
                  </a:cubicBezTo>
                  <a:cubicBezTo>
                    <a:pt x="7469" y="13559"/>
                    <a:pt x="4022" y="16712"/>
                    <a:pt x="2069" y="18683"/>
                  </a:cubicBezTo>
                  <a:cubicBezTo>
                    <a:pt x="116" y="20654"/>
                    <a:pt x="-344" y="21442"/>
                    <a:pt x="230" y="21521"/>
                  </a:cubicBezTo>
                  <a:cubicBezTo>
                    <a:pt x="805" y="21600"/>
                    <a:pt x="2413" y="20969"/>
                    <a:pt x="4022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819556" y="702284"/>
              <a:ext cx="476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819556" y="740384"/>
              <a:ext cx="635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959577" y="617649"/>
              <a:ext cx="107630" cy="1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15" fill="norm" stroke="1" extrusionOk="0">
                  <a:moveTo>
                    <a:pt x="1842" y="5766"/>
                  </a:moveTo>
                  <a:cubicBezTo>
                    <a:pt x="1630" y="9723"/>
                    <a:pt x="1418" y="13680"/>
                    <a:pt x="1101" y="16483"/>
                  </a:cubicBezTo>
                  <a:cubicBezTo>
                    <a:pt x="783" y="19286"/>
                    <a:pt x="360" y="20935"/>
                    <a:pt x="148" y="21183"/>
                  </a:cubicBezTo>
                  <a:cubicBezTo>
                    <a:pt x="-64" y="21430"/>
                    <a:pt x="-64" y="20276"/>
                    <a:pt x="254" y="17473"/>
                  </a:cubicBezTo>
                  <a:cubicBezTo>
                    <a:pt x="571" y="14670"/>
                    <a:pt x="1207" y="10218"/>
                    <a:pt x="1630" y="7497"/>
                  </a:cubicBezTo>
                  <a:cubicBezTo>
                    <a:pt x="2054" y="4777"/>
                    <a:pt x="2265" y="3787"/>
                    <a:pt x="2583" y="2798"/>
                  </a:cubicBezTo>
                  <a:cubicBezTo>
                    <a:pt x="2901" y="1809"/>
                    <a:pt x="3324" y="819"/>
                    <a:pt x="4065" y="325"/>
                  </a:cubicBezTo>
                  <a:cubicBezTo>
                    <a:pt x="4807" y="-170"/>
                    <a:pt x="5865" y="-170"/>
                    <a:pt x="6818" y="819"/>
                  </a:cubicBezTo>
                  <a:cubicBezTo>
                    <a:pt x="7771" y="1809"/>
                    <a:pt x="8618" y="3787"/>
                    <a:pt x="9360" y="5189"/>
                  </a:cubicBezTo>
                  <a:cubicBezTo>
                    <a:pt x="10101" y="6590"/>
                    <a:pt x="10736" y="7415"/>
                    <a:pt x="11583" y="7827"/>
                  </a:cubicBezTo>
                  <a:cubicBezTo>
                    <a:pt x="12430" y="8239"/>
                    <a:pt x="13489" y="8239"/>
                    <a:pt x="14442" y="7909"/>
                  </a:cubicBezTo>
                  <a:cubicBezTo>
                    <a:pt x="15395" y="7580"/>
                    <a:pt x="16242" y="6920"/>
                    <a:pt x="16983" y="5931"/>
                  </a:cubicBezTo>
                  <a:cubicBezTo>
                    <a:pt x="17724" y="4941"/>
                    <a:pt x="18360" y="3622"/>
                    <a:pt x="18889" y="3870"/>
                  </a:cubicBezTo>
                  <a:cubicBezTo>
                    <a:pt x="19418" y="4117"/>
                    <a:pt x="19842" y="5931"/>
                    <a:pt x="20054" y="8322"/>
                  </a:cubicBezTo>
                  <a:cubicBezTo>
                    <a:pt x="20265" y="10712"/>
                    <a:pt x="20265" y="13680"/>
                    <a:pt x="20477" y="15577"/>
                  </a:cubicBezTo>
                  <a:cubicBezTo>
                    <a:pt x="20689" y="17473"/>
                    <a:pt x="21112" y="18297"/>
                    <a:pt x="21536" y="19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111656" y="62925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200"/>
                    <a:pt x="10800" y="12400"/>
                    <a:pt x="7200" y="16000"/>
                  </a:cubicBezTo>
                  <a:cubicBezTo>
                    <a:pt x="3600" y="19600"/>
                    <a:pt x="1800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073556" y="617681"/>
              <a:ext cx="120884" cy="12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32" fill="norm" stroke="1" extrusionOk="0">
                  <a:moveTo>
                    <a:pt x="9969" y="346"/>
                  </a:moveTo>
                  <a:cubicBezTo>
                    <a:pt x="10892" y="-11"/>
                    <a:pt x="11815" y="-368"/>
                    <a:pt x="13754" y="792"/>
                  </a:cubicBezTo>
                  <a:cubicBezTo>
                    <a:pt x="15692" y="1953"/>
                    <a:pt x="18646" y="4630"/>
                    <a:pt x="20123" y="6951"/>
                  </a:cubicBezTo>
                  <a:cubicBezTo>
                    <a:pt x="21600" y="9272"/>
                    <a:pt x="21600" y="11235"/>
                    <a:pt x="18554" y="13556"/>
                  </a:cubicBezTo>
                  <a:cubicBezTo>
                    <a:pt x="15508" y="15877"/>
                    <a:pt x="9415" y="18554"/>
                    <a:pt x="5815" y="19893"/>
                  </a:cubicBezTo>
                  <a:cubicBezTo>
                    <a:pt x="2215" y="21232"/>
                    <a:pt x="1108" y="21232"/>
                    <a:pt x="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43313" y="1061534"/>
              <a:ext cx="152269" cy="21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2" fill="norm" stroke="1" extrusionOk="0">
                  <a:moveTo>
                    <a:pt x="431" y="7258"/>
                  </a:moveTo>
                  <a:cubicBezTo>
                    <a:pt x="281" y="10434"/>
                    <a:pt x="131" y="13611"/>
                    <a:pt x="56" y="15781"/>
                  </a:cubicBezTo>
                  <a:cubicBezTo>
                    <a:pt x="-19" y="17952"/>
                    <a:pt x="-19" y="19117"/>
                    <a:pt x="56" y="19964"/>
                  </a:cubicBezTo>
                  <a:cubicBezTo>
                    <a:pt x="131" y="20811"/>
                    <a:pt x="281" y="21340"/>
                    <a:pt x="431" y="21234"/>
                  </a:cubicBezTo>
                  <a:cubicBezTo>
                    <a:pt x="581" y="21128"/>
                    <a:pt x="731" y="20387"/>
                    <a:pt x="731" y="18323"/>
                  </a:cubicBezTo>
                  <a:cubicBezTo>
                    <a:pt x="731" y="16258"/>
                    <a:pt x="581" y="12870"/>
                    <a:pt x="881" y="9746"/>
                  </a:cubicBezTo>
                  <a:cubicBezTo>
                    <a:pt x="1181" y="6623"/>
                    <a:pt x="1931" y="3764"/>
                    <a:pt x="2606" y="2123"/>
                  </a:cubicBezTo>
                  <a:cubicBezTo>
                    <a:pt x="3281" y="481"/>
                    <a:pt x="3881" y="58"/>
                    <a:pt x="4481" y="5"/>
                  </a:cubicBezTo>
                  <a:cubicBezTo>
                    <a:pt x="5081" y="-48"/>
                    <a:pt x="5681" y="270"/>
                    <a:pt x="6506" y="1699"/>
                  </a:cubicBezTo>
                  <a:cubicBezTo>
                    <a:pt x="7331" y="3128"/>
                    <a:pt x="8381" y="5670"/>
                    <a:pt x="9206" y="7205"/>
                  </a:cubicBezTo>
                  <a:cubicBezTo>
                    <a:pt x="10031" y="8740"/>
                    <a:pt x="10631" y="9270"/>
                    <a:pt x="11306" y="9534"/>
                  </a:cubicBezTo>
                  <a:cubicBezTo>
                    <a:pt x="11981" y="9799"/>
                    <a:pt x="12731" y="9799"/>
                    <a:pt x="13556" y="9164"/>
                  </a:cubicBezTo>
                  <a:cubicBezTo>
                    <a:pt x="14381" y="8528"/>
                    <a:pt x="15281" y="7258"/>
                    <a:pt x="15881" y="6305"/>
                  </a:cubicBezTo>
                  <a:cubicBezTo>
                    <a:pt x="16481" y="5352"/>
                    <a:pt x="16781" y="4717"/>
                    <a:pt x="17306" y="3711"/>
                  </a:cubicBezTo>
                  <a:cubicBezTo>
                    <a:pt x="17831" y="2705"/>
                    <a:pt x="18581" y="1328"/>
                    <a:pt x="19031" y="958"/>
                  </a:cubicBezTo>
                  <a:cubicBezTo>
                    <a:pt x="19481" y="587"/>
                    <a:pt x="19631" y="1223"/>
                    <a:pt x="19856" y="3181"/>
                  </a:cubicBezTo>
                  <a:cubicBezTo>
                    <a:pt x="20081" y="5140"/>
                    <a:pt x="20381" y="8423"/>
                    <a:pt x="20681" y="11705"/>
                  </a:cubicBezTo>
                  <a:cubicBezTo>
                    <a:pt x="20981" y="14987"/>
                    <a:pt x="21281" y="18270"/>
                    <a:pt x="21581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44264" y="1194276"/>
              <a:ext cx="84668" cy="6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540" y="2100"/>
                  </a:moveTo>
                  <a:cubicBezTo>
                    <a:pt x="270" y="7243"/>
                    <a:pt x="0" y="12386"/>
                    <a:pt x="0" y="15814"/>
                  </a:cubicBezTo>
                  <a:cubicBezTo>
                    <a:pt x="0" y="19243"/>
                    <a:pt x="270" y="20957"/>
                    <a:pt x="945" y="21129"/>
                  </a:cubicBezTo>
                  <a:cubicBezTo>
                    <a:pt x="1620" y="21300"/>
                    <a:pt x="2700" y="19929"/>
                    <a:pt x="4050" y="16671"/>
                  </a:cubicBezTo>
                  <a:cubicBezTo>
                    <a:pt x="5400" y="13414"/>
                    <a:pt x="7020" y="8271"/>
                    <a:pt x="7965" y="4843"/>
                  </a:cubicBezTo>
                  <a:cubicBezTo>
                    <a:pt x="8910" y="1414"/>
                    <a:pt x="9180" y="-300"/>
                    <a:pt x="9450" y="43"/>
                  </a:cubicBezTo>
                  <a:cubicBezTo>
                    <a:pt x="9720" y="386"/>
                    <a:pt x="9990" y="2786"/>
                    <a:pt x="10530" y="5186"/>
                  </a:cubicBezTo>
                  <a:cubicBezTo>
                    <a:pt x="11070" y="7586"/>
                    <a:pt x="11880" y="9986"/>
                    <a:pt x="12690" y="11871"/>
                  </a:cubicBezTo>
                  <a:cubicBezTo>
                    <a:pt x="13500" y="13757"/>
                    <a:pt x="14310" y="15129"/>
                    <a:pt x="15795" y="14614"/>
                  </a:cubicBezTo>
                  <a:cubicBezTo>
                    <a:pt x="17280" y="14100"/>
                    <a:pt x="19440" y="11700"/>
                    <a:pt x="21600" y="9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76809" y="1048359"/>
              <a:ext cx="34673" cy="20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11" fill="norm" stroke="1" extrusionOk="0">
                  <a:moveTo>
                    <a:pt x="3771" y="0"/>
                  </a:moveTo>
                  <a:cubicBezTo>
                    <a:pt x="3117" y="3600"/>
                    <a:pt x="2462" y="7200"/>
                    <a:pt x="1808" y="10582"/>
                  </a:cubicBezTo>
                  <a:cubicBezTo>
                    <a:pt x="1153" y="13964"/>
                    <a:pt x="499" y="17127"/>
                    <a:pt x="171" y="18982"/>
                  </a:cubicBezTo>
                  <a:cubicBezTo>
                    <a:pt x="-156" y="20836"/>
                    <a:pt x="-156" y="21382"/>
                    <a:pt x="1480" y="21491"/>
                  </a:cubicBezTo>
                  <a:cubicBezTo>
                    <a:pt x="3117" y="21600"/>
                    <a:pt x="6389" y="21273"/>
                    <a:pt x="9989" y="20400"/>
                  </a:cubicBezTo>
                  <a:cubicBezTo>
                    <a:pt x="13589" y="19527"/>
                    <a:pt x="17517" y="18109"/>
                    <a:pt x="21444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46155" y="1159484"/>
              <a:ext cx="78027" cy="1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00" fill="norm" stroke="1" extrusionOk="0">
                  <a:moveTo>
                    <a:pt x="5681" y="16200"/>
                  </a:moveTo>
                  <a:cubicBezTo>
                    <a:pt x="3089" y="18000"/>
                    <a:pt x="497" y="19800"/>
                    <a:pt x="65" y="20700"/>
                  </a:cubicBezTo>
                  <a:cubicBezTo>
                    <a:pt x="-367" y="21600"/>
                    <a:pt x="1361" y="21600"/>
                    <a:pt x="5249" y="18000"/>
                  </a:cubicBezTo>
                  <a:cubicBezTo>
                    <a:pt x="9137" y="14400"/>
                    <a:pt x="15185" y="7200"/>
                    <a:pt x="212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746406" y="1149959"/>
              <a:ext cx="69851" cy="7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27" y="15205"/>
                  </a:cubicBezTo>
                  <a:cubicBezTo>
                    <a:pt x="655" y="19042"/>
                    <a:pt x="1309" y="21032"/>
                    <a:pt x="2291" y="21316"/>
                  </a:cubicBezTo>
                  <a:cubicBezTo>
                    <a:pt x="3273" y="21600"/>
                    <a:pt x="4582" y="20179"/>
                    <a:pt x="5564" y="18616"/>
                  </a:cubicBezTo>
                  <a:cubicBezTo>
                    <a:pt x="6545" y="17053"/>
                    <a:pt x="7200" y="15347"/>
                    <a:pt x="8018" y="13216"/>
                  </a:cubicBezTo>
                  <a:cubicBezTo>
                    <a:pt x="8836" y="11084"/>
                    <a:pt x="9818" y="8526"/>
                    <a:pt x="10800" y="8384"/>
                  </a:cubicBezTo>
                  <a:cubicBezTo>
                    <a:pt x="11782" y="8242"/>
                    <a:pt x="12764" y="10516"/>
                    <a:pt x="14564" y="12932"/>
                  </a:cubicBezTo>
                  <a:cubicBezTo>
                    <a:pt x="16364" y="15347"/>
                    <a:pt x="18982" y="17905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21505" y="1161493"/>
              <a:ext cx="67777" cy="7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15" fill="norm" stroke="1" extrusionOk="0">
                  <a:moveTo>
                    <a:pt x="13306" y="3209"/>
                  </a:moveTo>
                  <a:cubicBezTo>
                    <a:pt x="11976" y="1939"/>
                    <a:pt x="10647" y="668"/>
                    <a:pt x="9152" y="191"/>
                  </a:cubicBezTo>
                  <a:cubicBezTo>
                    <a:pt x="7656" y="-285"/>
                    <a:pt x="5995" y="33"/>
                    <a:pt x="4333" y="2256"/>
                  </a:cubicBezTo>
                  <a:cubicBezTo>
                    <a:pt x="2672" y="4480"/>
                    <a:pt x="1010" y="8609"/>
                    <a:pt x="346" y="11468"/>
                  </a:cubicBezTo>
                  <a:cubicBezTo>
                    <a:pt x="-319" y="14327"/>
                    <a:pt x="13" y="15915"/>
                    <a:pt x="1010" y="17186"/>
                  </a:cubicBezTo>
                  <a:cubicBezTo>
                    <a:pt x="2007" y="18456"/>
                    <a:pt x="3669" y="19409"/>
                    <a:pt x="4998" y="19250"/>
                  </a:cubicBezTo>
                  <a:cubicBezTo>
                    <a:pt x="6327" y="19091"/>
                    <a:pt x="7324" y="17821"/>
                    <a:pt x="8487" y="15597"/>
                  </a:cubicBezTo>
                  <a:cubicBezTo>
                    <a:pt x="9650" y="13374"/>
                    <a:pt x="10979" y="10197"/>
                    <a:pt x="11976" y="9403"/>
                  </a:cubicBezTo>
                  <a:cubicBezTo>
                    <a:pt x="12973" y="8609"/>
                    <a:pt x="13638" y="10197"/>
                    <a:pt x="15133" y="12580"/>
                  </a:cubicBezTo>
                  <a:cubicBezTo>
                    <a:pt x="16629" y="14962"/>
                    <a:pt x="18955" y="18139"/>
                    <a:pt x="21281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27381" y="1061059"/>
              <a:ext cx="15876" cy="18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1440" y="4490"/>
                    <a:pt x="2880" y="8980"/>
                    <a:pt x="3600" y="12378"/>
                  </a:cubicBezTo>
                  <a:cubicBezTo>
                    <a:pt x="4320" y="15775"/>
                    <a:pt x="4320" y="18081"/>
                    <a:pt x="4320" y="19537"/>
                  </a:cubicBezTo>
                  <a:cubicBezTo>
                    <a:pt x="4320" y="20993"/>
                    <a:pt x="4320" y="21600"/>
                    <a:pt x="5040" y="21539"/>
                  </a:cubicBezTo>
                  <a:cubicBezTo>
                    <a:pt x="5760" y="21479"/>
                    <a:pt x="7200" y="20751"/>
                    <a:pt x="10080" y="19537"/>
                  </a:cubicBezTo>
                  <a:cubicBezTo>
                    <a:pt x="12960" y="18324"/>
                    <a:pt x="17280" y="16625"/>
                    <a:pt x="21600" y="14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68656" y="1060493"/>
              <a:ext cx="3176" cy="1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9"/>
                  </a:moveTo>
                  <a:cubicBezTo>
                    <a:pt x="7200" y="532"/>
                    <a:pt x="14400" y="-55"/>
                    <a:pt x="18000" y="4"/>
                  </a:cubicBezTo>
                  <a:cubicBezTo>
                    <a:pt x="21600" y="62"/>
                    <a:pt x="21600" y="767"/>
                    <a:pt x="21600" y="3702"/>
                  </a:cubicBezTo>
                  <a:cubicBezTo>
                    <a:pt x="21600" y="6636"/>
                    <a:pt x="21600" y="11802"/>
                    <a:pt x="18000" y="15147"/>
                  </a:cubicBezTo>
                  <a:cubicBezTo>
                    <a:pt x="14400" y="18493"/>
                    <a:pt x="7200" y="20019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97231" y="1178534"/>
              <a:ext cx="53723" cy="23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3" fill="norm" stroke="1" extrusionOk="0">
                  <a:moveTo>
                    <a:pt x="0" y="0"/>
                  </a:moveTo>
                  <a:cubicBezTo>
                    <a:pt x="847" y="1061"/>
                    <a:pt x="1694" y="2121"/>
                    <a:pt x="2753" y="2845"/>
                  </a:cubicBezTo>
                  <a:cubicBezTo>
                    <a:pt x="3812" y="3568"/>
                    <a:pt x="5082" y="3954"/>
                    <a:pt x="6776" y="4098"/>
                  </a:cubicBezTo>
                  <a:cubicBezTo>
                    <a:pt x="8471" y="4243"/>
                    <a:pt x="10588" y="4146"/>
                    <a:pt x="12071" y="3857"/>
                  </a:cubicBezTo>
                  <a:cubicBezTo>
                    <a:pt x="13553" y="3568"/>
                    <a:pt x="14400" y="3086"/>
                    <a:pt x="15247" y="2555"/>
                  </a:cubicBezTo>
                  <a:cubicBezTo>
                    <a:pt x="16094" y="2025"/>
                    <a:pt x="16941" y="1446"/>
                    <a:pt x="17365" y="1543"/>
                  </a:cubicBezTo>
                  <a:cubicBezTo>
                    <a:pt x="17788" y="1639"/>
                    <a:pt x="17788" y="2411"/>
                    <a:pt x="18212" y="4484"/>
                  </a:cubicBezTo>
                  <a:cubicBezTo>
                    <a:pt x="18635" y="6557"/>
                    <a:pt x="19482" y="9932"/>
                    <a:pt x="20118" y="12680"/>
                  </a:cubicBezTo>
                  <a:cubicBezTo>
                    <a:pt x="20753" y="15429"/>
                    <a:pt x="21176" y="17550"/>
                    <a:pt x="21388" y="18900"/>
                  </a:cubicBezTo>
                  <a:cubicBezTo>
                    <a:pt x="21600" y="20250"/>
                    <a:pt x="21600" y="20829"/>
                    <a:pt x="20541" y="21166"/>
                  </a:cubicBezTo>
                  <a:cubicBezTo>
                    <a:pt x="19482" y="21504"/>
                    <a:pt x="17365" y="21600"/>
                    <a:pt x="14612" y="21070"/>
                  </a:cubicBezTo>
                  <a:cubicBezTo>
                    <a:pt x="11859" y="20539"/>
                    <a:pt x="8471" y="19382"/>
                    <a:pt x="6353" y="18563"/>
                  </a:cubicBezTo>
                  <a:cubicBezTo>
                    <a:pt x="4235" y="17743"/>
                    <a:pt x="3388" y="17261"/>
                    <a:pt x="2541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276631" y="1045640"/>
              <a:ext cx="87736" cy="20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7" fill="norm" stroke="1" extrusionOk="0">
                  <a:moveTo>
                    <a:pt x="17743" y="2665"/>
                  </a:moveTo>
                  <a:cubicBezTo>
                    <a:pt x="18514" y="2213"/>
                    <a:pt x="19286" y="1760"/>
                    <a:pt x="20057" y="1308"/>
                  </a:cubicBezTo>
                  <a:cubicBezTo>
                    <a:pt x="20829" y="856"/>
                    <a:pt x="21600" y="403"/>
                    <a:pt x="21214" y="177"/>
                  </a:cubicBezTo>
                  <a:cubicBezTo>
                    <a:pt x="20829" y="-49"/>
                    <a:pt x="19286" y="-49"/>
                    <a:pt x="16843" y="121"/>
                  </a:cubicBezTo>
                  <a:cubicBezTo>
                    <a:pt x="14400" y="290"/>
                    <a:pt x="11057" y="630"/>
                    <a:pt x="8614" y="1025"/>
                  </a:cubicBezTo>
                  <a:cubicBezTo>
                    <a:pt x="6171" y="1421"/>
                    <a:pt x="4629" y="1874"/>
                    <a:pt x="3600" y="3287"/>
                  </a:cubicBezTo>
                  <a:cubicBezTo>
                    <a:pt x="2571" y="4701"/>
                    <a:pt x="2057" y="7076"/>
                    <a:pt x="1543" y="9677"/>
                  </a:cubicBezTo>
                  <a:cubicBezTo>
                    <a:pt x="1029" y="12278"/>
                    <a:pt x="514" y="15105"/>
                    <a:pt x="257" y="16801"/>
                  </a:cubicBezTo>
                  <a:cubicBezTo>
                    <a:pt x="0" y="18498"/>
                    <a:pt x="0" y="19063"/>
                    <a:pt x="0" y="19628"/>
                  </a:cubicBezTo>
                  <a:cubicBezTo>
                    <a:pt x="0" y="20194"/>
                    <a:pt x="0" y="20759"/>
                    <a:pt x="643" y="21099"/>
                  </a:cubicBezTo>
                  <a:cubicBezTo>
                    <a:pt x="1286" y="21438"/>
                    <a:pt x="2571" y="21551"/>
                    <a:pt x="5657" y="21212"/>
                  </a:cubicBezTo>
                  <a:cubicBezTo>
                    <a:pt x="8743" y="20872"/>
                    <a:pt x="13629" y="20081"/>
                    <a:pt x="18514" y="19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292506" y="1169009"/>
              <a:ext cx="603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371881" y="1130909"/>
              <a:ext cx="82551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69" y="6377"/>
                    <a:pt x="12738" y="12754"/>
                    <a:pt x="16338" y="16354"/>
                  </a:cubicBezTo>
                  <a:cubicBezTo>
                    <a:pt x="19938" y="19954"/>
                    <a:pt x="20769" y="207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387756" y="1137259"/>
              <a:ext cx="6667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580"/>
                    <a:pt x="15429" y="3161"/>
                    <a:pt x="12000" y="5883"/>
                  </a:cubicBezTo>
                  <a:cubicBezTo>
                    <a:pt x="8571" y="8605"/>
                    <a:pt x="4800" y="12468"/>
                    <a:pt x="2743" y="15278"/>
                  </a:cubicBezTo>
                  <a:cubicBezTo>
                    <a:pt x="686" y="18088"/>
                    <a:pt x="343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490547" y="1146784"/>
              <a:ext cx="46435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1490"/>
                  </a:moveTo>
                  <a:cubicBezTo>
                    <a:pt x="19140" y="745"/>
                    <a:pt x="17220" y="0"/>
                    <a:pt x="15300" y="0"/>
                  </a:cubicBezTo>
                  <a:cubicBezTo>
                    <a:pt x="13380" y="0"/>
                    <a:pt x="11460" y="745"/>
                    <a:pt x="8820" y="2979"/>
                  </a:cubicBezTo>
                  <a:cubicBezTo>
                    <a:pt x="6180" y="5214"/>
                    <a:pt x="2820" y="8938"/>
                    <a:pt x="1140" y="12041"/>
                  </a:cubicBezTo>
                  <a:cubicBezTo>
                    <a:pt x="-540" y="15145"/>
                    <a:pt x="-540" y="17628"/>
                    <a:pt x="2340" y="19117"/>
                  </a:cubicBezTo>
                  <a:cubicBezTo>
                    <a:pt x="5220" y="20607"/>
                    <a:pt x="10980" y="21103"/>
                    <a:pt x="167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569789" y="1042009"/>
              <a:ext cx="17993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713"/>
                    <a:pt x="8894" y="5426"/>
                    <a:pt x="5082" y="8400"/>
                  </a:cubicBezTo>
                  <a:cubicBezTo>
                    <a:pt x="1271" y="11374"/>
                    <a:pt x="0" y="14609"/>
                    <a:pt x="0" y="16852"/>
                  </a:cubicBezTo>
                  <a:cubicBezTo>
                    <a:pt x="0" y="19096"/>
                    <a:pt x="1271" y="20348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607152" y="1149145"/>
              <a:ext cx="72705" cy="8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74" fill="norm" stroke="1" extrusionOk="0">
                  <a:moveTo>
                    <a:pt x="1783" y="2638"/>
                  </a:moveTo>
                  <a:cubicBezTo>
                    <a:pt x="1157" y="6688"/>
                    <a:pt x="531" y="10738"/>
                    <a:pt x="218" y="13438"/>
                  </a:cubicBezTo>
                  <a:cubicBezTo>
                    <a:pt x="-95" y="16138"/>
                    <a:pt x="-95" y="17488"/>
                    <a:pt x="375" y="18703"/>
                  </a:cubicBezTo>
                  <a:cubicBezTo>
                    <a:pt x="844" y="19918"/>
                    <a:pt x="1783" y="20998"/>
                    <a:pt x="3035" y="20863"/>
                  </a:cubicBezTo>
                  <a:cubicBezTo>
                    <a:pt x="4288" y="20728"/>
                    <a:pt x="5853" y="19378"/>
                    <a:pt x="7418" y="16948"/>
                  </a:cubicBezTo>
                  <a:cubicBezTo>
                    <a:pt x="8983" y="14518"/>
                    <a:pt x="10548" y="11008"/>
                    <a:pt x="11801" y="7633"/>
                  </a:cubicBezTo>
                  <a:cubicBezTo>
                    <a:pt x="13053" y="4258"/>
                    <a:pt x="13992" y="1018"/>
                    <a:pt x="14462" y="208"/>
                  </a:cubicBezTo>
                  <a:cubicBezTo>
                    <a:pt x="14931" y="-602"/>
                    <a:pt x="14931" y="1018"/>
                    <a:pt x="14931" y="3988"/>
                  </a:cubicBezTo>
                  <a:cubicBezTo>
                    <a:pt x="14931" y="6958"/>
                    <a:pt x="14931" y="11278"/>
                    <a:pt x="15401" y="14113"/>
                  </a:cubicBezTo>
                  <a:cubicBezTo>
                    <a:pt x="15870" y="16948"/>
                    <a:pt x="16809" y="18298"/>
                    <a:pt x="17905" y="18973"/>
                  </a:cubicBezTo>
                  <a:cubicBezTo>
                    <a:pt x="19001" y="19648"/>
                    <a:pt x="20253" y="19648"/>
                    <a:pt x="21505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714221" y="1136128"/>
              <a:ext cx="35486" cy="8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228" fill="norm" stroke="1" extrusionOk="0">
                  <a:moveTo>
                    <a:pt x="20692" y="289"/>
                  </a:moveTo>
                  <a:cubicBezTo>
                    <a:pt x="17606" y="19"/>
                    <a:pt x="14521" y="-251"/>
                    <a:pt x="10509" y="424"/>
                  </a:cubicBezTo>
                  <a:cubicBezTo>
                    <a:pt x="6498" y="1099"/>
                    <a:pt x="1561" y="2719"/>
                    <a:pt x="326" y="4879"/>
                  </a:cubicBezTo>
                  <a:cubicBezTo>
                    <a:pt x="-908" y="7039"/>
                    <a:pt x="1561" y="9739"/>
                    <a:pt x="4338" y="11494"/>
                  </a:cubicBezTo>
                  <a:cubicBezTo>
                    <a:pt x="7115" y="13249"/>
                    <a:pt x="10201" y="14059"/>
                    <a:pt x="12978" y="15274"/>
                  </a:cubicBezTo>
                  <a:cubicBezTo>
                    <a:pt x="15755" y="16489"/>
                    <a:pt x="18223" y="18109"/>
                    <a:pt x="17606" y="19324"/>
                  </a:cubicBezTo>
                  <a:cubicBezTo>
                    <a:pt x="16989" y="20539"/>
                    <a:pt x="13286" y="21349"/>
                    <a:pt x="10509" y="21214"/>
                  </a:cubicBezTo>
                  <a:cubicBezTo>
                    <a:pt x="7732" y="21079"/>
                    <a:pt x="5881" y="19999"/>
                    <a:pt x="4029" y="18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790981" y="1156309"/>
              <a:ext cx="3176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797331" y="1088576"/>
              <a:ext cx="63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0800"/>
                    <a:pt x="7200" y="0"/>
                    <a:pt x="3600" y="0"/>
                  </a:cubicBezTo>
                  <a:cubicBezTo>
                    <a:pt x="0" y="0"/>
                    <a:pt x="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829081" y="1137259"/>
              <a:ext cx="57151" cy="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400" y="4019"/>
                    <a:pt x="800" y="8037"/>
                    <a:pt x="1200" y="11051"/>
                  </a:cubicBezTo>
                  <a:cubicBezTo>
                    <a:pt x="1600" y="14065"/>
                    <a:pt x="2000" y="16074"/>
                    <a:pt x="2800" y="17833"/>
                  </a:cubicBezTo>
                  <a:cubicBezTo>
                    <a:pt x="3600" y="19591"/>
                    <a:pt x="4800" y="21098"/>
                    <a:pt x="6200" y="21349"/>
                  </a:cubicBezTo>
                  <a:cubicBezTo>
                    <a:pt x="7600" y="21600"/>
                    <a:pt x="9200" y="20595"/>
                    <a:pt x="11800" y="16828"/>
                  </a:cubicBezTo>
                  <a:cubicBezTo>
                    <a:pt x="14400" y="13060"/>
                    <a:pt x="18000" y="65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898931" y="1136532"/>
              <a:ext cx="69851" cy="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7207"/>
                  </a:moveTo>
                  <a:cubicBezTo>
                    <a:pt x="1636" y="7872"/>
                    <a:pt x="3273" y="8536"/>
                    <a:pt x="4909" y="8370"/>
                  </a:cubicBezTo>
                  <a:cubicBezTo>
                    <a:pt x="6545" y="8204"/>
                    <a:pt x="8182" y="7207"/>
                    <a:pt x="9655" y="5546"/>
                  </a:cubicBezTo>
                  <a:cubicBezTo>
                    <a:pt x="11127" y="3884"/>
                    <a:pt x="12436" y="1558"/>
                    <a:pt x="12109" y="561"/>
                  </a:cubicBezTo>
                  <a:cubicBezTo>
                    <a:pt x="11782" y="-436"/>
                    <a:pt x="9818" y="-104"/>
                    <a:pt x="7691" y="1558"/>
                  </a:cubicBezTo>
                  <a:cubicBezTo>
                    <a:pt x="5564" y="3219"/>
                    <a:pt x="3273" y="6210"/>
                    <a:pt x="1964" y="9201"/>
                  </a:cubicBezTo>
                  <a:cubicBezTo>
                    <a:pt x="655" y="12192"/>
                    <a:pt x="327" y="15182"/>
                    <a:pt x="1473" y="17342"/>
                  </a:cubicBezTo>
                  <a:cubicBezTo>
                    <a:pt x="2618" y="19502"/>
                    <a:pt x="5236" y="20832"/>
                    <a:pt x="8836" y="20998"/>
                  </a:cubicBezTo>
                  <a:cubicBezTo>
                    <a:pt x="12436" y="21164"/>
                    <a:pt x="17018" y="20167"/>
                    <a:pt x="21600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131764" y="1135256"/>
              <a:ext cx="59268" cy="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3086" y="7263"/>
                  </a:moveTo>
                  <a:cubicBezTo>
                    <a:pt x="4243" y="8385"/>
                    <a:pt x="5400" y="9507"/>
                    <a:pt x="6943" y="9928"/>
                  </a:cubicBezTo>
                  <a:cubicBezTo>
                    <a:pt x="8486" y="10349"/>
                    <a:pt x="10414" y="10068"/>
                    <a:pt x="12150" y="9227"/>
                  </a:cubicBezTo>
                  <a:cubicBezTo>
                    <a:pt x="13886" y="8385"/>
                    <a:pt x="15429" y="6983"/>
                    <a:pt x="16393" y="5580"/>
                  </a:cubicBezTo>
                  <a:cubicBezTo>
                    <a:pt x="17357" y="4177"/>
                    <a:pt x="17743" y="2775"/>
                    <a:pt x="17164" y="1653"/>
                  </a:cubicBezTo>
                  <a:cubicBezTo>
                    <a:pt x="16586" y="531"/>
                    <a:pt x="15043" y="-311"/>
                    <a:pt x="12536" y="110"/>
                  </a:cubicBezTo>
                  <a:cubicBezTo>
                    <a:pt x="10029" y="531"/>
                    <a:pt x="6557" y="2214"/>
                    <a:pt x="4050" y="4738"/>
                  </a:cubicBezTo>
                  <a:cubicBezTo>
                    <a:pt x="1543" y="7263"/>
                    <a:pt x="0" y="10629"/>
                    <a:pt x="0" y="13575"/>
                  </a:cubicBezTo>
                  <a:cubicBezTo>
                    <a:pt x="0" y="16520"/>
                    <a:pt x="1543" y="19045"/>
                    <a:pt x="4243" y="20167"/>
                  </a:cubicBezTo>
                  <a:cubicBezTo>
                    <a:pt x="6943" y="21289"/>
                    <a:pt x="10800" y="21008"/>
                    <a:pt x="13886" y="20167"/>
                  </a:cubicBezTo>
                  <a:cubicBezTo>
                    <a:pt x="16971" y="19325"/>
                    <a:pt x="19286" y="17923"/>
                    <a:pt x="21600" y="16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210081" y="1137259"/>
              <a:ext cx="53976" cy="7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0"/>
                  </a:moveTo>
                  <a:cubicBezTo>
                    <a:pt x="1271" y="5635"/>
                    <a:pt x="2541" y="11270"/>
                    <a:pt x="3600" y="15026"/>
                  </a:cubicBezTo>
                  <a:cubicBezTo>
                    <a:pt x="4659" y="18783"/>
                    <a:pt x="5506" y="20661"/>
                    <a:pt x="6776" y="21130"/>
                  </a:cubicBezTo>
                  <a:cubicBezTo>
                    <a:pt x="8047" y="21600"/>
                    <a:pt x="9741" y="20661"/>
                    <a:pt x="12282" y="17217"/>
                  </a:cubicBezTo>
                  <a:cubicBezTo>
                    <a:pt x="14824" y="13774"/>
                    <a:pt x="18212" y="7826"/>
                    <a:pt x="21600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279931" y="1118935"/>
              <a:ext cx="28594" cy="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24" fill="norm" stroke="1" extrusionOk="0">
                  <a:moveTo>
                    <a:pt x="0" y="9853"/>
                  </a:moveTo>
                  <a:cubicBezTo>
                    <a:pt x="3857" y="9595"/>
                    <a:pt x="7714" y="9338"/>
                    <a:pt x="10800" y="8695"/>
                  </a:cubicBezTo>
                  <a:cubicBezTo>
                    <a:pt x="13886" y="8053"/>
                    <a:pt x="16200" y="7024"/>
                    <a:pt x="18129" y="5481"/>
                  </a:cubicBezTo>
                  <a:cubicBezTo>
                    <a:pt x="20057" y="3938"/>
                    <a:pt x="21600" y="1881"/>
                    <a:pt x="20443" y="853"/>
                  </a:cubicBezTo>
                  <a:cubicBezTo>
                    <a:pt x="19286" y="-176"/>
                    <a:pt x="15429" y="-176"/>
                    <a:pt x="12343" y="338"/>
                  </a:cubicBezTo>
                  <a:cubicBezTo>
                    <a:pt x="9257" y="853"/>
                    <a:pt x="6943" y="1881"/>
                    <a:pt x="5014" y="4324"/>
                  </a:cubicBezTo>
                  <a:cubicBezTo>
                    <a:pt x="3086" y="6767"/>
                    <a:pt x="1543" y="10624"/>
                    <a:pt x="3086" y="13710"/>
                  </a:cubicBezTo>
                  <a:cubicBezTo>
                    <a:pt x="4629" y="16795"/>
                    <a:pt x="9257" y="19110"/>
                    <a:pt x="13886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335617" y="1122480"/>
              <a:ext cx="52874" cy="7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89" fill="norm" stroke="1" extrusionOk="0">
                  <a:moveTo>
                    <a:pt x="5668" y="4189"/>
                  </a:moveTo>
                  <a:cubicBezTo>
                    <a:pt x="3974" y="7789"/>
                    <a:pt x="2280" y="11389"/>
                    <a:pt x="1221" y="14689"/>
                  </a:cubicBezTo>
                  <a:cubicBezTo>
                    <a:pt x="163" y="17989"/>
                    <a:pt x="-261" y="20989"/>
                    <a:pt x="163" y="20989"/>
                  </a:cubicBezTo>
                  <a:cubicBezTo>
                    <a:pt x="586" y="20989"/>
                    <a:pt x="1857" y="17989"/>
                    <a:pt x="3763" y="14089"/>
                  </a:cubicBezTo>
                  <a:cubicBezTo>
                    <a:pt x="5668" y="10189"/>
                    <a:pt x="8210" y="5389"/>
                    <a:pt x="10963" y="2689"/>
                  </a:cubicBezTo>
                  <a:cubicBezTo>
                    <a:pt x="13715" y="-11"/>
                    <a:pt x="16680" y="-611"/>
                    <a:pt x="18586" y="589"/>
                  </a:cubicBezTo>
                  <a:cubicBezTo>
                    <a:pt x="20492" y="1789"/>
                    <a:pt x="21339" y="4789"/>
                    <a:pt x="21127" y="8239"/>
                  </a:cubicBezTo>
                  <a:cubicBezTo>
                    <a:pt x="20915" y="11689"/>
                    <a:pt x="19645" y="15589"/>
                    <a:pt x="18374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430214" y="1029309"/>
              <a:ext cx="17993" cy="17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5247" y="4371"/>
                    <a:pt x="8894" y="8743"/>
                    <a:pt x="5082" y="12086"/>
                  </a:cubicBezTo>
                  <a:cubicBezTo>
                    <a:pt x="1271" y="15429"/>
                    <a:pt x="0" y="17743"/>
                    <a:pt x="0" y="19286"/>
                  </a:cubicBezTo>
                  <a:cubicBezTo>
                    <a:pt x="0" y="20829"/>
                    <a:pt x="1271" y="21600"/>
                    <a:pt x="4447" y="21471"/>
                  </a:cubicBezTo>
                  <a:cubicBezTo>
                    <a:pt x="7624" y="21343"/>
                    <a:pt x="12706" y="20314"/>
                    <a:pt x="17788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417954" y="1118680"/>
              <a:ext cx="58828" cy="1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99" fill="norm" stroke="1" extrusionOk="0">
                  <a:moveTo>
                    <a:pt x="6285" y="9999"/>
                  </a:moveTo>
                  <a:cubicBezTo>
                    <a:pt x="3632" y="4599"/>
                    <a:pt x="980" y="-801"/>
                    <a:pt x="222" y="99"/>
                  </a:cubicBezTo>
                  <a:cubicBezTo>
                    <a:pt x="-536" y="999"/>
                    <a:pt x="601" y="8199"/>
                    <a:pt x="4390" y="12699"/>
                  </a:cubicBezTo>
                  <a:cubicBezTo>
                    <a:pt x="8180" y="17199"/>
                    <a:pt x="14622" y="18999"/>
                    <a:pt x="21064" y="20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479956" y="1115034"/>
              <a:ext cx="5112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15552" y="0"/>
                  </a:moveTo>
                  <a:cubicBezTo>
                    <a:pt x="13392" y="0"/>
                    <a:pt x="11232" y="0"/>
                    <a:pt x="8640" y="1271"/>
                  </a:cubicBezTo>
                  <a:cubicBezTo>
                    <a:pt x="6048" y="2541"/>
                    <a:pt x="3024" y="5082"/>
                    <a:pt x="4104" y="6882"/>
                  </a:cubicBezTo>
                  <a:cubicBezTo>
                    <a:pt x="5184" y="8682"/>
                    <a:pt x="10368" y="9741"/>
                    <a:pt x="13824" y="10588"/>
                  </a:cubicBezTo>
                  <a:cubicBezTo>
                    <a:pt x="17280" y="11435"/>
                    <a:pt x="19008" y="12071"/>
                    <a:pt x="20088" y="13024"/>
                  </a:cubicBezTo>
                  <a:cubicBezTo>
                    <a:pt x="21168" y="13976"/>
                    <a:pt x="21600" y="15247"/>
                    <a:pt x="18144" y="16729"/>
                  </a:cubicBezTo>
                  <a:cubicBezTo>
                    <a:pt x="14688" y="18212"/>
                    <a:pt x="7344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19356" y="1349984"/>
              <a:ext cx="215582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" y="21257"/>
                    <a:pt x="806" y="20914"/>
                    <a:pt x="1225" y="20400"/>
                  </a:cubicBezTo>
                  <a:cubicBezTo>
                    <a:pt x="1644" y="19886"/>
                    <a:pt x="2078" y="19200"/>
                    <a:pt x="2524" y="18514"/>
                  </a:cubicBezTo>
                  <a:cubicBezTo>
                    <a:pt x="2969" y="17829"/>
                    <a:pt x="3425" y="17143"/>
                    <a:pt x="3844" y="16629"/>
                  </a:cubicBezTo>
                  <a:cubicBezTo>
                    <a:pt x="4263" y="16114"/>
                    <a:pt x="4644" y="15771"/>
                    <a:pt x="5042" y="15600"/>
                  </a:cubicBezTo>
                  <a:cubicBezTo>
                    <a:pt x="5440" y="15429"/>
                    <a:pt x="5853" y="15429"/>
                    <a:pt x="6272" y="15257"/>
                  </a:cubicBezTo>
                  <a:cubicBezTo>
                    <a:pt x="6691" y="15086"/>
                    <a:pt x="7115" y="14743"/>
                    <a:pt x="7561" y="14400"/>
                  </a:cubicBezTo>
                  <a:cubicBezTo>
                    <a:pt x="8006" y="14057"/>
                    <a:pt x="8472" y="13714"/>
                    <a:pt x="8870" y="13371"/>
                  </a:cubicBezTo>
                  <a:cubicBezTo>
                    <a:pt x="9268" y="13029"/>
                    <a:pt x="9596" y="12686"/>
                    <a:pt x="9946" y="12343"/>
                  </a:cubicBezTo>
                  <a:cubicBezTo>
                    <a:pt x="10296" y="12000"/>
                    <a:pt x="10667" y="11657"/>
                    <a:pt x="11039" y="11314"/>
                  </a:cubicBezTo>
                  <a:cubicBezTo>
                    <a:pt x="11410" y="10971"/>
                    <a:pt x="11781" y="10629"/>
                    <a:pt x="12152" y="10114"/>
                  </a:cubicBezTo>
                  <a:cubicBezTo>
                    <a:pt x="12523" y="9600"/>
                    <a:pt x="12894" y="8914"/>
                    <a:pt x="13287" y="8400"/>
                  </a:cubicBezTo>
                  <a:cubicBezTo>
                    <a:pt x="13679" y="7886"/>
                    <a:pt x="14092" y="7543"/>
                    <a:pt x="14501" y="7029"/>
                  </a:cubicBezTo>
                  <a:cubicBezTo>
                    <a:pt x="14909" y="6514"/>
                    <a:pt x="15312" y="5829"/>
                    <a:pt x="15688" y="5314"/>
                  </a:cubicBezTo>
                  <a:cubicBezTo>
                    <a:pt x="16065" y="4800"/>
                    <a:pt x="16415" y="4457"/>
                    <a:pt x="16781" y="4114"/>
                  </a:cubicBezTo>
                  <a:cubicBezTo>
                    <a:pt x="17146" y="3771"/>
                    <a:pt x="17528" y="3429"/>
                    <a:pt x="17936" y="3257"/>
                  </a:cubicBezTo>
                  <a:cubicBezTo>
                    <a:pt x="18345" y="3086"/>
                    <a:pt x="18779" y="3086"/>
                    <a:pt x="19225" y="2914"/>
                  </a:cubicBezTo>
                  <a:cubicBezTo>
                    <a:pt x="19670" y="2743"/>
                    <a:pt x="20126" y="2400"/>
                    <a:pt x="20524" y="1886"/>
                  </a:cubicBezTo>
                  <a:cubicBezTo>
                    <a:pt x="20921" y="1371"/>
                    <a:pt x="21261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41538" y="1506030"/>
              <a:ext cx="46144" cy="18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45" fill="norm" stroke="1" extrusionOk="0">
                  <a:moveTo>
                    <a:pt x="19488" y="690"/>
                  </a:moveTo>
                  <a:cubicBezTo>
                    <a:pt x="17568" y="317"/>
                    <a:pt x="15648" y="-55"/>
                    <a:pt x="13728" y="7"/>
                  </a:cubicBezTo>
                  <a:cubicBezTo>
                    <a:pt x="11808" y="69"/>
                    <a:pt x="9888" y="566"/>
                    <a:pt x="7248" y="2614"/>
                  </a:cubicBezTo>
                  <a:cubicBezTo>
                    <a:pt x="4608" y="4662"/>
                    <a:pt x="1248" y="8262"/>
                    <a:pt x="288" y="11242"/>
                  </a:cubicBezTo>
                  <a:cubicBezTo>
                    <a:pt x="-672" y="14221"/>
                    <a:pt x="768" y="16579"/>
                    <a:pt x="4608" y="18193"/>
                  </a:cubicBezTo>
                  <a:cubicBezTo>
                    <a:pt x="8448" y="19807"/>
                    <a:pt x="14688" y="20676"/>
                    <a:pt x="2092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51363" y="1496533"/>
              <a:ext cx="126819" cy="14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7" fill="norm" stroke="1" extrusionOk="0">
                  <a:moveTo>
                    <a:pt x="509" y="6920"/>
                  </a:moveTo>
                  <a:cubicBezTo>
                    <a:pt x="509" y="11271"/>
                    <a:pt x="509" y="15622"/>
                    <a:pt x="419" y="18186"/>
                  </a:cubicBezTo>
                  <a:cubicBezTo>
                    <a:pt x="329" y="20750"/>
                    <a:pt x="149" y="21527"/>
                    <a:pt x="59" y="21527"/>
                  </a:cubicBezTo>
                  <a:cubicBezTo>
                    <a:pt x="-31" y="21527"/>
                    <a:pt x="-31" y="20750"/>
                    <a:pt x="149" y="18031"/>
                  </a:cubicBezTo>
                  <a:cubicBezTo>
                    <a:pt x="329" y="15311"/>
                    <a:pt x="689" y="10649"/>
                    <a:pt x="1049" y="7619"/>
                  </a:cubicBezTo>
                  <a:cubicBezTo>
                    <a:pt x="1409" y="4589"/>
                    <a:pt x="1769" y="3190"/>
                    <a:pt x="2039" y="2103"/>
                  </a:cubicBezTo>
                  <a:cubicBezTo>
                    <a:pt x="2309" y="1015"/>
                    <a:pt x="2489" y="238"/>
                    <a:pt x="2939" y="82"/>
                  </a:cubicBezTo>
                  <a:cubicBezTo>
                    <a:pt x="3389" y="-73"/>
                    <a:pt x="4109" y="393"/>
                    <a:pt x="4919" y="1481"/>
                  </a:cubicBezTo>
                  <a:cubicBezTo>
                    <a:pt x="5729" y="2569"/>
                    <a:pt x="6629" y="4278"/>
                    <a:pt x="7349" y="5521"/>
                  </a:cubicBezTo>
                  <a:cubicBezTo>
                    <a:pt x="8069" y="6764"/>
                    <a:pt x="8609" y="7541"/>
                    <a:pt x="9689" y="7774"/>
                  </a:cubicBezTo>
                  <a:cubicBezTo>
                    <a:pt x="10769" y="8008"/>
                    <a:pt x="12389" y="7697"/>
                    <a:pt x="13739" y="6609"/>
                  </a:cubicBezTo>
                  <a:cubicBezTo>
                    <a:pt x="15089" y="5521"/>
                    <a:pt x="16169" y="3656"/>
                    <a:pt x="17069" y="2258"/>
                  </a:cubicBezTo>
                  <a:cubicBezTo>
                    <a:pt x="17969" y="859"/>
                    <a:pt x="18689" y="-73"/>
                    <a:pt x="19139" y="5"/>
                  </a:cubicBezTo>
                  <a:cubicBezTo>
                    <a:pt x="19589" y="82"/>
                    <a:pt x="19769" y="1170"/>
                    <a:pt x="19949" y="3423"/>
                  </a:cubicBezTo>
                  <a:cubicBezTo>
                    <a:pt x="20129" y="5677"/>
                    <a:pt x="20309" y="9095"/>
                    <a:pt x="20579" y="11737"/>
                  </a:cubicBezTo>
                  <a:cubicBezTo>
                    <a:pt x="20849" y="14379"/>
                    <a:pt x="21209" y="16244"/>
                    <a:pt x="21569" y="18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48365" y="1494976"/>
              <a:ext cx="60017" cy="12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3" fill="norm" stroke="1" extrusionOk="0">
                  <a:moveTo>
                    <a:pt x="19992" y="3449"/>
                  </a:moveTo>
                  <a:cubicBezTo>
                    <a:pt x="20737" y="2541"/>
                    <a:pt x="21482" y="1634"/>
                    <a:pt x="20923" y="998"/>
                  </a:cubicBezTo>
                  <a:cubicBezTo>
                    <a:pt x="20365" y="363"/>
                    <a:pt x="18503" y="0"/>
                    <a:pt x="16082" y="0"/>
                  </a:cubicBezTo>
                  <a:cubicBezTo>
                    <a:pt x="13661" y="0"/>
                    <a:pt x="10682" y="363"/>
                    <a:pt x="8075" y="3176"/>
                  </a:cubicBezTo>
                  <a:cubicBezTo>
                    <a:pt x="5468" y="5990"/>
                    <a:pt x="3234" y="11254"/>
                    <a:pt x="1930" y="14339"/>
                  </a:cubicBezTo>
                  <a:cubicBezTo>
                    <a:pt x="627" y="17425"/>
                    <a:pt x="254" y="18333"/>
                    <a:pt x="68" y="19240"/>
                  </a:cubicBezTo>
                  <a:cubicBezTo>
                    <a:pt x="-118" y="20148"/>
                    <a:pt x="-118" y="21055"/>
                    <a:pt x="2675" y="21328"/>
                  </a:cubicBezTo>
                  <a:cubicBezTo>
                    <a:pt x="5468" y="21600"/>
                    <a:pt x="11054" y="21237"/>
                    <a:pt x="16641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48031" y="1562709"/>
              <a:ext cx="8255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136931" y="1476984"/>
              <a:ext cx="47562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8272" y="0"/>
                  </a:moveTo>
                  <a:cubicBezTo>
                    <a:pt x="12409" y="2629"/>
                    <a:pt x="16545" y="5257"/>
                    <a:pt x="18843" y="8057"/>
                  </a:cubicBezTo>
                  <a:cubicBezTo>
                    <a:pt x="21140" y="10857"/>
                    <a:pt x="21600" y="13829"/>
                    <a:pt x="18153" y="16114"/>
                  </a:cubicBezTo>
                  <a:cubicBezTo>
                    <a:pt x="14706" y="18400"/>
                    <a:pt x="7353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686331" y="111820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689506" y="1191234"/>
              <a:ext cx="95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978794" y="1025275"/>
              <a:ext cx="85363" cy="19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7" fill="norm" stroke="1" extrusionOk="0">
                  <a:moveTo>
                    <a:pt x="21508" y="1846"/>
                  </a:moveTo>
                  <a:cubicBezTo>
                    <a:pt x="21508" y="1262"/>
                    <a:pt x="21508" y="678"/>
                    <a:pt x="20708" y="328"/>
                  </a:cubicBezTo>
                  <a:cubicBezTo>
                    <a:pt x="19908" y="-22"/>
                    <a:pt x="18308" y="-139"/>
                    <a:pt x="15908" y="211"/>
                  </a:cubicBezTo>
                  <a:cubicBezTo>
                    <a:pt x="13508" y="562"/>
                    <a:pt x="10308" y="1379"/>
                    <a:pt x="7775" y="3247"/>
                  </a:cubicBezTo>
                  <a:cubicBezTo>
                    <a:pt x="5241" y="5115"/>
                    <a:pt x="3375" y="8034"/>
                    <a:pt x="2175" y="10836"/>
                  </a:cubicBezTo>
                  <a:cubicBezTo>
                    <a:pt x="975" y="13638"/>
                    <a:pt x="441" y="16324"/>
                    <a:pt x="175" y="17958"/>
                  </a:cubicBezTo>
                  <a:cubicBezTo>
                    <a:pt x="-92" y="19593"/>
                    <a:pt x="-92" y="20177"/>
                    <a:pt x="441" y="20644"/>
                  </a:cubicBezTo>
                  <a:cubicBezTo>
                    <a:pt x="975" y="21111"/>
                    <a:pt x="2041" y="21461"/>
                    <a:pt x="4708" y="21344"/>
                  </a:cubicBezTo>
                  <a:cubicBezTo>
                    <a:pt x="7375" y="21227"/>
                    <a:pt x="11641" y="20644"/>
                    <a:pt x="14575" y="19768"/>
                  </a:cubicBezTo>
                  <a:cubicBezTo>
                    <a:pt x="17508" y="18892"/>
                    <a:pt x="19108" y="17725"/>
                    <a:pt x="20708" y="16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981606" y="1142112"/>
              <a:ext cx="57151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102256" y="1153134"/>
              <a:ext cx="3176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18"/>
                    <a:pt x="21600" y="10036"/>
                    <a:pt x="18000" y="13636"/>
                  </a:cubicBezTo>
                  <a:cubicBezTo>
                    <a:pt x="14400" y="17236"/>
                    <a:pt x="720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309221" y="1084410"/>
              <a:ext cx="97836" cy="15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7" fill="norm" stroke="1" extrusionOk="0">
                  <a:moveTo>
                    <a:pt x="21471" y="16263"/>
                  </a:moveTo>
                  <a:cubicBezTo>
                    <a:pt x="18219" y="13239"/>
                    <a:pt x="14968" y="10215"/>
                    <a:pt x="13110" y="7911"/>
                  </a:cubicBezTo>
                  <a:cubicBezTo>
                    <a:pt x="11252" y="5607"/>
                    <a:pt x="10787" y="4023"/>
                    <a:pt x="11019" y="2799"/>
                  </a:cubicBezTo>
                  <a:cubicBezTo>
                    <a:pt x="11252" y="1575"/>
                    <a:pt x="12181" y="711"/>
                    <a:pt x="13226" y="279"/>
                  </a:cubicBezTo>
                  <a:cubicBezTo>
                    <a:pt x="14271" y="-153"/>
                    <a:pt x="15432" y="-153"/>
                    <a:pt x="16245" y="783"/>
                  </a:cubicBezTo>
                  <a:cubicBezTo>
                    <a:pt x="17058" y="1719"/>
                    <a:pt x="17523" y="3591"/>
                    <a:pt x="15200" y="6399"/>
                  </a:cubicBezTo>
                  <a:cubicBezTo>
                    <a:pt x="12877" y="9207"/>
                    <a:pt x="7768" y="12951"/>
                    <a:pt x="4748" y="15039"/>
                  </a:cubicBezTo>
                  <a:cubicBezTo>
                    <a:pt x="1729" y="17127"/>
                    <a:pt x="800" y="17559"/>
                    <a:pt x="336" y="18135"/>
                  </a:cubicBezTo>
                  <a:cubicBezTo>
                    <a:pt x="-129" y="18711"/>
                    <a:pt x="-129" y="19431"/>
                    <a:pt x="452" y="19791"/>
                  </a:cubicBezTo>
                  <a:cubicBezTo>
                    <a:pt x="1032" y="20151"/>
                    <a:pt x="2194" y="20151"/>
                    <a:pt x="3936" y="20367"/>
                  </a:cubicBezTo>
                  <a:cubicBezTo>
                    <a:pt x="5677" y="20583"/>
                    <a:pt x="8000" y="21015"/>
                    <a:pt x="1032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632613" y="1011110"/>
              <a:ext cx="88769" cy="17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96" fill="norm" stroke="1" extrusionOk="0">
                  <a:moveTo>
                    <a:pt x="21568" y="668"/>
                  </a:moveTo>
                  <a:cubicBezTo>
                    <a:pt x="20539" y="283"/>
                    <a:pt x="19511" y="-103"/>
                    <a:pt x="16682" y="26"/>
                  </a:cubicBezTo>
                  <a:cubicBezTo>
                    <a:pt x="13854" y="154"/>
                    <a:pt x="9225" y="797"/>
                    <a:pt x="6268" y="1761"/>
                  </a:cubicBezTo>
                  <a:cubicBezTo>
                    <a:pt x="3311" y="2726"/>
                    <a:pt x="2025" y="4011"/>
                    <a:pt x="1254" y="6326"/>
                  </a:cubicBezTo>
                  <a:cubicBezTo>
                    <a:pt x="482" y="8640"/>
                    <a:pt x="225" y="11983"/>
                    <a:pt x="97" y="14361"/>
                  </a:cubicBezTo>
                  <a:cubicBezTo>
                    <a:pt x="-32" y="16740"/>
                    <a:pt x="-32" y="18154"/>
                    <a:pt x="97" y="19183"/>
                  </a:cubicBezTo>
                  <a:cubicBezTo>
                    <a:pt x="225" y="20211"/>
                    <a:pt x="482" y="20854"/>
                    <a:pt x="1382" y="21176"/>
                  </a:cubicBezTo>
                  <a:cubicBezTo>
                    <a:pt x="2282" y="21497"/>
                    <a:pt x="3825" y="21497"/>
                    <a:pt x="6654" y="20983"/>
                  </a:cubicBezTo>
                  <a:cubicBezTo>
                    <a:pt x="9482" y="20468"/>
                    <a:pt x="13597" y="19440"/>
                    <a:pt x="17711" y="18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645181" y="1115034"/>
              <a:ext cx="603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733516" y="1147842"/>
              <a:ext cx="76766" cy="8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7" fill="norm" stroke="1" extrusionOk="0">
                  <a:moveTo>
                    <a:pt x="1046" y="2187"/>
                  </a:moveTo>
                  <a:cubicBezTo>
                    <a:pt x="2525" y="1094"/>
                    <a:pt x="4004" y="0"/>
                    <a:pt x="6224" y="0"/>
                  </a:cubicBezTo>
                  <a:cubicBezTo>
                    <a:pt x="8443" y="0"/>
                    <a:pt x="11402" y="1094"/>
                    <a:pt x="12881" y="2324"/>
                  </a:cubicBezTo>
                  <a:cubicBezTo>
                    <a:pt x="14361" y="3554"/>
                    <a:pt x="14361" y="4922"/>
                    <a:pt x="12585" y="7246"/>
                  </a:cubicBezTo>
                  <a:cubicBezTo>
                    <a:pt x="10810" y="9570"/>
                    <a:pt x="7259" y="12851"/>
                    <a:pt x="4596" y="15311"/>
                  </a:cubicBezTo>
                  <a:cubicBezTo>
                    <a:pt x="1933" y="17772"/>
                    <a:pt x="158" y="19413"/>
                    <a:pt x="10" y="20370"/>
                  </a:cubicBezTo>
                  <a:cubicBezTo>
                    <a:pt x="-138" y="21327"/>
                    <a:pt x="1341" y="21600"/>
                    <a:pt x="5188" y="21327"/>
                  </a:cubicBezTo>
                  <a:cubicBezTo>
                    <a:pt x="9035" y="21053"/>
                    <a:pt x="15248" y="20233"/>
                    <a:pt x="21462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037426" y="1104656"/>
              <a:ext cx="87181" cy="1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78" fill="norm" stroke="1" extrusionOk="0">
                  <a:moveTo>
                    <a:pt x="17533" y="7451"/>
                  </a:moveTo>
                  <a:cubicBezTo>
                    <a:pt x="16232" y="5247"/>
                    <a:pt x="14931" y="3043"/>
                    <a:pt x="13760" y="1610"/>
                  </a:cubicBezTo>
                  <a:cubicBezTo>
                    <a:pt x="12589" y="177"/>
                    <a:pt x="11548" y="-484"/>
                    <a:pt x="9596" y="398"/>
                  </a:cubicBezTo>
                  <a:cubicBezTo>
                    <a:pt x="7644" y="1279"/>
                    <a:pt x="4782" y="3704"/>
                    <a:pt x="2960" y="6789"/>
                  </a:cubicBezTo>
                  <a:cubicBezTo>
                    <a:pt x="1138" y="9875"/>
                    <a:pt x="357" y="13622"/>
                    <a:pt x="97" y="16047"/>
                  </a:cubicBezTo>
                  <a:cubicBezTo>
                    <a:pt x="-163" y="18471"/>
                    <a:pt x="97" y="19573"/>
                    <a:pt x="878" y="20234"/>
                  </a:cubicBezTo>
                  <a:cubicBezTo>
                    <a:pt x="1659" y="20896"/>
                    <a:pt x="2960" y="21116"/>
                    <a:pt x="4521" y="20565"/>
                  </a:cubicBezTo>
                  <a:cubicBezTo>
                    <a:pt x="6083" y="20014"/>
                    <a:pt x="7904" y="18692"/>
                    <a:pt x="9336" y="17149"/>
                  </a:cubicBezTo>
                  <a:cubicBezTo>
                    <a:pt x="10767" y="15606"/>
                    <a:pt x="11808" y="13843"/>
                    <a:pt x="13760" y="13843"/>
                  </a:cubicBezTo>
                  <a:cubicBezTo>
                    <a:pt x="15712" y="13843"/>
                    <a:pt x="18574" y="15606"/>
                    <a:pt x="21437" y="17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143656" y="1102334"/>
              <a:ext cx="5715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74"/>
                  </a:moveTo>
                  <a:cubicBezTo>
                    <a:pt x="3600" y="8540"/>
                    <a:pt x="7200" y="11805"/>
                    <a:pt x="9000" y="14191"/>
                  </a:cubicBezTo>
                  <a:cubicBezTo>
                    <a:pt x="10800" y="16577"/>
                    <a:pt x="10800" y="18084"/>
                    <a:pt x="10200" y="19340"/>
                  </a:cubicBezTo>
                  <a:cubicBezTo>
                    <a:pt x="9600" y="20595"/>
                    <a:pt x="8400" y="21600"/>
                    <a:pt x="7200" y="21600"/>
                  </a:cubicBezTo>
                  <a:cubicBezTo>
                    <a:pt x="6000" y="21600"/>
                    <a:pt x="4800" y="20595"/>
                    <a:pt x="5200" y="17958"/>
                  </a:cubicBezTo>
                  <a:cubicBezTo>
                    <a:pt x="5600" y="15321"/>
                    <a:pt x="7600" y="11051"/>
                    <a:pt x="10600" y="7786"/>
                  </a:cubicBezTo>
                  <a:cubicBezTo>
                    <a:pt x="13600" y="4521"/>
                    <a:pt x="17600" y="2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211522" y="1098484"/>
              <a:ext cx="71835" cy="6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88" fill="norm" stroke="1" extrusionOk="0">
                  <a:moveTo>
                    <a:pt x="1526" y="7419"/>
                  </a:moveTo>
                  <a:cubicBezTo>
                    <a:pt x="1526" y="9133"/>
                    <a:pt x="1526" y="10847"/>
                    <a:pt x="2309" y="11362"/>
                  </a:cubicBezTo>
                  <a:cubicBezTo>
                    <a:pt x="3091" y="11876"/>
                    <a:pt x="4657" y="11190"/>
                    <a:pt x="5909" y="10162"/>
                  </a:cubicBezTo>
                  <a:cubicBezTo>
                    <a:pt x="7161" y="9133"/>
                    <a:pt x="8100" y="7762"/>
                    <a:pt x="8726" y="5876"/>
                  </a:cubicBezTo>
                  <a:cubicBezTo>
                    <a:pt x="9352" y="3990"/>
                    <a:pt x="9665" y="1590"/>
                    <a:pt x="9039" y="562"/>
                  </a:cubicBezTo>
                  <a:cubicBezTo>
                    <a:pt x="8413" y="-467"/>
                    <a:pt x="6848" y="-124"/>
                    <a:pt x="5126" y="1933"/>
                  </a:cubicBezTo>
                  <a:cubicBezTo>
                    <a:pt x="3405" y="3990"/>
                    <a:pt x="1526" y="7762"/>
                    <a:pt x="587" y="10847"/>
                  </a:cubicBezTo>
                  <a:cubicBezTo>
                    <a:pt x="-352" y="13933"/>
                    <a:pt x="-352" y="16333"/>
                    <a:pt x="1996" y="18047"/>
                  </a:cubicBezTo>
                  <a:cubicBezTo>
                    <a:pt x="4344" y="19762"/>
                    <a:pt x="9039" y="20790"/>
                    <a:pt x="12639" y="20962"/>
                  </a:cubicBezTo>
                  <a:cubicBezTo>
                    <a:pt x="16239" y="21133"/>
                    <a:pt x="18744" y="20447"/>
                    <a:pt x="21248" y="19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089681" y="1118209"/>
              <a:ext cx="2222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543"/>
                    <a:pt x="11314" y="3086"/>
                    <a:pt x="7714" y="6686"/>
                  </a:cubicBezTo>
                  <a:cubicBezTo>
                    <a:pt x="4114" y="10286"/>
                    <a:pt x="2057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580078" y="1026995"/>
              <a:ext cx="112854" cy="17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2" fill="norm" stroke="1" extrusionOk="0">
                  <a:moveTo>
                    <a:pt x="1541" y="7892"/>
                  </a:moveTo>
                  <a:cubicBezTo>
                    <a:pt x="1339" y="11892"/>
                    <a:pt x="1137" y="15892"/>
                    <a:pt x="935" y="18292"/>
                  </a:cubicBezTo>
                  <a:cubicBezTo>
                    <a:pt x="733" y="20692"/>
                    <a:pt x="532" y="21492"/>
                    <a:pt x="330" y="21492"/>
                  </a:cubicBezTo>
                  <a:cubicBezTo>
                    <a:pt x="128" y="21492"/>
                    <a:pt x="-74" y="20692"/>
                    <a:pt x="27" y="18025"/>
                  </a:cubicBezTo>
                  <a:cubicBezTo>
                    <a:pt x="128" y="15359"/>
                    <a:pt x="532" y="10825"/>
                    <a:pt x="834" y="7759"/>
                  </a:cubicBezTo>
                  <a:cubicBezTo>
                    <a:pt x="1137" y="4692"/>
                    <a:pt x="1339" y="3092"/>
                    <a:pt x="1642" y="1959"/>
                  </a:cubicBezTo>
                  <a:cubicBezTo>
                    <a:pt x="1945" y="825"/>
                    <a:pt x="2348" y="159"/>
                    <a:pt x="3055" y="25"/>
                  </a:cubicBezTo>
                  <a:cubicBezTo>
                    <a:pt x="3762" y="-108"/>
                    <a:pt x="4771" y="292"/>
                    <a:pt x="5881" y="1292"/>
                  </a:cubicBezTo>
                  <a:cubicBezTo>
                    <a:pt x="6991" y="2292"/>
                    <a:pt x="8203" y="3892"/>
                    <a:pt x="9212" y="4959"/>
                  </a:cubicBezTo>
                  <a:cubicBezTo>
                    <a:pt x="10221" y="6025"/>
                    <a:pt x="11029" y="6559"/>
                    <a:pt x="11937" y="6692"/>
                  </a:cubicBezTo>
                  <a:cubicBezTo>
                    <a:pt x="12846" y="6825"/>
                    <a:pt x="13855" y="6559"/>
                    <a:pt x="14662" y="6025"/>
                  </a:cubicBezTo>
                  <a:cubicBezTo>
                    <a:pt x="15470" y="5492"/>
                    <a:pt x="16076" y="4692"/>
                    <a:pt x="16883" y="3892"/>
                  </a:cubicBezTo>
                  <a:cubicBezTo>
                    <a:pt x="17690" y="3092"/>
                    <a:pt x="18700" y="2292"/>
                    <a:pt x="19305" y="2292"/>
                  </a:cubicBezTo>
                  <a:cubicBezTo>
                    <a:pt x="19911" y="2292"/>
                    <a:pt x="20113" y="3092"/>
                    <a:pt x="20315" y="5092"/>
                  </a:cubicBezTo>
                  <a:cubicBezTo>
                    <a:pt x="20517" y="7092"/>
                    <a:pt x="20719" y="10292"/>
                    <a:pt x="20920" y="12625"/>
                  </a:cubicBezTo>
                  <a:cubicBezTo>
                    <a:pt x="21122" y="14959"/>
                    <a:pt x="21324" y="16425"/>
                    <a:pt x="21526" y="1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731754" y="1037776"/>
              <a:ext cx="107228" cy="14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1" fill="norm" stroke="1" extrusionOk="0">
                  <a:moveTo>
                    <a:pt x="21455" y="1612"/>
                  </a:moveTo>
                  <a:cubicBezTo>
                    <a:pt x="19973" y="806"/>
                    <a:pt x="18490" y="0"/>
                    <a:pt x="16584" y="0"/>
                  </a:cubicBezTo>
                  <a:cubicBezTo>
                    <a:pt x="14679" y="0"/>
                    <a:pt x="12349" y="806"/>
                    <a:pt x="10020" y="2257"/>
                  </a:cubicBezTo>
                  <a:cubicBezTo>
                    <a:pt x="7690" y="3707"/>
                    <a:pt x="5361" y="5803"/>
                    <a:pt x="3667" y="8382"/>
                  </a:cubicBezTo>
                  <a:cubicBezTo>
                    <a:pt x="1973" y="10961"/>
                    <a:pt x="914" y="14024"/>
                    <a:pt x="384" y="16200"/>
                  </a:cubicBezTo>
                  <a:cubicBezTo>
                    <a:pt x="-145" y="18376"/>
                    <a:pt x="-145" y="19666"/>
                    <a:pt x="490" y="20472"/>
                  </a:cubicBezTo>
                  <a:cubicBezTo>
                    <a:pt x="1126" y="21278"/>
                    <a:pt x="2396" y="21600"/>
                    <a:pt x="5043" y="21278"/>
                  </a:cubicBezTo>
                  <a:cubicBezTo>
                    <a:pt x="7690" y="20955"/>
                    <a:pt x="11714" y="19988"/>
                    <a:pt x="14043" y="19263"/>
                  </a:cubicBezTo>
                  <a:cubicBezTo>
                    <a:pt x="16373" y="18537"/>
                    <a:pt x="17008" y="18054"/>
                    <a:pt x="17643" y="17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753256" y="1111859"/>
              <a:ext cx="984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200"/>
                    <a:pt x="12077" y="10800"/>
                    <a:pt x="15677" y="7200"/>
                  </a:cubicBezTo>
                  <a:cubicBezTo>
                    <a:pt x="19277" y="3600"/>
                    <a:pt x="2043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143781" y="110550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162831" y="1045184"/>
              <a:ext cx="31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204531" y="989578"/>
              <a:ext cx="40851" cy="18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45" fill="norm" stroke="1" extrusionOk="0">
                  <a:moveTo>
                    <a:pt x="21377" y="3444"/>
                  </a:moveTo>
                  <a:cubicBezTo>
                    <a:pt x="21377" y="2720"/>
                    <a:pt x="21377" y="1996"/>
                    <a:pt x="20546" y="1333"/>
                  </a:cubicBezTo>
                  <a:cubicBezTo>
                    <a:pt x="19715" y="669"/>
                    <a:pt x="18054" y="66"/>
                    <a:pt x="16115" y="5"/>
                  </a:cubicBezTo>
                  <a:cubicBezTo>
                    <a:pt x="14177" y="-55"/>
                    <a:pt x="11962" y="428"/>
                    <a:pt x="9192" y="2117"/>
                  </a:cubicBezTo>
                  <a:cubicBezTo>
                    <a:pt x="6423" y="3806"/>
                    <a:pt x="3100" y="6703"/>
                    <a:pt x="1439" y="9780"/>
                  </a:cubicBezTo>
                  <a:cubicBezTo>
                    <a:pt x="-223" y="12857"/>
                    <a:pt x="-223" y="16115"/>
                    <a:pt x="331" y="18106"/>
                  </a:cubicBezTo>
                  <a:cubicBezTo>
                    <a:pt x="885" y="20097"/>
                    <a:pt x="1992" y="20821"/>
                    <a:pt x="31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183833" y="1105509"/>
              <a:ext cx="71074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21600"/>
                  </a:moveTo>
                  <a:cubicBezTo>
                    <a:pt x="1003" y="17280"/>
                    <a:pt x="-268" y="12960"/>
                    <a:pt x="50" y="10080"/>
                  </a:cubicBezTo>
                  <a:cubicBezTo>
                    <a:pt x="367" y="7200"/>
                    <a:pt x="2273" y="5760"/>
                    <a:pt x="6085" y="4320"/>
                  </a:cubicBezTo>
                  <a:cubicBezTo>
                    <a:pt x="9897" y="2880"/>
                    <a:pt x="15614" y="1440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471231" y="1019175"/>
              <a:ext cx="120226" cy="1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1" fill="norm" stroke="1" extrusionOk="0">
                  <a:moveTo>
                    <a:pt x="21524" y="986"/>
                  </a:moveTo>
                  <a:cubicBezTo>
                    <a:pt x="20766" y="536"/>
                    <a:pt x="20008" y="86"/>
                    <a:pt x="18492" y="11"/>
                  </a:cubicBezTo>
                  <a:cubicBezTo>
                    <a:pt x="16977" y="-64"/>
                    <a:pt x="14703" y="236"/>
                    <a:pt x="12240" y="761"/>
                  </a:cubicBezTo>
                  <a:cubicBezTo>
                    <a:pt x="9777" y="1286"/>
                    <a:pt x="7124" y="2036"/>
                    <a:pt x="5229" y="3161"/>
                  </a:cubicBezTo>
                  <a:cubicBezTo>
                    <a:pt x="3335" y="4286"/>
                    <a:pt x="2198" y="5786"/>
                    <a:pt x="1440" y="8336"/>
                  </a:cubicBezTo>
                  <a:cubicBezTo>
                    <a:pt x="682" y="10886"/>
                    <a:pt x="303" y="14486"/>
                    <a:pt x="113" y="16811"/>
                  </a:cubicBezTo>
                  <a:cubicBezTo>
                    <a:pt x="-76" y="19136"/>
                    <a:pt x="-76" y="20186"/>
                    <a:pt x="492" y="20786"/>
                  </a:cubicBezTo>
                  <a:cubicBezTo>
                    <a:pt x="1061" y="21386"/>
                    <a:pt x="2198" y="21536"/>
                    <a:pt x="4092" y="21311"/>
                  </a:cubicBezTo>
                  <a:cubicBezTo>
                    <a:pt x="5987" y="21086"/>
                    <a:pt x="8640" y="20486"/>
                    <a:pt x="10061" y="19811"/>
                  </a:cubicBezTo>
                  <a:cubicBezTo>
                    <a:pt x="11482" y="19136"/>
                    <a:pt x="11671" y="18386"/>
                    <a:pt x="11387" y="17786"/>
                  </a:cubicBezTo>
                  <a:cubicBezTo>
                    <a:pt x="11103" y="17186"/>
                    <a:pt x="10345" y="16736"/>
                    <a:pt x="9587" y="16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473416" y="1108684"/>
              <a:ext cx="7041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19200"/>
                    <a:pt x="172" y="16800"/>
                    <a:pt x="11" y="13200"/>
                  </a:cubicBezTo>
                  <a:cubicBezTo>
                    <a:pt x="-150" y="9600"/>
                    <a:pt x="1462" y="4800"/>
                    <a:pt x="5331" y="2400"/>
                  </a:cubicBezTo>
                  <a:cubicBezTo>
                    <a:pt x="9199" y="0"/>
                    <a:pt x="15325" y="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578756" y="1124559"/>
              <a:ext cx="952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662984" y="1061059"/>
              <a:ext cx="7848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979"/>
                    <a:pt x="3818" y="5959"/>
                    <a:pt x="1118" y="9559"/>
                  </a:cubicBezTo>
                  <a:cubicBezTo>
                    <a:pt x="-1582" y="13159"/>
                    <a:pt x="1118" y="1737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667656" y="1014644"/>
              <a:ext cx="66205" cy="13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04" fill="norm" stroke="1" extrusionOk="0">
                  <a:moveTo>
                    <a:pt x="0" y="10604"/>
                  </a:moveTo>
                  <a:cubicBezTo>
                    <a:pt x="343" y="7861"/>
                    <a:pt x="686" y="5118"/>
                    <a:pt x="2229" y="3233"/>
                  </a:cubicBezTo>
                  <a:cubicBezTo>
                    <a:pt x="3771" y="1347"/>
                    <a:pt x="6514" y="318"/>
                    <a:pt x="9429" y="61"/>
                  </a:cubicBezTo>
                  <a:cubicBezTo>
                    <a:pt x="12343" y="-196"/>
                    <a:pt x="15429" y="318"/>
                    <a:pt x="17657" y="2375"/>
                  </a:cubicBezTo>
                  <a:cubicBezTo>
                    <a:pt x="19886" y="4433"/>
                    <a:pt x="21257" y="8033"/>
                    <a:pt x="21429" y="11461"/>
                  </a:cubicBezTo>
                  <a:cubicBezTo>
                    <a:pt x="21600" y="14890"/>
                    <a:pt x="20571" y="18147"/>
                    <a:pt x="19543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782223" y="1012836"/>
              <a:ext cx="77156" cy="13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89" fill="norm" stroke="1" extrusionOk="0">
                  <a:moveTo>
                    <a:pt x="20942" y="2647"/>
                  </a:moveTo>
                  <a:cubicBezTo>
                    <a:pt x="21234" y="1797"/>
                    <a:pt x="21526" y="947"/>
                    <a:pt x="20942" y="436"/>
                  </a:cubicBezTo>
                  <a:cubicBezTo>
                    <a:pt x="20358" y="-74"/>
                    <a:pt x="18899" y="-244"/>
                    <a:pt x="16418" y="521"/>
                  </a:cubicBezTo>
                  <a:cubicBezTo>
                    <a:pt x="13937" y="1287"/>
                    <a:pt x="10434" y="2987"/>
                    <a:pt x="7661" y="5624"/>
                  </a:cubicBezTo>
                  <a:cubicBezTo>
                    <a:pt x="4888" y="8260"/>
                    <a:pt x="2845" y="11832"/>
                    <a:pt x="1677" y="14043"/>
                  </a:cubicBezTo>
                  <a:cubicBezTo>
                    <a:pt x="510" y="16254"/>
                    <a:pt x="218" y="17104"/>
                    <a:pt x="72" y="18039"/>
                  </a:cubicBezTo>
                  <a:cubicBezTo>
                    <a:pt x="-74" y="18975"/>
                    <a:pt x="-74" y="19995"/>
                    <a:pt x="802" y="20591"/>
                  </a:cubicBezTo>
                  <a:cubicBezTo>
                    <a:pt x="1677" y="21186"/>
                    <a:pt x="3429" y="21356"/>
                    <a:pt x="6494" y="21016"/>
                  </a:cubicBezTo>
                  <a:cubicBezTo>
                    <a:pt x="9558" y="20676"/>
                    <a:pt x="13937" y="19825"/>
                    <a:pt x="16272" y="19315"/>
                  </a:cubicBezTo>
                  <a:cubicBezTo>
                    <a:pt x="18607" y="18805"/>
                    <a:pt x="18899" y="18635"/>
                    <a:pt x="19191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804181" y="108645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854981" y="1109347"/>
              <a:ext cx="66676" cy="7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512"/>
                  </a:moveTo>
                  <a:cubicBezTo>
                    <a:pt x="1371" y="1612"/>
                    <a:pt x="2743" y="712"/>
                    <a:pt x="4286" y="262"/>
                  </a:cubicBezTo>
                  <a:cubicBezTo>
                    <a:pt x="5829" y="-188"/>
                    <a:pt x="7543" y="-188"/>
                    <a:pt x="8914" y="1312"/>
                  </a:cubicBezTo>
                  <a:cubicBezTo>
                    <a:pt x="10286" y="2812"/>
                    <a:pt x="11314" y="5812"/>
                    <a:pt x="10286" y="8812"/>
                  </a:cubicBezTo>
                  <a:cubicBezTo>
                    <a:pt x="9257" y="11812"/>
                    <a:pt x="6171" y="14812"/>
                    <a:pt x="3943" y="16912"/>
                  </a:cubicBezTo>
                  <a:cubicBezTo>
                    <a:pt x="1714" y="19012"/>
                    <a:pt x="343" y="20212"/>
                    <a:pt x="686" y="20812"/>
                  </a:cubicBezTo>
                  <a:cubicBezTo>
                    <a:pt x="1029" y="21412"/>
                    <a:pt x="3086" y="21412"/>
                    <a:pt x="6857" y="20362"/>
                  </a:cubicBezTo>
                  <a:cubicBezTo>
                    <a:pt x="10629" y="19312"/>
                    <a:pt x="16114" y="17212"/>
                    <a:pt x="21600" y="15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953406" y="108328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950231" y="1124559"/>
              <a:ext cx="730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072268" y="1058358"/>
              <a:ext cx="75070" cy="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76" fill="norm" stroke="1" extrusionOk="0">
                  <a:moveTo>
                    <a:pt x="15590" y="1944"/>
                  </a:moveTo>
                  <a:cubicBezTo>
                    <a:pt x="14702" y="1035"/>
                    <a:pt x="13815" y="125"/>
                    <a:pt x="12631" y="12"/>
                  </a:cubicBezTo>
                  <a:cubicBezTo>
                    <a:pt x="11448" y="-102"/>
                    <a:pt x="9968" y="580"/>
                    <a:pt x="7749" y="2740"/>
                  </a:cubicBezTo>
                  <a:cubicBezTo>
                    <a:pt x="5530" y="4900"/>
                    <a:pt x="2571" y="8538"/>
                    <a:pt x="1091" y="11835"/>
                  </a:cubicBezTo>
                  <a:cubicBezTo>
                    <a:pt x="-388" y="15132"/>
                    <a:pt x="-388" y="18087"/>
                    <a:pt x="1239" y="19679"/>
                  </a:cubicBezTo>
                  <a:cubicBezTo>
                    <a:pt x="2867" y="21271"/>
                    <a:pt x="6122" y="21498"/>
                    <a:pt x="9524" y="19793"/>
                  </a:cubicBezTo>
                  <a:cubicBezTo>
                    <a:pt x="12927" y="18087"/>
                    <a:pt x="16478" y="14450"/>
                    <a:pt x="18549" y="11380"/>
                  </a:cubicBezTo>
                  <a:cubicBezTo>
                    <a:pt x="20620" y="8311"/>
                    <a:pt x="21212" y="5810"/>
                    <a:pt x="20916" y="4104"/>
                  </a:cubicBezTo>
                  <a:cubicBezTo>
                    <a:pt x="20620" y="2399"/>
                    <a:pt x="19437" y="1490"/>
                    <a:pt x="18253" y="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058181" y="1000734"/>
              <a:ext cx="120651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629"/>
                    <a:pt x="17053" y="5257"/>
                    <a:pt x="14305" y="7886"/>
                  </a:cubicBezTo>
                  <a:cubicBezTo>
                    <a:pt x="11558" y="10514"/>
                    <a:pt x="8337" y="13143"/>
                    <a:pt x="5874" y="15429"/>
                  </a:cubicBezTo>
                  <a:cubicBezTo>
                    <a:pt x="3411" y="17714"/>
                    <a:pt x="1705" y="196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0" y="2067534"/>
              <a:ext cx="5454932" cy="23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4" y="16992"/>
                  </a:moveTo>
                  <a:cubicBezTo>
                    <a:pt x="5" y="16512"/>
                    <a:pt x="-3" y="16032"/>
                    <a:pt x="1" y="15648"/>
                  </a:cubicBezTo>
                  <a:cubicBezTo>
                    <a:pt x="5" y="15264"/>
                    <a:pt x="22" y="14976"/>
                    <a:pt x="98" y="14448"/>
                  </a:cubicBezTo>
                  <a:cubicBezTo>
                    <a:pt x="173" y="13920"/>
                    <a:pt x="307" y="13152"/>
                    <a:pt x="458" y="12432"/>
                  </a:cubicBezTo>
                  <a:cubicBezTo>
                    <a:pt x="609" y="11712"/>
                    <a:pt x="776" y="11040"/>
                    <a:pt x="942" y="10368"/>
                  </a:cubicBezTo>
                  <a:cubicBezTo>
                    <a:pt x="1107" y="9696"/>
                    <a:pt x="1271" y="9024"/>
                    <a:pt x="1424" y="8496"/>
                  </a:cubicBezTo>
                  <a:cubicBezTo>
                    <a:pt x="1577" y="7968"/>
                    <a:pt x="1719" y="7584"/>
                    <a:pt x="1868" y="7200"/>
                  </a:cubicBezTo>
                  <a:cubicBezTo>
                    <a:pt x="2017" y="6816"/>
                    <a:pt x="2172" y="6432"/>
                    <a:pt x="2337" y="6144"/>
                  </a:cubicBezTo>
                  <a:cubicBezTo>
                    <a:pt x="2503" y="5856"/>
                    <a:pt x="2679" y="5664"/>
                    <a:pt x="2859" y="5472"/>
                  </a:cubicBezTo>
                  <a:cubicBezTo>
                    <a:pt x="3039" y="5280"/>
                    <a:pt x="3223" y="5088"/>
                    <a:pt x="3383" y="4944"/>
                  </a:cubicBezTo>
                  <a:cubicBezTo>
                    <a:pt x="3542" y="4800"/>
                    <a:pt x="3676" y="4704"/>
                    <a:pt x="3810" y="4608"/>
                  </a:cubicBezTo>
                  <a:cubicBezTo>
                    <a:pt x="3944" y="4512"/>
                    <a:pt x="4078" y="4416"/>
                    <a:pt x="4219" y="4320"/>
                  </a:cubicBezTo>
                  <a:cubicBezTo>
                    <a:pt x="4359" y="4224"/>
                    <a:pt x="4506" y="4128"/>
                    <a:pt x="4663" y="4032"/>
                  </a:cubicBezTo>
                  <a:cubicBezTo>
                    <a:pt x="4820" y="3936"/>
                    <a:pt x="4987" y="3840"/>
                    <a:pt x="5151" y="3744"/>
                  </a:cubicBezTo>
                  <a:cubicBezTo>
                    <a:pt x="5314" y="3648"/>
                    <a:pt x="5473" y="3552"/>
                    <a:pt x="5639" y="3408"/>
                  </a:cubicBezTo>
                  <a:cubicBezTo>
                    <a:pt x="5804" y="3264"/>
                    <a:pt x="5976" y="3072"/>
                    <a:pt x="6154" y="2880"/>
                  </a:cubicBezTo>
                  <a:cubicBezTo>
                    <a:pt x="6332" y="2688"/>
                    <a:pt x="6517" y="2496"/>
                    <a:pt x="6697" y="2304"/>
                  </a:cubicBezTo>
                  <a:cubicBezTo>
                    <a:pt x="6877" y="2112"/>
                    <a:pt x="7053" y="1920"/>
                    <a:pt x="7191" y="1776"/>
                  </a:cubicBezTo>
                  <a:cubicBezTo>
                    <a:pt x="7330" y="1632"/>
                    <a:pt x="7430" y="1536"/>
                    <a:pt x="7525" y="1440"/>
                  </a:cubicBezTo>
                  <a:cubicBezTo>
                    <a:pt x="7619" y="1344"/>
                    <a:pt x="7707" y="1248"/>
                    <a:pt x="7801" y="1152"/>
                  </a:cubicBezTo>
                  <a:cubicBezTo>
                    <a:pt x="7895" y="1056"/>
                    <a:pt x="7996" y="960"/>
                    <a:pt x="8101" y="864"/>
                  </a:cubicBezTo>
                  <a:cubicBezTo>
                    <a:pt x="8205" y="768"/>
                    <a:pt x="8314" y="672"/>
                    <a:pt x="8415" y="576"/>
                  </a:cubicBezTo>
                  <a:cubicBezTo>
                    <a:pt x="8515" y="480"/>
                    <a:pt x="8608" y="384"/>
                    <a:pt x="8702" y="336"/>
                  </a:cubicBezTo>
                  <a:cubicBezTo>
                    <a:pt x="8796" y="288"/>
                    <a:pt x="8893" y="288"/>
                    <a:pt x="8999" y="240"/>
                  </a:cubicBezTo>
                  <a:cubicBezTo>
                    <a:pt x="9106" y="192"/>
                    <a:pt x="9224" y="96"/>
                    <a:pt x="9328" y="48"/>
                  </a:cubicBezTo>
                  <a:cubicBezTo>
                    <a:pt x="9433" y="0"/>
                    <a:pt x="9525" y="0"/>
                    <a:pt x="9626" y="0"/>
                  </a:cubicBezTo>
                  <a:cubicBezTo>
                    <a:pt x="9726" y="0"/>
                    <a:pt x="9835" y="0"/>
                    <a:pt x="9944" y="0"/>
                  </a:cubicBezTo>
                  <a:cubicBezTo>
                    <a:pt x="10053" y="0"/>
                    <a:pt x="10162" y="0"/>
                    <a:pt x="10267" y="0"/>
                  </a:cubicBezTo>
                  <a:cubicBezTo>
                    <a:pt x="10372" y="0"/>
                    <a:pt x="10472" y="0"/>
                    <a:pt x="10577" y="0"/>
                  </a:cubicBezTo>
                  <a:cubicBezTo>
                    <a:pt x="10682" y="0"/>
                    <a:pt x="10791" y="0"/>
                    <a:pt x="10906" y="0"/>
                  </a:cubicBezTo>
                  <a:cubicBezTo>
                    <a:pt x="11021" y="0"/>
                    <a:pt x="11143" y="0"/>
                    <a:pt x="11252" y="48"/>
                  </a:cubicBezTo>
                  <a:cubicBezTo>
                    <a:pt x="11361" y="96"/>
                    <a:pt x="11457" y="192"/>
                    <a:pt x="11564" y="240"/>
                  </a:cubicBezTo>
                  <a:cubicBezTo>
                    <a:pt x="11671" y="288"/>
                    <a:pt x="11788" y="288"/>
                    <a:pt x="11909" y="336"/>
                  </a:cubicBezTo>
                  <a:cubicBezTo>
                    <a:pt x="12031" y="384"/>
                    <a:pt x="12157" y="480"/>
                    <a:pt x="12274" y="576"/>
                  </a:cubicBezTo>
                  <a:cubicBezTo>
                    <a:pt x="12391" y="672"/>
                    <a:pt x="12500" y="768"/>
                    <a:pt x="12674" y="960"/>
                  </a:cubicBezTo>
                  <a:cubicBezTo>
                    <a:pt x="12848" y="1152"/>
                    <a:pt x="13087" y="1440"/>
                    <a:pt x="13267" y="1632"/>
                  </a:cubicBezTo>
                  <a:cubicBezTo>
                    <a:pt x="13447" y="1824"/>
                    <a:pt x="13569" y="1920"/>
                    <a:pt x="13686" y="2016"/>
                  </a:cubicBezTo>
                  <a:cubicBezTo>
                    <a:pt x="13803" y="2112"/>
                    <a:pt x="13917" y="2208"/>
                    <a:pt x="14034" y="2352"/>
                  </a:cubicBezTo>
                  <a:cubicBezTo>
                    <a:pt x="14151" y="2496"/>
                    <a:pt x="14273" y="2688"/>
                    <a:pt x="14396" y="2832"/>
                  </a:cubicBezTo>
                  <a:cubicBezTo>
                    <a:pt x="14520" y="2976"/>
                    <a:pt x="14646" y="3072"/>
                    <a:pt x="14769" y="3216"/>
                  </a:cubicBezTo>
                  <a:cubicBezTo>
                    <a:pt x="14893" y="3360"/>
                    <a:pt x="15014" y="3552"/>
                    <a:pt x="15136" y="3744"/>
                  </a:cubicBezTo>
                  <a:cubicBezTo>
                    <a:pt x="15257" y="3936"/>
                    <a:pt x="15379" y="4128"/>
                    <a:pt x="15494" y="4368"/>
                  </a:cubicBezTo>
                  <a:cubicBezTo>
                    <a:pt x="15609" y="4608"/>
                    <a:pt x="15718" y="4896"/>
                    <a:pt x="15829" y="5136"/>
                  </a:cubicBezTo>
                  <a:cubicBezTo>
                    <a:pt x="15940" y="5376"/>
                    <a:pt x="16053" y="5568"/>
                    <a:pt x="16173" y="5760"/>
                  </a:cubicBezTo>
                  <a:cubicBezTo>
                    <a:pt x="16292" y="5952"/>
                    <a:pt x="16418" y="6144"/>
                    <a:pt x="16535" y="6384"/>
                  </a:cubicBezTo>
                  <a:cubicBezTo>
                    <a:pt x="16653" y="6624"/>
                    <a:pt x="16762" y="6912"/>
                    <a:pt x="16868" y="7200"/>
                  </a:cubicBezTo>
                  <a:cubicBezTo>
                    <a:pt x="16975" y="7488"/>
                    <a:pt x="17080" y="7776"/>
                    <a:pt x="17195" y="8064"/>
                  </a:cubicBezTo>
                  <a:cubicBezTo>
                    <a:pt x="17311" y="8352"/>
                    <a:pt x="17436" y="8640"/>
                    <a:pt x="17604" y="9072"/>
                  </a:cubicBezTo>
                  <a:cubicBezTo>
                    <a:pt x="17771" y="9504"/>
                    <a:pt x="17981" y="10080"/>
                    <a:pt x="18138" y="10512"/>
                  </a:cubicBezTo>
                  <a:cubicBezTo>
                    <a:pt x="18295" y="10944"/>
                    <a:pt x="18400" y="11232"/>
                    <a:pt x="18549" y="11664"/>
                  </a:cubicBezTo>
                  <a:cubicBezTo>
                    <a:pt x="18697" y="12096"/>
                    <a:pt x="18890" y="12672"/>
                    <a:pt x="19079" y="13248"/>
                  </a:cubicBezTo>
                  <a:cubicBezTo>
                    <a:pt x="19267" y="13824"/>
                    <a:pt x="19452" y="14400"/>
                    <a:pt x="19680" y="15072"/>
                  </a:cubicBezTo>
                  <a:cubicBezTo>
                    <a:pt x="19908" y="15744"/>
                    <a:pt x="20181" y="16512"/>
                    <a:pt x="20397" y="17184"/>
                  </a:cubicBezTo>
                  <a:cubicBezTo>
                    <a:pt x="20612" y="17856"/>
                    <a:pt x="20772" y="18432"/>
                    <a:pt x="20962" y="19152"/>
                  </a:cubicBezTo>
                  <a:cubicBezTo>
                    <a:pt x="21153" y="19872"/>
                    <a:pt x="21375" y="20736"/>
                    <a:pt x="215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20931" y="2306571"/>
              <a:ext cx="133904" cy="15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0" fill="norm" stroke="1" extrusionOk="0">
                  <a:moveTo>
                    <a:pt x="0" y="2036"/>
                  </a:moveTo>
                  <a:cubicBezTo>
                    <a:pt x="680" y="2756"/>
                    <a:pt x="1361" y="3476"/>
                    <a:pt x="3061" y="3908"/>
                  </a:cubicBezTo>
                  <a:cubicBezTo>
                    <a:pt x="4762" y="4340"/>
                    <a:pt x="7483" y="4484"/>
                    <a:pt x="10290" y="4196"/>
                  </a:cubicBezTo>
                  <a:cubicBezTo>
                    <a:pt x="13096" y="3908"/>
                    <a:pt x="15987" y="3188"/>
                    <a:pt x="18113" y="2396"/>
                  </a:cubicBezTo>
                  <a:cubicBezTo>
                    <a:pt x="20239" y="1604"/>
                    <a:pt x="21600" y="740"/>
                    <a:pt x="21515" y="308"/>
                  </a:cubicBezTo>
                  <a:cubicBezTo>
                    <a:pt x="21430" y="-124"/>
                    <a:pt x="19899" y="-124"/>
                    <a:pt x="17943" y="452"/>
                  </a:cubicBezTo>
                  <a:cubicBezTo>
                    <a:pt x="15987" y="1028"/>
                    <a:pt x="13606" y="2180"/>
                    <a:pt x="11991" y="3116"/>
                  </a:cubicBezTo>
                  <a:cubicBezTo>
                    <a:pt x="10375" y="4052"/>
                    <a:pt x="9524" y="4772"/>
                    <a:pt x="9099" y="5492"/>
                  </a:cubicBezTo>
                  <a:cubicBezTo>
                    <a:pt x="8674" y="6212"/>
                    <a:pt x="8674" y="6932"/>
                    <a:pt x="9184" y="7292"/>
                  </a:cubicBezTo>
                  <a:cubicBezTo>
                    <a:pt x="9694" y="7652"/>
                    <a:pt x="10715" y="7652"/>
                    <a:pt x="11650" y="7724"/>
                  </a:cubicBezTo>
                  <a:cubicBezTo>
                    <a:pt x="12586" y="7796"/>
                    <a:pt x="13436" y="7940"/>
                    <a:pt x="13691" y="8372"/>
                  </a:cubicBezTo>
                  <a:cubicBezTo>
                    <a:pt x="13946" y="8804"/>
                    <a:pt x="13606" y="9524"/>
                    <a:pt x="12161" y="10820"/>
                  </a:cubicBezTo>
                  <a:cubicBezTo>
                    <a:pt x="10715" y="12116"/>
                    <a:pt x="8164" y="13988"/>
                    <a:pt x="6548" y="15356"/>
                  </a:cubicBezTo>
                  <a:cubicBezTo>
                    <a:pt x="4932" y="16724"/>
                    <a:pt x="4252" y="17588"/>
                    <a:pt x="3912" y="18524"/>
                  </a:cubicBezTo>
                  <a:cubicBezTo>
                    <a:pt x="3572" y="19460"/>
                    <a:pt x="3572" y="20468"/>
                    <a:pt x="5357" y="20972"/>
                  </a:cubicBezTo>
                  <a:cubicBezTo>
                    <a:pt x="7143" y="21476"/>
                    <a:pt x="10715" y="21476"/>
                    <a:pt x="13266" y="21116"/>
                  </a:cubicBezTo>
                  <a:cubicBezTo>
                    <a:pt x="15817" y="20756"/>
                    <a:pt x="17348" y="20036"/>
                    <a:pt x="18879" y="19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27136" y="2401306"/>
              <a:ext cx="77946" cy="17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17" fill="norm" stroke="1" extrusionOk="0">
                  <a:moveTo>
                    <a:pt x="16027" y="1938"/>
                  </a:moveTo>
                  <a:cubicBezTo>
                    <a:pt x="15451" y="1275"/>
                    <a:pt x="14875" y="613"/>
                    <a:pt x="13723" y="281"/>
                  </a:cubicBezTo>
                  <a:cubicBezTo>
                    <a:pt x="12571" y="-50"/>
                    <a:pt x="10843" y="-50"/>
                    <a:pt x="9259" y="83"/>
                  </a:cubicBezTo>
                  <a:cubicBezTo>
                    <a:pt x="7675" y="215"/>
                    <a:pt x="6235" y="480"/>
                    <a:pt x="5515" y="944"/>
                  </a:cubicBezTo>
                  <a:cubicBezTo>
                    <a:pt x="4795" y="1408"/>
                    <a:pt x="4795" y="2070"/>
                    <a:pt x="5515" y="2468"/>
                  </a:cubicBezTo>
                  <a:cubicBezTo>
                    <a:pt x="6235" y="2865"/>
                    <a:pt x="7675" y="2998"/>
                    <a:pt x="9115" y="2998"/>
                  </a:cubicBezTo>
                  <a:cubicBezTo>
                    <a:pt x="10555" y="2998"/>
                    <a:pt x="11995" y="2865"/>
                    <a:pt x="13435" y="2335"/>
                  </a:cubicBezTo>
                  <a:cubicBezTo>
                    <a:pt x="14875" y="1805"/>
                    <a:pt x="16315" y="878"/>
                    <a:pt x="17035" y="811"/>
                  </a:cubicBezTo>
                  <a:cubicBezTo>
                    <a:pt x="17755" y="745"/>
                    <a:pt x="17755" y="1540"/>
                    <a:pt x="18187" y="3793"/>
                  </a:cubicBezTo>
                  <a:cubicBezTo>
                    <a:pt x="18619" y="6046"/>
                    <a:pt x="19483" y="9756"/>
                    <a:pt x="19339" y="12671"/>
                  </a:cubicBezTo>
                  <a:cubicBezTo>
                    <a:pt x="19195" y="15587"/>
                    <a:pt x="18043" y="17707"/>
                    <a:pt x="15451" y="19098"/>
                  </a:cubicBezTo>
                  <a:cubicBezTo>
                    <a:pt x="12859" y="20490"/>
                    <a:pt x="8827" y="21152"/>
                    <a:pt x="5947" y="21351"/>
                  </a:cubicBezTo>
                  <a:cubicBezTo>
                    <a:pt x="3067" y="21550"/>
                    <a:pt x="1339" y="21285"/>
                    <a:pt x="475" y="20689"/>
                  </a:cubicBezTo>
                  <a:cubicBezTo>
                    <a:pt x="-389" y="20092"/>
                    <a:pt x="-389" y="19165"/>
                    <a:pt x="3211" y="17773"/>
                  </a:cubicBezTo>
                  <a:cubicBezTo>
                    <a:pt x="6811" y="16382"/>
                    <a:pt x="14011" y="14527"/>
                    <a:pt x="21211" y="12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71731" y="2470759"/>
              <a:ext cx="1492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8514"/>
                    <a:pt x="5821" y="15429"/>
                    <a:pt x="9421" y="11829"/>
                  </a:cubicBezTo>
                  <a:cubicBezTo>
                    <a:pt x="13021" y="8229"/>
                    <a:pt x="17311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47931" y="2473934"/>
              <a:ext cx="666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25731" y="2381859"/>
              <a:ext cx="31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16206" y="2458059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91391" y="2273976"/>
              <a:ext cx="86766" cy="19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21" fill="norm" stroke="1" extrusionOk="0">
                  <a:moveTo>
                    <a:pt x="6501" y="8093"/>
                  </a:moveTo>
                  <a:cubicBezTo>
                    <a:pt x="5200" y="10905"/>
                    <a:pt x="3899" y="13718"/>
                    <a:pt x="3248" y="15405"/>
                  </a:cubicBezTo>
                  <a:cubicBezTo>
                    <a:pt x="2598" y="17093"/>
                    <a:pt x="2598" y="17655"/>
                    <a:pt x="2207" y="18556"/>
                  </a:cubicBezTo>
                  <a:cubicBezTo>
                    <a:pt x="1817" y="19455"/>
                    <a:pt x="1036" y="20693"/>
                    <a:pt x="516" y="21030"/>
                  </a:cubicBezTo>
                  <a:cubicBezTo>
                    <a:pt x="-5" y="21368"/>
                    <a:pt x="-265" y="20805"/>
                    <a:pt x="386" y="18612"/>
                  </a:cubicBezTo>
                  <a:cubicBezTo>
                    <a:pt x="1036" y="16418"/>
                    <a:pt x="2598" y="12593"/>
                    <a:pt x="4680" y="9331"/>
                  </a:cubicBezTo>
                  <a:cubicBezTo>
                    <a:pt x="6762" y="6068"/>
                    <a:pt x="9364" y="3368"/>
                    <a:pt x="11316" y="1793"/>
                  </a:cubicBezTo>
                  <a:cubicBezTo>
                    <a:pt x="13268" y="218"/>
                    <a:pt x="14569" y="-232"/>
                    <a:pt x="15610" y="106"/>
                  </a:cubicBezTo>
                  <a:cubicBezTo>
                    <a:pt x="16651" y="443"/>
                    <a:pt x="17431" y="1568"/>
                    <a:pt x="17952" y="3649"/>
                  </a:cubicBezTo>
                  <a:cubicBezTo>
                    <a:pt x="18472" y="5730"/>
                    <a:pt x="18733" y="8768"/>
                    <a:pt x="19253" y="11637"/>
                  </a:cubicBezTo>
                  <a:cubicBezTo>
                    <a:pt x="19774" y="14506"/>
                    <a:pt x="20554" y="17206"/>
                    <a:pt x="21335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24181" y="2374378"/>
              <a:ext cx="79376" cy="1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304" y="12793"/>
                    <a:pt x="4608" y="5170"/>
                    <a:pt x="8208" y="1993"/>
                  </a:cubicBezTo>
                  <a:cubicBezTo>
                    <a:pt x="11808" y="-1183"/>
                    <a:pt x="16704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89281" y="2407259"/>
              <a:ext cx="349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19456" y="2302484"/>
              <a:ext cx="635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23"/>
                    <a:pt x="14400" y="11446"/>
                    <a:pt x="18000" y="15046"/>
                  </a:cubicBezTo>
                  <a:cubicBezTo>
                    <a:pt x="21600" y="18646"/>
                    <a:pt x="21600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11884" y="2259979"/>
              <a:ext cx="85481" cy="18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07" fill="norm" stroke="1" extrusionOk="0">
                  <a:moveTo>
                    <a:pt x="300" y="2720"/>
                  </a:moveTo>
                  <a:cubicBezTo>
                    <a:pt x="40" y="1861"/>
                    <a:pt x="-220" y="1002"/>
                    <a:pt x="300" y="511"/>
                  </a:cubicBezTo>
                  <a:cubicBezTo>
                    <a:pt x="821" y="20"/>
                    <a:pt x="2122" y="-103"/>
                    <a:pt x="4594" y="81"/>
                  </a:cubicBezTo>
                  <a:cubicBezTo>
                    <a:pt x="7067" y="265"/>
                    <a:pt x="10710" y="756"/>
                    <a:pt x="13313" y="1492"/>
                  </a:cubicBezTo>
                  <a:cubicBezTo>
                    <a:pt x="15915" y="2229"/>
                    <a:pt x="17476" y="3211"/>
                    <a:pt x="17216" y="4438"/>
                  </a:cubicBezTo>
                  <a:cubicBezTo>
                    <a:pt x="16956" y="5665"/>
                    <a:pt x="14874" y="7138"/>
                    <a:pt x="13313" y="8120"/>
                  </a:cubicBezTo>
                  <a:cubicBezTo>
                    <a:pt x="11751" y="9102"/>
                    <a:pt x="10710" y="9592"/>
                    <a:pt x="10970" y="10145"/>
                  </a:cubicBezTo>
                  <a:cubicBezTo>
                    <a:pt x="11231" y="10697"/>
                    <a:pt x="12792" y="11311"/>
                    <a:pt x="14744" y="12477"/>
                  </a:cubicBezTo>
                  <a:cubicBezTo>
                    <a:pt x="16696" y="13642"/>
                    <a:pt x="19038" y="15361"/>
                    <a:pt x="20209" y="16527"/>
                  </a:cubicBezTo>
                  <a:cubicBezTo>
                    <a:pt x="21380" y="17692"/>
                    <a:pt x="21380" y="18306"/>
                    <a:pt x="19558" y="19042"/>
                  </a:cubicBezTo>
                  <a:cubicBezTo>
                    <a:pt x="17737" y="19779"/>
                    <a:pt x="14093" y="20638"/>
                    <a:pt x="10840" y="21067"/>
                  </a:cubicBezTo>
                  <a:cubicBezTo>
                    <a:pt x="7587" y="21497"/>
                    <a:pt x="4725" y="21497"/>
                    <a:pt x="3033" y="21190"/>
                  </a:cubicBezTo>
                  <a:cubicBezTo>
                    <a:pt x="1341" y="20883"/>
                    <a:pt x="821" y="20270"/>
                    <a:pt x="1732" y="19595"/>
                  </a:cubicBezTo>
                  <a:cubicBezTo>
                    <a:pt x="2643" y="18920"/>
                    <a:pt x="4985" y="18183"/>
                    <a:pt x="7327" y="17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49631" y="2439009"/>
              <a:ext cx="4762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287902" y="2278412"/>
              <a:ext cx="125255" cy="14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57" fill="norm" stroke="1" extrusionOk="0">
                  <a:moveTo>
                    <a:pt x="17914" y="265"/>
                  </a:moveTo>
                  <a:cubicBezTo>
                    <a:pt x="15950" y="-39"/>
                    <a:pt x="13987" y="-343"/>
                    <a:pt x="11220" y="950"/>
                  </a:cubicBezTo>
                  <a:cubicBezTo>
                    <a:pt x="8453" y="2243"/>
                    <a:pt x="4882" y="5133"/>
                    <a:pt x="2651" y="7871"/>
                  </a:cubicBezTo>
                  <a:cubicBezTo>
                    <a:pt x="420" y="10609"/>
                    <a:pt x="-473" y="13195"/>
                    <a:pt x="241" y="15172"/>
                  </a:cubicBezTo>
                  <a:cubicBezTo>
                    <a:pt x="955" y="17150"/>
                    <a:pt x="3276" y="18519"/>
                    <a:pt x="7025" y="19432"/>
                  </a:cubicBezTo>
                  <a:cubicBezTo>
                    <a:pt x="10773" y="20344"/>
                    <a:pt x="15950" y="20801"/>
                    <a:pt x="21127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593198" y="2263179"/>
              <a:ext cx="112184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7540" y="6015"/>
                  </a:moveTo>
                  <a:cubicBezTo>
                    <a:pt x="6317" y="8742"/>
                    <a:pt x="5094" y="11470"/>
                    <a:pt x="3974" y="13761"/>
                  </a:cubicBezTo>
                  <a:cubicBezTo>
                    <a:pt x="2853" y="16051"/>
                    <a:pt x="1834" y="17906"/>
                    <a:pt x="1121" y="19270"/>
                  </a:cubicBezTo>
                  <a:cubicBezTo>
                    <a:pt x="408" y="20633"/>
                    <a:pt x="0" y="21506"/>
                    <a:pt x="0" y="21506"/>
                  </a:cubicBezTo>
                  <a:cubicBezTo>
                    <a:pt x="0" y="21506"/>
                    <a:pt x="408" y="20633"/>
                    <a:pt x="1630" y="18506"/>
                  </a:cubicBezTo>
                  <a:cubicBezTo>
                    <a:pt x="2853" y="16379"/>
                    <a:pt x="4891" y="12997"/>
                    <a:pt x="6419" y="10215"/>
                  </a:cubicBezTo>
                  <a:cubicBezTo>
                    <a:pt x="7947" y="7433"/>
                    <a:pt x="8966" y="5251"/>
                    <a:pt x="9883" y="3670"/>
                  </a:cubicBezTo>
                  <a:cubicBezTo>
                    <a:pt x="10800" y="2088"/>
                    <a:pt x="11615" y="1106"/>
                    <a:pt x="12532" y="561"/>
                  </a:cubicBezTo>
                  <a:cubicBezTo>
                    <a:pt x="13449" y="15"/>
                    <a:pt x="14468" y="-94"/>
                    <a:pt x="15283" y="70"/>
                  </a:cubicBezTo>
                  <a:cubicBezTo>
                    <a:pt x="16098" y="233"/>
                    <a:pt x="16709" y="670"/>
                    <a:pt x="17423" y="2251"/>
                  </a:cubicBezTo>
                  <a:cubicBezTo>
                    <a:pt x="18136" y="3833"/>
                    <a:pt x="18951" y="6561"/>
                    <a:pt x="19358" y="9561"/>
                  </a:cubicBezTo>
                  <a:cubicBezTo>
                    <a:pt x="19766" y="12561"/>
                    <a:pt x="19766" y="15833"/>
                    <a:pt x="19868" y="17742"/>
                  </a:cubicBezTo>
                  <a:cubicBezTo>
                    <a:pt x="19970" y="19651"/>
                    <a:pt x="20174" y="20197"/>
                    <a:pt x="20479" y="20197"/>
                  </a:cubicBezTo>
                  <a:cubicBezTo>
                    <a:pt x="20785" y="20197"/>
                    <a:pt x="21192" y="19651"/>
                    <a:pt x="21600" y="19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610131" y="2375509"/>
              <a:ext cx="857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813331" y="2283906"/>
              <a:ext cx="104776" cy="14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309" y="3105"/>
                  </a:moveTo>
                  <a:cubicBezTo>
                    <a:pt x="873" y="6579"/>
                    <a:pt x="436" y="10053"/>
                    <a:pt x="327" y="12546"/>
                  </a:cubicBezTo>
                  <a:cubicBezTo>
                    <a:pt x="218" y="15038"/>
                    <a:pt x="436" y="16548"/>
                    <a:pt x="436" y="18059"/>
                  </a:cubicBezTo>
                  <a:cubicBezTo>
                    <a:pt x="436" y="19569"/>
                    <a:pt x="218" y="21080"/>
                    <a:pt x="109" y="21306"/>
                  </a:cubicBezTo>
                  <a:cubicBezTo>
                    <a:pt x="0" y="21533"/>
                    <a:pt x="0" y="20476"/>
                    <a:pt x="0" y="17304"/>
                  </a:cubicBezTo>
                  <a:cubicBezTo>
                    <a:pt x="0" y="14132"/>
                    <a:pt x="0" y="8845"/>
                    <a:pt x="218" y="5748"/>
                  </a:cubicBezTo>
                  <a:cubicBezTo>
                    <a:pt x="436" y="2652"/>
                    <a:pt x="873" y="1746"/>
                    <a:pt x="1636" y="1066"/>
                  </a:cubicBezTo>
                  <a:cubicBezTo>
                    <a:pt x="2400" y="386"/>
                    <a:pt x="3491" y="-67"/>
                    <a:pt x="5891" y="9"/>
                  </a:cubicBezTo>
                  <a:cubicBezTo>
                    <a:pt x="8291" y="84"/>
                    <a:pt x="12000" y="688"/>
                    <a:pt x="14618" y="2501"/>
                  </a:cubicBezTo>
                  <a:cubicBezTo>
                    <a:pt x="17236" y="4313"/>
                    <a:pt x="18764" y="7334"/>
                    <a:pt x="19745" y="10129"/>
                  </a:cubicBezTo>
                  <a:cubicBezTo>
                    <a:pt x="20727" y="12923"/>
                    <a:pt x="21164" y="15491"/>
                    <a:pt x="21600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038756" y="2273909"/>
              <a:ext cx="6351" cy="1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0"/>
                  </a:moveTo>
                  <a:cubicBezTo>
                    <a:pt x="7200" y="4688"/>
                    <a:pt x="14400" y="9377"/>
                    <a:pt x="18000" y="12140"/>
                  </a:cubicBezTo>
                  <a:cubicBezTo>
                    <a:pt x="21600" y="14902"/>
                    <a:pt x="21600" y="15740"/>
                    <a:pt x="21600" y="17163"/>
                  </a:cubicBezTo>
                  <a:cubicBezTo>
                    <a:pt x="21600" y="18586"/>
                    <a:pt x="21600" y="20595"/>
                    <a:pt x="19800" y="21098"/>
                  </a:cubicBezTo>
                  <a:cubicBezTo>
                    <a:pt x="18000" y="21600"/>
                    <a:pt x="14400" y="20595"/>
                    <a:pt x="10800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034634" y="2235244"/>
              <a:ext cx="106802" cy="18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82" fill="norm" stroke="1" extrusionOk="0">
                  <a:moveTo>
                    <a:pt x="187" y="3457"/>
                  </a:moveTo>
                  <a:cubicBezTo>
                    <a:pt x="-22" y="2829"/>
                    <a:pt x="-232" y="2201"/>
                    <a:pt x="607" y="1511"/>
                  </a:cubicBezTo>
                  <a:cubicBezTo>
                    <a:pt x="1446" y="820"/>
                    <a:pt x="3333" y="67"/>
                    <a:pt x="6269" y="4"/>
                  </a:cubicBezTo>
                  <a:cubicBezTo>
                    <a:pt x="9205" y="-59"/>
                    <a:pt x="13189" y="569"/>
                    <a:pt x="15286" y="1888"/>
                  </a:cubicBezTo>
                  <a:cubicBezTo>
                    <a:pt x="17384" y="3206"/>
                    <a:pt x="17593" y="5215"/>
                    <a:pt x="16754" y="6785"/>
                  </a:cubicBezTo>
                  <a:cubicBezTo>
                    <a:pt x="15916" y="8355"/>
                    <a:pt x="14028" y="9485"/>
                    <a:pt x="12455" y="10364"/>
                  </a:cubicBezTo>
                  <a:cubicBezTo>
                    <a:pt x="10883" y="11243"/>
                    <a:pt x="9624" y="11871"/>
                    <a:pt x="9415" y="12374"/>
                  </a:cubicBezTo>
                  <a:cubicBezTo>
                    <a:pt x="9205" y="12876"/>
                    <a:pt x="10044" y="13253"/>
                    <a:pt x="11512" y="13692"/>
                  </a:cubicBezTo>
                  <a:cubicBezTo>
                    <a:pt x="12980" y="14132"/>
                    <a:pt x="15077" y="14634"/>
                    <a:pt x="16754" y="15199"/>
                  </a:cubicBezTo>
                  <a:cubicBezTo>
                    <a:pt x="18432" y="15764"/>
                    <a:pt x="19690" y="16392"/>
                    <a:pt x="20424" y="17020"/>
                  </a:cubicBezTo>
                  <a:cubicBezTo>
                    <a:pt x="21158" y="17648"/>
                    <a:pt x="21368" y="18276"/>
                    <a:pt x="20949" y="18841"/>
                  </a:cubicBezTo>
                  <a:cubicBezTo>
                    <a:pt x="20529" y="19406"/>
                    <a:pt x="19481" y="19908"/>
                    <a:pt x="17488" y="20348"/>
                  </a:cubicBezTo>
                  <a:cubicBezTo>
                    <a:pt x="15496" y="20788"/>
                    <a:pt x="12560" y="21164"/>
                    <a:pt x="10463" y="21353"/>
                  </a:cubicBezTo>
                  <a:cubicBezTo>
                    <a:pt x="8366" y="21541"/>
                    <a:pt x="7108" y="21541"/>
                    <a:pt x="6374" y="21227"/>
                  </a:cubicBezTo>
                  <a:cubicBezTo>
                    <a:pt x="5640" y="20913"/>
                    <a:pt x="5430" y="20285"/>
                    <a:pt x="5220" y="1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280056" y="2315184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267356" y="2375509"/>
              <a:ext cx="1524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9200"/>
                    <a:pt x="10500" y="16800"/>
                    <a:pt x="14100" y="13200"/>
                  </a:cubicBezTo>
                  <a:cubicBezTo>
                    <a:pt x="17700" y="9600"/>
                    <a:pt x="1965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587466" y="2290637"/>
              <a:ext cx="122514" cy="1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56" fill="norm" stroke="1" extrusionOk="0">
                  <a:moveTo>
                    <a:pt x="13278" y="2238"/>
                  </a:moveTo>
                  <a:cubicBezTo>
                    <a:pt x="12546" y="1765"/>
                    <a:pt x="11813" y="1292"/>
                    <a:pt x="10990" y="1055"/>
                  </a:cubicBezTo>
                  <a:cubicBezTo>
                    <a:pt x="10166" y="819"/>
                    <a:pt x="9251" y="819"/>
                    <a:pt x="7695" y="1844"/>
                  </a:cubicBezTo>
                  <a:cubicBezTo>
                    <a:pt x="6139" y="2869"/>
                    <a:pt x="3942" y="4918"/>
                    <a:pt x="2386" y="7599"/>
                  </a:cubicBezTo>
                  <a:cubicBezTo>
                    <a:pt x="830" y="10279"/>
                    <a:pt x="-85" y="13590"/>
                    <a:pt x="7" y="16034"/>
                  </a:cubicBezTo>
                  <a:cubicBezTo>
                    <a:pt x="98" y="18477"/>
                    <a:pt x="1196" y="20054"/>
                    <a:pt x="3210" y="20764"/>
                  </a:cubicBezTo>
                  <a:cubicBezTo>
                    <a:pt x="5223" y="21473"/>
                    <a:pt x="8152" y="21315"/>
                    <a:pt x="11356" y="19502"/>
                  </a:cubicBezTo>
                  <a:cubicBezTo>
                    <a:pt x="14559" y="17689"/>
                    <a:pt x="18037" y="14220"/>
                    <a:pt x="19776" y="10988"/>
                  </a:cubicBezTo>
                  <a:cubicBezTo>
                    <a:pt x="21515" y="7756"/>
                    <a:pt x="21515" y="4761"/>
                    <a:pt x="20508" y="2869"/>
                  </a:cubicBezTo>
                  <a:cubicBezTo>
                    <a:pt x="19501" y="977"/>
                    <a:pt x="17488" y="188"/>
                    <a:pt x="15383" y="31"/>
                  </a:cubicBezTo>
                  <a:cubicBezTo>
                    <a:pt x="13278" y="-127"/>
                    <a:pt x="11081" y="346"/>
                    <a:pt x="9891" y="977"/>
                  </a:cubicBezTo>
                  <a:cubicBezTo>
                    <a:pt x="8701" y="1607"/>
                    <a:pt x="8518" y="2396"/>
                    <a:pt x="8335" y="3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568706" y="2223109"/>
              <a:ext cx="178076" cy="30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20866" y="0"/>
                    <a:pt x="20227" y="0"/>
                    <a:pt x="19013" y="947"/>
                  </a:cubicBezTo>
                  <a:cubicBezTo>
                    <a:pt x="17798" y="1895"/>
                    <a:pt x="16009" y="3789"/>
                    <a:pt x="14092" y="5798"/>
                  </a:cubicBezTo>
                  <a:cubicBezTo>
                    <a:pt x="12175" y="7806"/>
                    <a:pt x="10130" y="9928"/>
                    <a:pt x="8085" y="12013"/>
                  </a:cubicBezTo>
                  <a:cubicBezTo>
                    <a:pt x="6040" y="14097"/>
                    <a:pt x="3995" y="16143"/>
                    <a:pt x="2717" y="17432"/>
                  </a:cubicBezTo>
                  <a:cubicBezTo>
                    <a:pt x="1439" y="18720"/>
                    <a:pt x="927" y="19251"/>
                    <a:pt x="544" y="19705"/>
                  </a:cubicBezTo>
                  <a:cubicBezTo>
                    <a:pt x="161" y="20160"/>
                    <a:pt x="-95" y="20539"/>
                    <a:pt x="33" y="20842"/>
                  </a:cubicBezTo>
                  <a:cubicBezTo>
                    <a:pt x="161" y="21145"/>
                    <a:pt x="672" y="21373"/>
                    <a:pt x="1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483702" y="2394559"/>
              <a:ext cx="9205" cy="16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78" fill="norm" stroke="1" extrusionOk="0">
                  <a:moveTo>
                    <a:pt x="20873" y="0"/>
                  </a:moveTo>
                  <a:cubicBezTo>
                    <a:pt x="18473" y="2581"/>
                    <a:pt x="16073" y="5162"/>
                    <a:pt x="12473" y="8491"/>
                  </a:cubicBezTo>
                  <a:cubicBezTo>
                    <a:pt x="8873" y="11819"/>
                    <a:pt x="4073" y="15894"/>
                    <a:pt x="1673" y="18340"/>
                  </a:cubicBezTo>
                  <a:cubicBezTo>
                    <a:pt x="-727" y="20785"/>
                    <a:pt x="-727" y="21600"/>
                    <a:pt x="2873" y="21464"/>
                  </a:cubicBezTo>
                  <a:cubicBezTo>
                    <a:pt x="6473" y="21328"/>
                    <a:pt x="13673" y="20242"/>
                    <a:pt x="20873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480462" y="2369548"/>
              <a:ext cx="82208" cy="17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07" fill="norm" stroke="1" extrusionOk="0">
                  <a:moveTo>
                    <a:pt x="3136" y="5198"/>
                  </a:moveTo>
                  <a:cubicBezTo>
                    <a:pt x="2069" y="4449"/>
                    <a:pt x="1002" y="3699"/>
                    <a:pt x="469" y="2950"/>
                  </a:cubicBezTo>
                  <a:cubicBezTo>
                    <a:pt x="-64" y="2201"/>
                    <a:pt x="-64" y="1452"/>
                    <a:pt x="2469" y="828"/>
                  </a:cubicBezTo>
                  <a:cubicBezTo>
                    <a:pt x="5002" y="203"/>
                    <a:pt x="10069" y="-296"/>
                    <a:pt x="13802" y="203"/>
                  </a:cubicBezTo>
                  <a:cubicBezTo>
                    <a:pt x="17536" y="703"/>
                    <a:pt x="19936" y="2201"/>
                    <a:pt x="19536" y="4074"/>
                  </a:cubicBezTo>
                  <a:cubicBezTo>
                    <a:pt x="19136" y="5947"/>
                    <a:pt x="15936" y="8194"/>
                    <a:pt x="13536" y="9443"/>
                  </a:cubicBezTo>
                  <a:cubicBezTo>
                    <a:pt x="11136" y="10691"/>
                    <a:pt x="9536" y="10941"/>
                    <a:pt x="9402" y="11066"/>
                  </a:cubicBezTo>
                  <a:cubicBezTo>
                    <a:pt x="9269" y="11191"/>
                    <a:pt x="10602" y="11191"/>
                    <a:pt x="12869" y="11690"/>
                  </a:cubicBezTo>
                  <a:cubicBezTo>
                    <a:pt x="15136" y="12190"/>
                    <a:pt x="18336" y="13188"/>
                    <a:pt x="19802" y="14375"/>
                  </a:cubicBezTo>
                  <a:cubicBezTo>
                    <a:pt x="21269" y="15561"/>
                    <a:pt x="21002" y="16934"/>
                    <a:pt x="18736" y="18120"/>
                  </a:cubicBezTo>
                  <a:cubicBezTo>
                    <a:pt x="16469" y="19306"/>
                    <a:pt x="12202" y="20305"/>
                    <a:pt x="8869" y="20805"/>
                  </a:cubicBezTo>
                  <a:cubicBezTo>
                    <a:pt x="5536" y="21304"/>
                    <a:pt x="3136" y="21304"/>
                    <a:pt x="1669" y="20992"/>
                  </a:cubicBezTo>
                  <a:cubicBezTo>
                    <a:pt x="202" y="20680"/>
                    <a:pt x="-331" y="20055"/>
                    <a:pt x="202" y="19431"/>
                  </a:cubicBezTo>
                  <a:cubicBezTo>
                    <a:pt x="736" y="18807"/>
                    <a:pt x="2336" y="18183"/>
                    <a:pt x="4602" y="17496"/>
                  </a:cubicBezTo>
                  <a:cubicBezTo>
                    <a:pt x="6869" y="16809"/>
                    <a:pt x="9802" y="16060"/>
                    <a:pt x="12736" y="15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648878" y="2368129"/>
              <a:ext cx="94687" cy="15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15" fill="norm" stroke="1" extrusionOk="0">
                  <a:moveTo>
                    <a:pt x="3434" y="7052"/>
                  </a:moveTo>
                  <a:cubicBezTo>
                    <a:pt x="3199" y="10652"/>
                    <a:pt x="2964" y="14252"/>
                    <a:pt x="2729" y="16412"/>
                  </a:cubicBezTo>
                  <a:cubicBezTo>
                    <a:pt x="2495" y="18572"/>
                    <a:pt x="2260" y="19292"/>
                    <a:pt x="1790" y="19940"/>
                  </a:cubicBezTo>
                  <a:cubicBezTo>
                    <a:pt x="1321" y="20588"/>
                    <a:pt x="616" y="21164"/>
                    <a:pt x="264" y="20804"/>
                  </a:cubicBezTo>
                  <a:cubicBezTo>
                    <a:pt x="-88" y="20444"/>
                    <a:pt x="-88" y="19148"/>
                    <a:pt x="264" y="16124"/>
                  </a:cubicBezTo>
                  <a:cubicBezTo>
                    <a:pt x="616" y="13100"/>
                    <a:pt x="1321" y="8348"/>
                    <a:pt x="2377" y="5396"/>
                  </a:cubicBezTo>
                  <a:cubicBezTo>
                    <a:pt x="3434" y="2444"/>
                    <a:pt x="4842" y="1292"/>
                    <a:pt x="6955" y="572"/>
                  </a:cubicBezTo>
                  <a:cubicBezTo>
                    <a:pt x="9069" y="-148"/>
                    <a:pt x="11886" y="-436"/>
                    <a:pt x="14586" y="1220"/>
                  </a:cubicBezTo>
                  <a:cubicBezTo>
                    <a:pt x="17286" y="2876"/>
                    <a:pt x="19869" y="6476"/>
                    <a:pt x="20690" y="9644"/>
                  </a:cubicBezTo>
                  <a:cubicBezTo>
                    <a:pt x="21512" y="12812"/>
                    <a:pt x="20573" y="15548"/>
                    <a:pt x="19634" y="18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806065" y="2408431"/>
              <a:ext cx="96417" cy="14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2" fill="norm" stroke="1" extrusionOk="0">
                  <a:moveTo>
                    <a:pt x="21389" y="3183"/>
                  </a:moveTo>
                  <a:cubicBezTo>
                    <a:pt x="21389" y="2383"/>
                    <a:pt x="21389" y="1583"/>
                    <a:pt x="20567" y="943"/>
                  </a:cubicBezTo>
                  <a:cubicBezTo>
                    <a:pt x="19746" y="303"/>
                    <a:pt x="18102" y="-177"/>
                    <a:pt x="16106" y="63"/>
                  </a:cubicBezTo>
                  <a:cubicBezTo>
                    <a:pt x="14111" y="303"/>
                    <a:pt x="11763" y="1263"/>
                    <a:pt x="9063" y="3503"/>
                  </a:cubicBezTo>
                  <a:cubicBezTo>
                    <a:pt x="6363" y="5743"/>
                    <a:pt x="3311" y="9263"/>
                    <a:pt x="1667" y="12303"/>
                  </a:cubicBezTo>
                  <a:cubicBezTo>
                    <a:pt x="24" y="15343"/>
                    <a:pt x="-211" y="17903"/>
                    <a:pt x="141" y="19423"/>
                  </a:cubicBezTo>
                  <a:cubicBezTo>
                    <a:pt x="493" y="20943"/>
                    <a:pt x="1432" y="21423"/>
                    <a:pt x="4367" y="21263"/>
                  </a:cubicBezTo>
                  <a:cubicBezTo>
                    <a:pt x="7302" y="21103"/>
                    <a:pt x="12232" y="20303"/>
                    <a:pt x="17163" y="1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032656" y="2464409"/>
              <a:ext cx="730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997731" y="2505684"/>
              <a:ext cx="1111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240233" y="2454884"/>
              <a:ext cx="113953" cy="11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28" fill="norm" stroke="1" extrusionOk="0">
                  <a:moveTo>
                    <a:pt x="19217" y="2422"/>
                  </a:moveTo>
                  <a:cubicBezTo>
                    <a:pt x="17253" y="1615"/>
                    <a:pt x="15290" y="807"/>
                    <a:pt x="12541" y="908"/>
                  </a:cubicBezTo>
                  <a:cubicBezTo>
                    <a:pt x="9792" y="1009"/>
                    <a:pt x="6257" y="2019"/>
                    <a:pt x="3901" y="3634"/>
                  </a:cubicBezTo>
                  <a:cubicBezTo>
                    <a:pt x="1544" y="5249"/>
                    <a:pt x="366" y="7469"/>
                    <a:pt x="72" y="10295"/>
                  </a:cubicBezTo>
                  <a:cubicBezTo>
                    <a:pt x="-223" y="13121"/>
                    <a:pt x="366" y="16553"/>
                    <a:pt x="2330" y="18673"/>
                  </a:cubicBezTo>
                  <a:cubicBezTo>
                    <a:pt x="4293" y="20793"/>
                    <a:pt x="7632" y="21600"/>
                    <a:pt x="10773" y="21398"/>
                  </a:cubicBezTo>
                  <a:cubicBezTo>
                    <a:pt x="13915" y="21196"/>
                    <a:pt x="16861" y="19985"/>
                    <a:pt x="18726" y="17664"/>
                  </a:cubicBezTo>
                  <a:cubicBezTo>
                    <a:pt x="20592" y="15342"/>
                    <a:pt x="21377" y="11910"/>
                    <a:pt x="21082" y="8781"/>
                  </a:cubicBezTo>
                  <a:cubicBezTo>
                    <a:pt x="20788" y="5652"/>
                    <a:pt x="19413" y="2826"/>
                    <a:pt x="180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203048" y="2391384"/>
              <a:ext cx="175684" cy="23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0"/>
                  </a:moveTo>
                  <a:cubicBezTo>
                    <a:pt x="19518" y="2737"/>
                    <a:pt x="17436" y="5473"/>
                    <a:pt x="14964" y="8112"/>
                  </a:cubicBezTo>
                  <a:cubicBezTo>
                    <a:pt x="12492" y="10751"/>
                    <a:pt x="9629" y="13292"/>
                    <a:pt x="7157" y="15247"/>
                  </a:cubicBezTo>
                  <a:cubicBezTo>
                    <a:pt x="4684" y="17202"/>
                    <a:pt x="2602" y="18570"/>
                    <a:pt x="1431" y="19548"/>
                  </a:cubicBezTo>
                  <a:cubicBezTo>
                    <a:pt x="260" y="20525"/>
                    <a:pt x="0" y="21111"/>
                    <a:pt x="0" y="21356"/>
                  </a:cubicBezTo>
                  <a:cubicBezTo>
                    <a:pt x="0" y="21600"/>
                    <a:pt x="260" y="21502"/>
                    <a:pt x="520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608698" y="2786142"/>
              <a:ext cx="103034" cy="25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4" fill="norm" stroke="1" extrusionOk="0">
                  <a:moveTo>
                    <a:pt x="6911" y="10934"/>
                  </a:moveTo>
                  <a:cubicBezTo>
                    <a:pt x="5148" y="13444"/>
                    <a:pt x="3385" y="15954"/>
                    <a:pt x="2172" y="17656"/>
                  </a:cubicBezTo>
                  <a:cubicBezTo>
                    <a:pt x="960" y="19359"/>
                    <a:pt x="299" y="20256"/>
                    <a:pt x="78" y="20390"/>
                  </a:cubicBezTo>
                  <a:cubicBezTo>
                    <a:pt x="-142" y="20524"/>
                    <a:pt x="78" y="19897"/>
                    <a:pt x="1070" y="17925"/>
                  </a:cubicBezTo>
                  <a:cubicBezTo>
                    <a:pt x="2062" y="15954"/>
                    <a:pt x="3825" y="12637"/>
                    <a:pt x="5699" y="9545"/>
                  </a:cubicBezTo>
                  <a:cubicBezTo>
                    <a:pt x="7572" y="6453"/>
                    <a:pt x="9556" y="3585"/>
                    <a:pt x="10878" y="1972"/>
                  </a:cubicBezTo>
                  <a:cubicBezTo>
                    <a:pt x="12201" y="359"/>
                    <a:pt x="12862" y="0"/>
                    <a:pt x="13523" y="0"/>
                  </a:cubicBezTo>
                  <a:cubicBezTo>
                    <a:pt x="14185" y="0"/>
                    <a:pt x="14846" y="359"/>
                    <a:pt x="15948" y="1882"/>
                  </a:cubicBezTo>
                  <a:cubicBezTo>
                    <a:pt x="17050" y="3406"/>
                    <a:pt x="18593" y="6095"/>
                    <a:pt x="19474" y="9097"/>
                  </a:cubicBezTo>
                  <a:cubicBezTo>
                    <a:pt x="20356" y="12100"/>
                    <a:pt x="20576" y="15416"/>
                    <a:pt x="20687" y="17343"/>
                  </a:cubicBezTo>
                  <a:cubicBezTo>
                    <a:pt x="20797" y="19270"/>
                    <a:pt x="20797" y="19807"/>
                    <a:pt x="20797" y="20345"/>
                  </a:cubicBezTo>
                  <a:cubicBezTo>
                    <a:pt x="20797" y="20883"/>
                    <a:pt x="20797" y="21421"/>
                    <a:pt x="20907" y="21510"/>
                  </a:cubicBezTo>
                  <a:cubicBezTo>
                    <a:pt x="21017" y="21600"/>
                    <a:pt x="21238" y="21241"/>
                    <a:pt x="21458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654581" y="2924784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781581" y="2813668"/>
              <a:ext cx="105926" cy="17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78" fill="norm" stroke="1" extrusionOk="0">
                  <a:moveTo>
                    <a:pt x="0" y="8977"/>
                  </a:moveTo>
                  <a:cubicBezTo>
                    <a:pt x="0" y="12750"/>
                    <a:pt x="0" y="16524"/>
                    <a:pt x="214" y="16589"/>
                  </a:cubicBezTo>
                  <a:cubicBezTo>
                    <a:pt x="428" y="16654"/>
                    <a:pt x="855" y="13011"/>
                    <a:pt x="1604" y="9758"/>
                  </a:cubicBezTo>
                  <a:cubicBezTo>
                    <a:pt x="2352" y="6505"/>
                    <a:pt x="3422" y="3642"/>
                    <a:pt x="5133" y="1885"/>
                  </a:cubicBezTo>
                  <a:cubicBezTo>
                    <a:pt x="6844" y="129"/>
                    <a:pt x="9196" y="-522"/>
                    <a:pt x="11976" y="454"/>
                  </a:cubicBezTo>
                  <a:cubicBezTo>
                    <a:pt x="14756" y="1430"/>
                    <a:pt x="17964" y="4032"/>
                    <a:pt x="19675" y="6830"/>
                  </a:cubicBezTo>
                  <a:cubicBezTo>
                    <a:pt x="21386" y="9627"/>
                    <a:pt x="21600" y="12620"/>
                    <a:pt x="21279" y="15027"/>
                  </a:cubicBezTo>
                  <a:cubicBezTo>
                    <a:pt x="20958" y="17435"/>
                    <a:pt x="20103" y="19256"/>
                    <a:pt x="19248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041383" y="2831608"/>
              <a:ext cx="73574" cy="16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10" fill="norm" stroke="1" extrusionOk="0">
                  <a:moveTo>
                    <a:pt x="19324" y="2139"/>
                  </a:moveTo>
                  <a:cubicBezTo>
                    <a:pt x="20236" y="1472"/>
                    <a:pt x="21149" y="805"/>
                    <a:pt x="20845" y="405"/>
                  </a:cubicBezTo>
                  <a:cubicBezTo>
                    <a:pt x="20541" y="5"/>
                    <a:pt x="19019" y="-128"/>
                    <a:pt x="16281" y="139"/>
                  </a:cubicBezTo>
                  <a:cubicBezTo>
                    <a:pt x="13543" y="405"/>
                    <a:pt x="9588" y="1072"/>
                    <a:pt x="6394" y="2805"/>
                  </a:cubicBezTo>
                  <a:cubicBezTo>
                    <a:pt x="3200" y="4539"/>
                    <a:pt x="766" y="7339"/>
                    <a:pt x="157" y="10405"/>
                  </a:cubicBezTo>
                  <a:cubicBezTo>
                    <a:pt x="-451" y="13472"/>
                    <a:pt x="766" y="16805"/>
                    <a:pt x="2743" y="18805"/>
                  </a:cubicBezTo>
                  <a:cubicBezTo>
                    <a:pt x="4721" y="20805"/>
                    <a:pt x="7459" y="21472"/>
                    <a:pt x="10653" y="21405"/>
                  </a:cubicBezTo>
                  <a:cubicBezTo>
                    <a:pt x="13848" y="21339"/>
                    <a:pt x="17498" y="20539"/>
                    <a:pt x="21149" y="19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295931" y="288985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2400"/>
                    <a:pt x="9360" y="4800"/>
                    <a:pt x="12960" y="8400"/>
                  </a:cubicBezTo>
                  <a:cubicBezTo>
                    <a:pt x="16560" y="12000"/>
                    <a:pt x="1908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318156" y="2956534"/>
              <a:ext cx="920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343556" y="2651734"/>
              <a:ext cx="5953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0" y="3979"/>
                  </a:moveTo>
                  <a:cubicBezTo>
                    <a:pt x="0" y="3032"/>
                    <a:pt x="0" y="2084"/>
                    <a:pt x="1464" y="1326"/>
                  </a:cubicBezTo>
                  <a:cubicBezTo>
                    <a:pt x="2929" y="568"/>
                    <a:pt x="5858" y="0"/>
                    <a:pt x="8969" y="0"/>
                  </a:cubicBezTo>
                  <a:cubicBezTo>
                    <a:pt x="12081" y="0"/>
                    <a:pt x="15376" y="568"/>
                    <a:pt x="17756" y="2274"/>
                  </a:cubicBezTo>
                  <a:cubicBezTo>
                    <a:pt x="20136" y="3979"/>
                    <a:pt x="21600" y="6821"/>
                    <a:pt x="19769" y="10232"/>
                  </a:cubicBezTo>
                  <a:cubicBezTo>
                    <a:pt x="17939" y="13642"/>
                    <a:pt x="12814" y="17621"/>
                    <a:pt x="7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372131" y="2797784"/>
              <a:ext cx="158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503872" y="2095543"/>
              <a:ext cx="45935" cy="42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75" fill="norm" stroke="1" extrusionOk="0">
                  <a:moveTo>
                    <a:pt x="3634" y="1465"/>
                  </a:moveTo>
                  <a:cubicBezTo>
                    <a:pt x="2652" y="1145"/>
                    <a:pt x="1671" y="826"/>
                    <a:pt x="934" y="534"/>
                  </a:cubicBezTo>
                  <a:cubicBezTo>
                    <a:pt x="198" y="241"/>
                    <a:pt x="-293" y="-25"/>
                    <a:pt x="198" y="2"/>
                  </a:cubicBezTo>
                  <a:cubicBezTo>
                    <a:pt x="689" y="28"/>
                    <a:pt x="2162" y="347"/>
                    <a:pt x="3880" y="1518"/>
                  </a:cubicBezTo>
                  <a:cubicBezTo>
                    <a:pt x="5598" y="2688"/>
                    <a:pt x="7562" y="4710"/>
                    <a:pt x="9525" y="6758"/>
                  </a:cubicBezTo>
                  <a:cubicBezTo>
                    <a:pt x="11489" y="8807"/>
                    <a:pt x="13452" y="10881"/>
                    <a:pt x="14925" y="12770"/>
                  </a:cubicBezTo>
                  <a:cubicBezTo>
                    <a:pt x="16398" y="14659"/>
                    <a:pt x="17380" y="16361"/>
                    <a:pt x="17871" y="17611"/>
                  </a:cubicBezTo>
                  <a:cubicBezTo>
                    <a:pt x="18362" y="18862"/>
                    <a:pt x="18362" y="19660"/>
                    <a:pt x="18362" y="20218"/>
                  </a:cubicBezTo>
                  <a:cubicBezTo>
                    <a:pt x="18362" y="20777"/>
                    <a:pt x="18362" y="21096"/>
                    <a:pt x="18852" y="21282"/>
                  </a:cubicBezTo>
                  <a:cubicBezTo>
                    <a:pt x="19343" y="21469"/>
                    <a:pt x="20325" y="21522"/>
                    <a:pt x="21307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460906" y="2042266"/>
              <a:ext cx="1479284" cy="55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5" fill="norm" stroke="1" extrusionOk="0">
                  <a:moveTo>
                    <a:pt x="1066" y="2582"/>
                  </a:moveTo>
                  <a:cubicBezTo>
                    <a:pt x="1514" y="2295"/>
                    <a:pt x="1962" y="2007"/>
                    <a:pt x="2480" y="1720"/>
                  </a:cubicBezTo>
                  <a:cubicBezTo>
                    <a:pt x="2997" y="1432"/>
                    <a:pt x="3585" y="1145"/>
                    <a:pt x="4133" y="919"/>
                  </a:cubicBezTo>
                  <a:cubicBezTo>
                    <a:pt x="4682" y="693"/>
                    <a:pt x="5191" y="529"/>
                    <a:pt x="5732" y="406"/>
                  </a:cubicBezTo>
                  <a:cubicBezTo>
                    <a:pt x="6273" y="282"/>
                    <a:pt x="6845" y="200"/>
                    <a:pt x="7447" y="139"/>
                  </a:cubicBezTo>
                  <a:cubicBezTo>
                    <a:pt x="8050" y="77"/>
                    <a:pt x="8683" y="36"/>
                    <a:pt x="9332" y="16"/>
                  </a:cubicBezTo>
                  <a:cubicBezTo>
                    <a:pt x="9981" y="-5"/>
                    <a:pt x="10645" y="-5"/>
                    <a:pt x="11294" y="16"/>
                  </a:cubicBezTo>
                  <a:cubicBezTo>
                    <a:pt x="11943" y="36"/>
                    <a:pt x="12577" y="77"/>
                    <a:pt x="13187" y="159"/>
                  </a:cubicBezTo>
                  <a:cubicBezTo>
                    <a:pt x="13797" y="241"/>
                    <a:pt x="14385" y="365"/>
                    <a:pt x="14941" y="508"/>
                  </a:cubicBezTo>
                  <a:cubicBezTo>
                    <a:pt x="15497" y="652"/>
                    <a:pt x="16022" y="816"/>
                    <a:pt x="16602" y="1001"/>
                  </a:cubicBezTo>
                  <a:cubicBezTo>
                    <a:pt x="17181" y="1186"/>
                    <a:pt x="17815" y="1391"/>
                    <a:pt x="18433" y="1617"/>
                  </a:cubicBezTo>
                  <a:cubicBezTo>
                    <a:pt x="19051" y="1843"/>
                    <a:pt x="19653" y="2089"/>
                    <a:pt x="20132" y="2295"/>
                  </a:cubicBezTo>
                  <a:cubicBezTo>
                    <a:pt x="20611" y="2500"/>
                    <a:pt x="20967" y="2664"/>
                    <a:pt x="21191" y="2746"/>
                  </a:cubicBezTo>
                  <a:cubicBezTo>
                    <a:pt x="21415" y="2828"/>
                    <a:pt x="21507" y="2828"/>
                    <a:pt x="21554" y="2993"/>
                  </a:cubicBezTo>
                  <a:cubicBezTo>
                    <a:pt x="21600" y="3157"/>
                    <a:pt x="21600" y="3485"/>
                    <a:pt x="21592" y="4451"/>
                  </a:cubicBezTo>
                  <a:cubicBezTo>
                    <a:pt x="21585" y="5416"/>
                    <a:pt x="21569" y="7017"/>
                    <a:pt x="21546" y="8557"/>
                  </a:cubicBezTo>
                  <a:cubicBezTo>
                    <a:pt x="21523" y="10097"/>
                    <a:pt x="21492" y="11575"/>
                    <a:pt x="21438" y="13033"/>
                  </a:cubicBezTo>
                  <a:cubicBezTo>
                    <a:pt x="21384" y="14491"/>
                    <a:pt x="21306" y="15928"/>
                    <a:pt x="21183" y="17283"/>
                  </a:cubicBezTo>
                  <a:cubicBezTo>
                    <a:pt x="21059" y="18638"/>
                    <a:pt x="20889" y="19911"/>
                    <a:pt x="20735" y="20651"/>
                  </a:cubicBezTo>
                  <a:cubicBezTo>
                    <a:pt x="20580" y="21390"/>
                    <a:pt x="20441" y="21595"/>
                    <a:pt x="20124" y="21595"/>
                  </a:cubicBezTo>
                  <a:cubicBezTo>
                    <a:pt x="19808" y="21595"/>
                    <a:pt x="19313" y="21390"/>
                    <a:pt x="18780" y="21123"/>
                  </a:cubicBezTo>
                  <a:cubicBezTo>
                    <a:pt x="18247" y="20856"/>
                    <a:pt x="17676" y="20527"/>
                    <a:pt x="17096" y="20301"/>
                  </a:cubicBezTo>
                  <a:cubicBezTo>
                    <a:pt x="16517" y="20076"/>
                    <a:pt x="15930" y="19952"/>
                    <a:pt x="15342" y="19829"/>
                  </a:cubicBezTo>
                  <a:cubicBezTo>
                    <a:pt x="14755" y="19706"/>
                    <a:pt x="14168" y="19583"/>
                    <a:pt x="13573" y="19480"/>
                  </a:cubicBezTo>
                  <a:cubicBezTo>
                    <a:pt x="12979" y="19378"/>
                    <a:pt x="12376" y="19295"/>
                    <a:pt x="11742" y="19234"/>
                  </a:cubicBezTo>
                  <a:cubicBezTo>
                    <a:pt x="11109" y="19172"/>
                    <a:pt x="10445" y="19131"/>
                    <a:pt x="9765" y="19090"/>
                  </a:cubicBezTo>
                  <a:cubicBezTo>
                    <a:pt x="9085" y="19049"/>
                    <a:pt x="8390" y="19008"/>
                    <a:pt x="7725" y="18967"/>
                  </a:cubicBezTo>
                  <a:cubicBezTo>
                    <a:pt x="7061" y="18926"/>
                    <a:pt x="6427" y="18885"/>
                    <a:pt x="5848" y="18823"/>
                  </a:cubicBezTo>
                  <a:cubicBezTo>
                    <a:pt x="5269" y="18762"/>
                    <a:pt x="4743" y="18679"/>
                    <a:pt x="4094" y="18597"/>
                  </a:cubicBezTo>
                  <a:cubicBezTo>
                    <a:pt x="3445" y="18515"/>
                    <a:pt x="2673" y="18433"/>
                    <a:pt x="1970" y="18412"/>
                  </a:cubicBezTo>
                  <a:cubicBezTo>
                    <a:pt x="1267" y="18392"/>
                    <a:pt x="633" y="18433"/>
                    <a:pt x="0" y="1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351983" y="2148452"/>
              <a:ext cx="26261" cy="45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77" fill="norm" stroke="1" extrusionOk="0">
                  <a:moveTo>
                    <a:pt x="5944" y="378"/>
                  </a:moveTo>
                  <a:cubicBezTo>
                    <a:pt x="8436" y="177"/>
                    <a:pt x="10929" y="-23"/>
                    <a:pt x="12590" y="2"/>
                  </a:cubicBezTo>
                  <a:cubicBezTo>
                    <a:pt x="14252" y="27"/>
                    <a:pt x="15083" y="278"/>
                    <a:pt x="16329" y="1205"/>
                  </a:cubicBezTo>
                  <a:cubicBezTo>
                    <a:pt x="17575" y="2132"/>
                    <a:pt x="19236" y="3736"/>
                    <a:pt x="20067" y="5440"/>
                  </a:cubicBezTo>
                  <a:cubicBezTo>
                    <a:pt x="20898" y="7144"/>
                    <a:pt x="20898" y="8948"/>
                    <a:pt x="19236" y="10777"/>
                  </a:cubicBezTo>
                  <a:cubicBezTo>
                    <a:pt x="17575" y="12606"/>
                    <a:pt x="14252" y="14461"/>
                    <a:pt x="10098" y="16190"/>
                  </a:cubicBezTo>
                  <a:cubicBezTo>
                    <a:pt x="5944" y="17919"/>
                    <a:pt x="960" y="19522"/>
                    <a:pt x="129" y="20399"/>
                  </a:cubicBezTo>
                  <a:cubicBezTo>
                    <a:pt x="-702" y="21276"/>
                    <a:pt x="2621" y="21427"/>
                    <a:pt x="5944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356381" y="2127991"/>
              <a:ext cx="1324238" cy="61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2" fill="norm" stroke="1" extrusionOk="0">
                  <a:moveTo>
                    <a:pt x="932" y="658"/>
                  </a:moveTo>
                  <a:cubicBezTo>
                    <a:pt x="1139" y="511"/>
                    <a:pt x="1346" y="364"/>
                    <a:pt x="1734" y="271"/>
                  </a:cubicBezTo>
                  <a:cubicBezTo>
                    <a:pt x="2122" y="179"/>
                    <a:pt x="2691" y="142"/>
                    <a:pt x="3252" y="106"/>
                  </a:cubicBezTo>
                  <a:cubicBezTo>
                    <a:pt x="3813" y="69"/>
                    <a:pt x="4365" y="32"/>
                    <a:pt x="4995" y="13"/>
                  </a:cubicBezTo>
                  <a:cubicBezTo>
                    <a:pt x="5624" y="-5"/>
                    <a:pt x="6332" y="-5"/>
                    <a:pt x="6961" y="13"/>
                  </a:cubicBezTo>
                  <a:cubicBezTo>
                    <a:pt x="7591" y="32"/>
                    <a:pt x="8143" y="69"/>
                    <a:pt x="8738" y="142"/>
                  </a:cubicBezTo>
                  <a:cubicBezTo>
                    <a:pt x="9334" y="216"/>
                    <a:pt x="9972" y="327"/>
                    <a:pt x="10567" y="456"/>
                  </a:cubicBezTo>
                  <a:cubicBezTo>
                    <a:pt x="11162" y="585"/>
                    <a:pt x="11714" y="732"/>
                    <a:pt x="12284" y="898"/>
                  </a:cubicBezTo>
                  <a:cubicBezTo>
                    <a:pt x="12853" y="1064"/>
                    <a:pt x="13440" y="1248"/>
                    <a:pt x="14104" y="1488"/>
                  </a:cubicBezTo>
                  <a:cubicBezTo>
                    <a:pt x="14768" y="1727"/>
                    <a:pt x="15510" y="2022"/>
                    <a:pt x="16174" y="2299"/>
                  </a:cubicBezTo>
                  <a:cubicBezTo>
                    <a:pt x="16838" y="2575"/>
                    <a:pt x="17425" y="2833"/>
                    <a:pt x="18081" y="3128"/>
                  </a:cubicBezTo>
                  <a:cubicBezTo>
                    <a:pt x="18736" y="3423"/>
                    <a:pt x="19461" y="3755"/>
                    <a:pt x="20030" y="4050"/>
                  </a:cubicBezTo>
                  <a:cubicBezTo>
                    <a:pt x="20599" y="4344"/>
                    <a:pt x="21013" y="4603"/>
                    <a:pt x="21255" y="4805"/>
                  </a:cubicBezTo>
                  <a:cubicBezTo>
                    <a:pt x="21496" y="5008"/>
                    <a:pt x="21565" y="5155"/>
                    <a:pt x="21583" y="5321"/>
                  </a:cubicBezTo>
                  <a:cubicBezTo>
                    <a:pt x="21600" y="5487"/>
                    <a:pt x="21565" y="5671"/>
                    <a:pt x="21471" y="6243"/>
                  </a:cubicBezTo>
                  <a:cubicBezTo>
                    <a:pt x="21376" y="6814"/>
                    <a:pt x="21220" y="7772"/>
                    <a:pt x="21082" y="8897"/>
                  </a:cubicBezTo>
                  <a:cubicBezTo>
                    <a:pt x="20944" y="10021"/>
                    <a:pt x="20824" y="11311"/>
                    <a:pt x="20677" y="12546"/>
                  </a:cubicBezTo>
                  <a:cubicBezTo>
                    <a:pt x="20530" y="13781"/>
                    <a:pt x="20358" y="14960"/>
                    <a:pt x="20220" y="16121"/>
                  </a:cubicBezTo>
                  <a:cubicBezTo>
                    <a:pt x="20082" y="17282"/>
                    <a:pt x="19978" y="18425"/>
                    <a:pt x="19858" y="19310"/>
                  </a:cubicBezTo>
                  <a:cubicBezTo>
                    <a:pt x="19737" y="20194"/>
                    <a:pt x="19599" y="20821"/>
                    <a:pt x="19366" y="21171"/>
                  </a:cubicBezTo>
                  <a:cubicBezTo>
                    <a:pt x="19133" y="21521"/>
                    <a:pt x="18805" y="21595"/>
                    <a:pt x="18331" y="21484"/>
                  </a:cubicBezTo>
                  <a:cubicBezTo>
                    <a:pt x="17856" y="21374"/>
                    <a:pt x="17235" y="21079"/>
                    <a:pt x="16614" y="20803"/>
                  </a:cubicBezTo>
                  <a:cubicBezTo>
                    <a:pt x="15993" y="20526"/>
                    <a:pt x="15372" y="20268"/>
                    <a:pt x="14742" y="20028"/>
                  </a:cubicBezTo>
                  <a:cubicBezTo>
                    <a:pt x="14112" y="19789"/>
                    <a:pt x="13474" y="19568"/>
                    <a:pt x="12724" y="19383"/>
                  </a:cubicBezTo>
                  <a:cubicBezTo>
                    <a:pt x="11973" y="19199"/>
                    <a:pt x="11111" y="19052"/>
                    <a:pt x="10343" y="18923"/>
                  </a:cubicBezTo>
                  <a:cubicBezTo>
                    <a:pt x="9575" y="18794"/>
                    <a:pt x="8902" y="18683"/>
                    <a:pt x="8195" y="18572"/>
                  </a:cubicBezTo>
                  <a:cubicBezTo>
                    <a:pt x="7488" y="18462"/>
                    <a:pt x="6746" y="18351"/>
                    <a:pt x="6004" y="18278"/>
                  </a:cubicBezTo>
                  <a:cubicBezTo>
                    <a:pt x="5262" y="18204"/>
                    <a:pt x="4520" y="18167"/>
                    <a:pt x="3744" y="18130"/>
                  </a:cubicBezTo>
                  <a:cubicBezTo>
                    <a:pt x="2967" y="18093"/>
                    <a:pt x="2157" y="18056"/>
                    <a:pt x="1527" y="18020"/>
                  </a:cubicBezTo>
                  <a:cubicBezTo>
                    <a:pt x="897" y="17983"/>
                    <a:pt x="449" y="17946"/>
                    <a:pt x="0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49048" y="3543304"/>
              <a:ext cx="191601" cy="26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6" fill="norm" stroke="1" extrusionOk="0">
                  <a:moveTo>
                    <a:pt x="14758" y="2383"/>
                  </a:moveTo>
                  <a:cubicBezTo>
                    <a:pt x="14404" y="1605"/>
                    <a:pt x="14050" y="827"/>
                    <a:pt x="13224" y="395"/>
                  </a:cubicBezTo>
                  <a:cubicBezTo>
                    <a:pt x="12398" y="-37"/>
                    <a:pt x="11099" y="-123"/>
                    <a:pt x="9565" y="179"/>
                  </a:cubicBezTo>
                  <a:cubicBezTo>
                    <a:pt x="8030" y="482"/>
                    <a:pt x="6260" y="1173"/>
                    <a:pt x="4666" y="2339"/>
                  </a:cubicBezTo>
                  <a:cubicBezTo>
                    <a:pt x="3073" y="3506"/>
                    <a:pt x="1657" y="5147"/>
                    <a:pt x="830" y="7005"/>
                  </a:cubicBezTo>
                  <a:cubicBezTo>
                    <a:pt x="4" y="8863"/>
                    <a:pt x="-232" y="10936"/>
                    <a:pt x="240" y="13010"/>
                  </a:cubicBezTo>
                  <a:cubicBezTo>
                    <a:pt x="712" y="15083"/>
                    <a:pt x="1893" y="17157"/>
                    <a:pt x="3191" y="18539"/>
                  </a:cubicBezTo>
                  <a:cubicBezTo>
                    <a:pt x="4489" y="19922"/>
                    <a:pt x="5906" y="20613"/>
                    <a:pt x="7617" y="21002"/>
                  </a:cubicBezTo>
                  <a:cubicBezTo>
                    <a:pt x="9329" y="21391"/>
                    <a:pt x="11335" y="21477"/>
                    <a:pt x="13401" y="21002"/>
                  </a:cubicBezTo>
                  <a:cubicBezTo>
                    <a:pt x="15466" y="20527"/>
                    <a:pt x="17591" y="19490"/>
                    <a:pt x="19066" y="18021"/>
                  </a:cubicBezTo>
                  <a:cubicBezTo>
                    <a:pt x="20542" y="16552"/>
                    <a:pt x="21368" y="14651"/>
                    <a:pt x="21368" y="12578"/>
                  </a:cubicBezTo>
                  <a:cubicBezTo>
                    <a:pt x="21368" y="10504"/>
                    <a:pt x="20542" y="8258"/>
                    <a:pt x="19243" y="6357"/>
                  </a:cubicBezTo>
                  <a:cubicBezTo>
                    <a:pt x="17945" y="4456"/>
                    <a:pt x="16175" y="2901"/>
                    <a:pt x="14994" y="1994"/>
                  </a:cubicBezTo>
                  <a:cubicBezTo>
                    <a:pt x="13814" y="1087"/>
                    <a:pt x="13224" y="827"/>
                    <a:pt x="12634" y="611"/>
                  </a:cubicBezTo>
                  <a:cubicBezTo>
                    <a:pt x="12043" y="395"/>
                    <a:pt x="11453" y="223"/>
                    <a:pt x="11158" y="395"/>
                  </a:cubicBezTo>
                  <a:cubicBezTo>
                    <a:pt x="10863" y="568"/>
                    <a:pt x="10863" y="1087"/>
                    <a:pt x="10863" y="160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87681" y="3412524"/>
              <a:ext cx="79376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9936"/>
                  </a:moveTo>
                  <a:cubicBezTo>
                    <a:pt x="576" y="14874"/>
                    <a:pt x="1152" y="9811"/>
                    <a:pt x="1440" y="6858"/>
                  </a:cubicBezTo>
                  <a:cubicBezTo>
                    <a:pt x="1728" y="3905"/>
                    <a:pt x="1728" y="3061"/>
                    <a:pt x="2016" y="2133"/>
                  </a:cubicBezTo>
                  <a:cubicBezTo>
                    <a:pt x="2304" y="1205"/>
                    <a:pt x="2880" y="192"/>
                    <a:pt x="3744" y="24"/>
                  </a:cubicBezTo>
                  <a:cubicBezTo>
                    <a:pt x="4608" y="-145"/>
                    <a:pt x="5760" y="530"/>
                    <a:pt x="7776" y="3314"/>
                  </a:cubicBezTo>
                  <a:cubicBezTo>
                    <a:pt x="9792" y="6099"/>
                    <a:pt x="12672" y="10993"/>
                    <a:pt x="15120" y="14368"/>
                  </a:cubicBezTo>
                  <a:cubicBezTo>
                    <a:pt x="17568" y="17743"/>
                    <a:pt x="19584" y="19599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90856" y="3464534"/>
              <a:ext cx="539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11506" y="3439134"/>
              <a:ext cx="285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11506" y="3470884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90141" y="3380845"/>
              <a:ext cx="140441" cy="11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729" fill="norm" stroke="1" extrusionOk="0">
                  <a:moveTo>
                    <a:pt x="11547" y="800"/>
                  </a:moveTo>
                  <a:cubicBezTo>
                    <a:pt x="9958" y="211"/>
                    <a:pt x="8370" y="-378"/>
                    <a:pt x="6464" y="309"/>
                  </a:cubicBezTo>
                  <a:cubicBezTo>
                    <a:pt x="4558" y="997"/>
                    <a:pt x="2335" y="2960"/>
                    <a:pt x="1064" y="5513"/>
                  </a:cubicBezTo>
                  <a:cubicBezTo>
                    <a:pt x="-206" y="8066"/>
                    <a:pt x="-524" y="11207"/>
                    <a:pt x="1144" y="14055"/>
                  </a:cubicBezTo>
                  <a:cubicBezTo>
                    <a:pt x="2811" y="16902"/>
                    <a:pt x="6464" y="19455"/>
                    <a:pt x="10117" y="20338"/>
                  </a:cubicBezTo>
                  <a:cubicBezTo>
                    <a:pt x="13770" y="21222"/>
                    <a:pt x="17423" y="20437"/>
                    <a:pt x="21076" y="19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721131" y="3658209"/>
              <a:ext cx="50801" cy="40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0"/>
                  </a:moveTo>
                  <a:cubicBezTo>
                    <a:pt x="0" y="335"/>
                    <a:pt x="0" y="0"/>
                    <a:pt x="0" y="0"/>
                  </a:cubicBezTo>
                  <a:cubicBezTo>
                    <a:pt x="0" y="0"/>
                    <a:pt x="0" y="335"/>
                    <a:pt x="1125" y="1423"/>
                  </a:cubicBezTo>
                  <a:cubicBezTo>
                    <a:pt x="2250" y="2512"/>
                    <a:pt x="4500" y="4353"/>
                    <a:pt x="6750" y="6307"/>
                  </a:cubicBezTo>
                  <a:cubicBezTo>
                    <a:pt x="9000" y="8260"/>
                    <a:pt x="11250" y="10326"/>
                    <a:pt x="13050" y="12335"/>
                  </a:cubicBezTo>
                  <a:cubicBezTo>
                    <a:pt x="14850" y="14344"/>
                    <a:pt x="16200" y="16298"/>
                    <a:pt x="17550" y="17833"/>
                  </a:cubicBezTo>
                  <a:cubicBezTo>
                    <a:pt x="18900" y="19367"/>
                    <a:pt x="20250" y="204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741346" y="3629634"/>
              <a:ext cx="477403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34" y="2945"/>
                  </a:moveTo>
                  <a:cubicBezTo>
                    <a:pt x="91" y="2657"/>
                    <a:pt x="-52" y="2368"/>
                    <a:pt x="20" y="2195"/>
                  </a:cubicBezTo>
                  <a:cubicBezTo>
                    <a:pt x="91" y="2021"/>
                    <a:pt x="377" y="1964"/>
                    <a:pt x="1331" y="1848"/>
                  </a:cubicBezTo>
                  <a:cubicBezTo>
                    <a:pt x="2284" y="1733"/>
                    <a:pt x="3906" y="1559"/>
                    <a:pt x="5551" y="1299"/>
                  </a:cubicBezTo>
                  <a:cubicBezTo>
                    <a:pt x="7196" y="1040"/>
                    <a:pt x="8865" y="693"/>
                    <a:pt x="10700" y="433"/>
                  </a:cubicBezTo>
                  <a:cubicBezTo>
                    <a:pt x="12536" y="173"/>
                    <a:pt x="14539" y="0"/>
                    <a:pt x="16112" y="0"/>
                  </a:cubicBezTo>
                  <a:cubicBezTo>
                    <a:pt x="17686" y="0"/>
                    <a:pt x="18830" y="173"/>
                    <a:pt x="19617" y="635"/>
                  </a:cubicBezTo>
                  <a:cubicBezTo>
                    <a:pt x="20404" y="1097"/>
                    <a:pt x="20833" y="1848"/>
                    <a:pt x="21119" y="3350"/>
                  </a:cubicBezTo>
                  <a:cubicBezTo>
                    <a:pt x="21405" y="4851"/>
                    <a:pt x="21548" y="7104"/>
                    <a:pt x="21500" y="9154"/>
                  </a:cubicBezTo>
                  <a:cubicBezTo>
                    <a:pt x="21453" y="11204"/>
                    <a:pt x="21214" y="13052"/>
                    <a:pt x="21000" y="14525"/>
                  </a:cubicBezTo>
                  <a:cubicBezTo>
                    <a:pt x="20785" y="15998"/>
                    <a:pt x="20594" y="17095"/>
                    <a:pt x="20499" y="17904"/>
                  </a:cubicBezTo>
                  <a:cubicBezTo>
                    <a:pt x="20404" y="18712"/>
                    <a:pt x="20404" y="19232"/>
                    <a:pt x="20284" y="19550"/>
                  </a:cubicBezTo>
                  <a:cubicBezTo>
                    <a:pt x="20165" y="19867"/>
                    <a:pt x="19927" y="19983"/>
                    <a:pt x="19045" y="20070"/>
                  </a:cubicBezTo>
                  <a:cubicBezTo>
                    <a:pt x="18163" y="20156"/>
                    <a:pt x="16637" y="20214"/>
                    <a:pt x="14873" y="20387"/>
                  </a:cubicBezTo>
                  <a:cubicBezTo>
                    <a:pt x="13108" y="20560"/>
                    <a:pt x="11106" y="20849"/>
                    <a:pt x="9222" y="21109"/>
                  </a:cubicBezTo>
                  <a:cubicBezTo>
                    <a:pt x="7339" y="21369"/>
                    <a:pt x="5574" y="21600"/>
                    <a:pt x="4406" y="21600"/>
                  </a:cubicBezTo>
                  <a:cubicBezTo>
                    <a:pt x="3238" y="21600"/>
                    <a:pt x="2666" y="21369"/>
                    <a:pt x="2094" y="2113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386823" y="3616934"/>
              <a:ext cx="4234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67"/>
                    <a:pt x="0" y="7935"/>
                    <a:pt x="0" y="11535"/>
                  </a:cubicBezTo>
                  <a:cubicBezTo>
                    <a:pt x="0" y="15135"/>
                    <a:pt x="10800" y="183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365656" y="3553806"/>
              <a:ext cx="143887" cy="22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6" fill="norm" stroke="1" extrusionOk="0">
                  <a:moveTo>
                    <a:pt x="4226" y="6237"/>
                  </a:moveTo>
                  <a:cubicBezTo>
                    <a:pt x="3913" y="5042"/>
                    <a:pt x="3600" y="3848"/>
                    <a:pt x="3365" y="3001"/>
                  </a:cubicBezTo>
                  <a:cubicBezTo>
                    <a:pt x="3130" y="2155"/>
                    <a:pt x="2974" y="1658"/>
                    <a:pt x="3287" y="1260"/>
                  </a:cubicBezTo>
                  <a:cubicBezTo>
                    <a:pt x="3600" y="861"/>
                    <a:pt x="4383" y="563"/>
                    <a:pt x="6809" y="314"/>
                  </a:cubicBezTo>
                  <a:cubicBezTo>
                    <a:pt x="9235" y="65"/>
                    <a:pt x="13304" y="-134"/>
                    <a:pt x="16122" y="115"/>
                  </a:cubicBezTo>
                  <a:cubicBezTo>
                    <a:pt x="18939" y="364"/>
                    <a:pt x="20504" y="1060"/>
                    <a:pt x="21052" y="2006"/>
                  </a:cubicBezTo>
                  <a:cubicBezTo>
                    <a:pt x="21600" y="2952"/>
                    <a:pt x="21130" y="4146"/>
                    <a:pt x="19957" y="5241"/>
                  </a:cubicBezTo>
                  <a:cubicBezTo>
                    <a:pt x="18783" y="6336"/>
                    <a:pt x="16904" y="7331"/>
                    <a:pt x="15574" y="8078"/>
                  </a:cubicBezTo>
                  <a:cubicBezTo>
                    <a:pt x="14243" y="8825"/>
                    <a:pt x="13461" y="9322"/>
                    <a:pt x="13852" y="9720"/>
                  </a:cubicBezTo>
                  <a:cubicBezTo>
                    <a:pt x="14243" y="10119"/>
                    <a:pt x="15809" y="10417"/>
                    <a:pt x="17061" y="10716"/>
                  </a:cubicBezTo>
                  <a:cubicBezTo>
                    <a:pt x="18313" y="11014"/>
                    <a:pt x="19252" y="11313"/>
                    <a:pt x="19800" y="11811"/>
                  </a:cubicBezTo>
                  <a:cubicBezTo>
                    <a:pt x="20348" y="12308"/>
                    <a:pt x="20504" y="13005"/>
                    <a:pt x="19643" y="14001"/>
                  </a:cubicBezTo>
                  <a:cubicBezTo>
                    <a:pt x="18783" y="14996"/>
                    <a:pt x="16904" y="16290"/>
                    <a:pt x="13461" y="17584"/>
                  </a:cubicBezTo>
                  <a:cubicBezTo>
                    <a:pt x="10017" y="18878"/>
                    <a:pt x="5009" y="20172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" name="Drawing"/>
          <p:cNvGrpSpPr/>
          <p:nvPr/>
        </p:nvGrpSpPr>
        <p:grpSpPr>
          <a:xfrm>
            <a:off x="3397250" y="885889"/>
            <a:ext cx="4711700" cy="3819461"/>
            <a:chOff x="0" y="0"/>
            <a:chExt cx="4711700" cy="3819460"/>
          </a:xfrm>
        </p:grpSpPr>
        <p:sp>
          <p:nvSpPr>
            <p:cNvPr id="571" name="Line"/>
            <p:cNvSpPr/>
            <p:nvPr/>
          </p:nvSpPr>
          <p:spPr>
            <a:xfrm>
              <a:off x="9524" y="86602"/>
              <a:ext cx="12701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0" y="766"/>
                    <a:pt x="0" y="-134"/>
                    <a:pt x="900" y="16"/>
                  </a:cubicBezTo>
                  <a:cubicBezTo>
                    <a:pt x="1800" y="166"/>
                    <a:pt x="3600" y="1366"/>
                    <a:pt x="7200" y="4816"/>
                  </a:cubicBezTo>
                  <a:cubicBezTo>
                    <a:pt x="10800" y="8266"/>
                    <a:pt x="16200" y="13966"/>
                    <a:pt x="18900" y="17116"/>
                  </a:cubicBezTo>
                  <a:cubicBezTo>
                    <a:pt x="21600" y="20266"/>
                    <a:pt x="21600" y="208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0" y="44296"/>
              <a:ext cx="111125" cy="20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545"/>
                  </a:moveTo>
                  <a:cubicBezTo>
                    <a:pt x="0" y="4243"/>
                    <a:pt x="0" y="2940"/>
                    <a:pt x="1440" y="1855"/>
                  </a:cubicBezTo>
                  <a:cubicBezTo>
                    <a:pt x="2880" y="769"/>
                    <a:pt x="5760" y="-99"/>
                    <a:pt x="8949" y="10"/>
                  </a:cubicBezTo>
                  <a:cubicBezTo>
                    <a:pt x="12137" y="118"/>
                    <a:pt x="15634" y="1204"/>
                    <a:pt x="18000" y="3483"/>
                  </a:cubicBezTo>
                  <a:cubicBezTo>
                    <a:pt x="20366" y="5762"/>
                    <a:pt x="21600" y="9236"/>
                    <a:pt x="21600" y="12166"/>
                  </a:cubicBezTo>
                  <a:cubicBezTo>
                    <a:pt x="21600" y="15097"/>
                    <a:pt x="20366" y="17485"/>
                    <a:pt x="18411" y="18950"/>
                  </a:cubicBezTo>
                  <a:cubicBezTo>
                    <a:pt x="16457" y="20416"/>
                    <a:pt x="13783" y="20958"/>
                    <a:pt x="11931" y="21230"/>
                  </a:cubicBezTo>
                  <a:cubicBezTo>
                    <a:pt x="10080" y="21501"/>
                    <a:pt x="9051" y="21501"/>
                    <a:pt x="8229" y="21121"/>
                  </a:cubicBezTo>
                  <a:cubicBezTo>
                    <a:pt x="7406" y="20741"/>
                    <a:pt x="6789" y="19981"/>
                    <a:pt x="6171" y="1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43933" y="127037"/>
              <a:ext cx="65617" cy="8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fill="norm" stroke="1" extrusionOk="0">
                  <a:moveTo>
                    <a:pt x="697" y="9458"/>
                  </a:moveTo>
                  <a:cubicBezTo>
                    <a:pt x="2439" y="9194"/>
                    <a:pt x="4181" y="8931"/>
                    <a:pt x="5748" y="8404"/>
                  </a:cubicBezTo>
                  <a:cubicBezTo>
                    <a:pt x="7316" y="7877"/>
                    <a:pt x="8710" y="7087"/>
                    <a:pt x="9581" y="5638"/>
                  </a:cubicBezTo>
                  <a:cubicBezTo>
                    <a:pt x="10452" y="4189"/>
                    <a:pt x="10800" y="2082"/>
                    <a:pt x="9929" y="897"/>
                  </a:cubicBezTo>
                  <a:cubicBezTo>
                    <a:pt x="9058" y="-289"/>
                    <a:pt x="6968" y="-552"/>
                    <a:pt x="4703" y="1687"/>
                  </a:cubicBezTo>
                  <a:cubicBezTo>
                    <a:pt x="2439" y="3926"/>
                    <a:pt x="0" y="8668"/>
                    <a:pt x="0" y="12487"/>
                  </a:cubicBezTo>
                  <a:cubicBezTo>
                    <a:pt x="0" y="16307"/>
                    <a:pt x="2439" y="19204"/>
                    <a:pt x="6445" y="20126"/>
                  </a:cubicBezTo>
                  <a:cubicBezTo>
                    <a:pt x="10452" y="21048"/>
                    <a:pt x="16026" y="19994"/>
                    <a:pt x="21600" y="18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55881" y="7344"/>
              <a:ext cx="45745" cy="22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91" fill="norm" stroke="1" extrusionOk="0">
                  <a:moveTo>
                    <a:pt x="21218" y="2279"/>
                  </a:moveTo>
                  <a:cubicBezTo>
                    <a:pt x="20236" y="1783"/>
                    <a:pt x="19254" y="1288"/>
                    <a:pt x="17536" y="842"/>
                  </a:cubicBezTo>
                  <a:cubicBezTo>
                    <a:pt x="15818" y="396"/>
                    <a:pt x="13363" y="0"/>
                    <a:pt x="11154" y="0"/>
                  </a:cubicBezTo>
                  <a:cubicBezTo>
                    <a:pt x="8945" y="0"/>
                    <a:pt x="6982" y="396"/>
                    <a:pt x="5018" y="1585"/>
                  </a:cubicBezTo>
                  <a:cubicBezTo>
                    <a:pt x="3054" y="2774"/>
                    <a:pt x="1091" y="4756"/>
                    <a:pt x="354" y="7481"/>
                  </a:cubicBezTo>
                  <a:cubicBezTo>
                    <a:pt x="-382" y="10206"/>
                    <a:pt x="109" y="13673"/>
                    <a:pt x="1091" y="15903"/>
                  </a:cubicBezTo>
                  <a:cubicBezTo>
                    <a:pt x="2073" y="18132"/>
                    <a:pt x="3545" y="19123"/>
                    <a:pt x="4527" y="19916"/>
                  </a:cubicBezTo>
                  <a:cubicBezTo>
                    <a:pt x="5509" y="20708"/>
                    <a:pt x="6000" y="21303"/>
                    <a:pt x="6245" y="21451"/>
                  </a:cubicBezTo>
                  <a:cubicBezTo>
                    <a:pt x="6491" y="21600"/>
                    <a:pt x="6491" y="21303"/>
                    <a:pt x="6491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33727" y="123760"/>
              <a:ext cx="67899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377" y="21600"/>
                  </a:moveTo>
                  <a:cubicBezTo>
                    <a:pt x="1048" y="19385"/>
                    <a:pt x="-281" y="17169"/>
                    <a:pt x="51" y="15231"/>
                  </a:cubicBezTo>
                  <a:cubicBezTo>
                    <a:pt x="384" y="13292"/>
                    <a:pt x="2377" y="11631"/>
                    <a:pt x="6199" y="9138"/>
                  </a:cubicBezTo>
                  <a:cubicBezTo>
                    <a:pt x="10021" y="6646"/>
                    <a:pt x="15670" y="3323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52425" y="-1"/>
              <a:ext cx="50800" cy="6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3114"/>
                  </a:moveTo>
                  <a:cubicBezTo>
                    <a:pt x="0" y="6598"/>
                    <a:pt x="0" y="10082"/>
                    <a:pt x="0" y="12695"/>
                  </a:cubicBezTo>
                  <a:cubicBezTo>
                    <a:pt x="0" y="15308"/>
                    <a:pt x="0" y="17050"/>
                    <a:pt x="0" y="16527"/>
                  </a:cubicBezTo>
                  <a:cubicBezTo>
                    <a:pt x="0" y="16005"/>
                    <a:pt x="0" y="13217"/>
                    <a:pt x="900" y="10082"/>
                  </a:cubicBezTo>
                  <a:cubicBezTo>
                    <a:pt x="1800" y="6947"/>
                    <a:pt x="3600" y="3463"/>
                    <a:pt x="5850" y="1547"/>
                  </a:cubicBezTo>
                  <a:cubicBezTo>
                    <a:pt x="8100" y="-370"/>
                    <a:pt x="10800" y="-718"/>
                    <a:pt x="13275" y="1721"/>
                  </a:cubicBezTo>
                  <a:cubicBezTo>
                    <a:pt x="15750" y="4159"/>
                    <a:pt x="18000" y="9385"/>
                    <a:pt x="19350" y="13043"/>
                  </a:cubicBezTo>
                  <a:cubicBezTo>
                    <a:pt x="20700" y="16701"/>
                    <a:pt x="21150" y="18792"/>
                    <a:pt x="21600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7059" y="279335"/>
              <a:ext cx="24186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899" y="21600"/>
                  </a:moveTo>
                  <a:cubicBezTo>
                    <a:pt x="428" y="20000"/>
                    <a:pt x="-44" y="18400"/>
                    <a:pt x="3" y="16400"/>
                  </a:cubicBezTo>
                  <a:cubicBezTo>
                    <a:pt x="50" y="14400"/>
                    <a:pt x="616" y="12000"/>
                    <a:pt x="2456" y="9200"/>
                  </a:cubicBezTo>
                  <a:cubicBezTo>
                    <a:pt x="4295" y="6400"/>
                    <a:pt x="7408" y="3200"/>
                    <a:pt x="10803" y="1600"/>
                  </a:cubicBezTo>
                  <a:cubicBezTo>
                    <a:pt x="14199" y="0"/>
                    <a:pt x="17877" y="0"/>
                    <a:pt x="215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1600" y="292035"/>
              <a:ext cx="1428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7486"/>
                    <a:pt x="12480" y="13371"/>
                    <a:pt x="16080" y="9771"/>
                  </a:cubicBezTo>
                  <a:cubicBezTo>
                    <a:pt x="19680" y="6171"/>
                    <a:pt x="2064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09575" y="14598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15925" y="196785"/>
              <a:ext cx="95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56304" y="70098"/>
              <a:ext cx="104871" cy="19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2" fill="norm" stroke="1" extrusionOk="0">
                  <a:moveTo>
                    <a:pt x="20080" y="1680"/>
                  </a:moveTo>
                  <a:cubicBezTo>
                    <a:pt x="20721" y="1223"/>
                    <a:pt x="21363" y="766"/>
                    <a:pt x="21149" y="480"/>
                  </a:cubicBezTo>
                  <a:cubicBezTo>
                    <a:pt x="20935" y="195"/>
                    <a:pt x="19866" y="80"/>
                    <a:pt x="17941" y="23"/>
                  </a:cubicBezTo>
                  <a:cubicBezTo>
                    <a:pt x="16016" y="-34"/>
                    <a:pt x="13236" y="-34"/>
                    <a:pt x="10670" y="595"/>
                  </a:cubicBezTo>
                  <a:cubicBezTo>
                    <a:pt x="8104" y="1223"/>
                    <a:pt x="5751" y="2480"/>
                    <a:pt x="4361" y="4766"/>
                  </a:cubicBezTo>
                  <a:cubicBezTo>
                    <a:pt x="2971" y="7052"/>
                    <a:pt x="2543" y="10366"/>
                    <a:pt x="2009" y="12937"/>
                  </a:cubicBezTo>
                  <a:cubicBezTo>
                    <a:pt x="1474" y="15509"/>
                    <a:pt x="832" y="17337"/>
                    <a:pt x="405" y="18652"/>
                  </a:cubicBezTo>
                  <a:cubicBezTo>
                    <a:pt x="-23" y="19966"/>
                    <a:pt x="-237" y="20766"/>
                    <a:pt x="405" y="21166"/>
                  </a:cubicBezTo>
                  <a:cubicBezTo>
                    <a:pt x="1046" y="21566"/>
                    <a:pt x="2543" y="21566"/>
                    <a:pt x="4896" y="21337"/>
                  </a:cubicBezTo>
                  <a:cubicBezTo>
                    <a:pt x="7248" y="21109"/>
                    <a:pt x="10456" y="20652"/>
                    <a:pt x="12488" y="20195"/>
                  </a:cubicBezTo>
                  <a:cubicBezTo>
                    <a:pt x="14519" y="19737"/>
                    <a:pt x="15375" y="19280"/>
                    <a:pt x="16230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60425" y="174560"/>
              <a:ext cx="825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00124" y="212660"/>
              <a:ext cx="95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57275" y="257110"/>
              <a:ext cx="412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242899" y="64379"/>
              <a:ext cx="74726" cy="19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5" fill="norm" stroke="1" extrusionOk="0">
                  <a:moveTo>
                    <a:pt x="21480" y="1595"/>
                  </a:moveTo>
                  <a:cubicBezTo>
                    <a:pt x="21176" y="1030"/>
                    <a:pt x="20872" y="464"/>
                    <a:pt x="19655" y="182"/>
                  </a:cubicBezTo>
                  <a:cubicBezTo>
                    <a:pt x="18438" y="-101"/>
                    <a:pt x="16308" y="-101"/>
                    <a:pt x="12962" y="521"/>
                  </a:cubicBezTo>
                  <a:cubicBezTo>
                    <a:pt x="9615" y="1143"/>
                    <a:pt x="5052" y="2387"/>
                    <a:pt x="2618" y="3970"/>
                  </a:cubicBezTo>
                  <a:cubicBezTo>
                    <a:pt x="184" y="5553"/>
                    <a:pt x="-120" y="7476"/>
                    <a:pt x="32" y="9851"/>
                  </a:cubicBezTo>
                  <a:cubicBezTo>
                    <a:pt x="184" y="12226"/>
                    <a:pt x="793" y="15053"/>
                    <a:pt x="945" y="16749"/>
                  </a:cubicBezTo>
                  <a:cubicBezTo>
                    <a:pt x="1097" y="18446"/>
                    <a:pt x="793" y="19011"/>
                    <a:pt x="641" y="19576"/>
                  </a:cubicBezTo>
                  <a:cubicBezTo>
                    <a:pt x="488" y="20142"/>
                    <a:pt x="488" y="20707"/>
                    <a:pt x="1401" y="21047"/>
                  </a:cubicBezTo>
                  <a:cubicBezTo>
                    <a:pt x="2314" y="21386"/>
                    <a:pt x="4139" y="21499"/>
                    <a:pt x="7486" y="21160"/>
                  </a:cubicBezTo>
                  <a:cubicBezTo>
                    <a:pt x="10832" y="20820"/>
                    <a:pt x="15700" y="20029"/>
                    <a:pt x="20567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254125" y="190435"/>
              <a:ext cx="603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346200" y="213110"/>
              <a:ext cx="53975" cy="5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13"/>
                  </a:moveTo>
                  <a:cubicBezTo>
                    <a:pt x="2118" y="1355"/>
                    <a:pt x="4235" y="597"/>
                    <a:pt x="6353" y="218"/>
                  </a:cubicBezTo>
                  <a:cubicBezTo>
                    <a:pt x="8471" y="-161"/>
                    <a:pt x="10588" y="-161"/>
                    <a:pt x="11859" y="1165"/>
                  </a:cubicBezTo>
                  <a:cubicBezTo>
                    <a:pt x="13129" y="2492"/>
                    <a:pt x="13553" y="5144"/>
                    <a:pt x="12282" y="7986"/>
                  </a:cubicBezTo>
                  <a:cubicBezTo>
                    <a:pt x="11012" y="10828"/>
                    <a:pt x="8047" y="13860"/>
                    <a:pt x="5929" y="16134"/>
                  </a:cubicBezTo>
                  <a:cubicBezTo>
                    <a:pt x="3812" y="18407"/>
                    <a:pt x="2541" y="19923"/>
                    <a:pt x="3600" y="20681"/>
                  </a:cubicBezTo>
                  <a:cubicBezTo>
                    <a:pt x="4659" y="21439"/>
                    <a:pt x="8047" y="21439"/>
                    <a:pt x="11435" y="21250"/>
                  </a:cubicBezTo>
                  <a:cubicBezTo>
                    <a:pt x="14824" y="21060"/>
                    <a:pt x="18212" y="20681"/>
                    <a:pt x="21600" y="20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431925" y="269810"/>
              <a:ext cx="349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527175" y="285685"/>
              <a:ext cx="698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676400" y="272985"/>
              <a:ext cx="222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730374" y="288860"/>
              <a:ext cx="285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876788" y="94938"/>
              <a:ext cx="104412" cy="18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5" fill="norm" stroke="1" extrusionOk="0">
                  <a:moveTo>
                    <a:pt x="19561" y="1108"/>
                  </a:moveTo>
                  <a:cubicBezTo>
                    <a:pt x="18907" y="628"/>
                    <a:pt x="18252" y="148"/>
                    <a:pt x="17270" y="28"/>
                  </a:cubicBezTo>
                  <a:cubicBezTo>
                    <a:pt x="16289" y="-92"/>
                    <a:pt x="14980" y="148"/>
                    <a:pt x="12470" y="1228"/>
                  </a:cubicBezTo>
                  <a:cubicBezTo>
                    <a:pt x="9961" y="2308"/>
                    <a:pt x="6252" y="4228"/>
                    <a:pt x="3961" y="6748"/>
                  </a:cubicBezTo>
                  <a:cubicBezTo>
                    <a:pt x="1670" y="9268"/>
                    <a:pt x="798" y="12388"/>
                    <a:pt x="361" y="14608"/>
                  </a:cubicBezTo>
                  <a:cubicBezTo>
                    <a:pt x="-75" y="16828"/>
                    <a:pt x="-75" y="18148"/>
                    <a:pt x="143" y="19108"/>
                  </a:cubicBezTo>
                  <a:cubicBezTo>
                    <a:pt x="361" y="20068"/>
                    <a:pt x="798" y="20668"/>
                    <a:pt x="1561" y="21028"/>
                  </a:cubicBezTo>
                  <a:cubicBezTo>
                    <a:pt x="2325" y="21388"/>
                    <a:pt x="3416" y="21508"/>
                    <a:pt x="6798" y="21028"/>
                  </a:cubicBezTo>
                  <a:cubicBezTo>
                    <a:pt x="10180" y="20548"/>
                    <a:pt x="15852" y="19468"/>
                    <a:pt x="21525" y="18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892299" y="212660"/>
              <a:ext cx="539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028216" y="226424"/>
              <a:ext cx="61544" cy="7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65" fill="norm" stroke="1" extrusionOk="0">
                  <a:moveTo>
                    <a:pt x="1308" y="2366"/>
                  </a:moveTo>
                  <a:cubicBezTo>
                    <a:pt x="1675" y="7396"/>
                    <a:pt x="2041" y="12426"/>
                    <a:pt x="1675" y="15829"/>
                  </a:cubicBezTo>
                  <a:cubicBezTo>
                    <a:pt x="1308" y="19232"/>
                    <a:pt x="210" y="21007"/>
                    <a:pt x="27" y="21155"/>
                  </a:cubicBezTo>
                  <a:cubicBezTo>
                    <a:pt x="-156" y="21303"/>
                    <a:pt x="576" y="19824"/>
                    <a:pt x="2224" y="16717"/>
                  </a:cubicBezTo>
                  <a:cubicBezTo>
                    <a:pt x="3871" y="13610"/>
                    <a:pt x="6434" y="8876"/>
                    <a:pt x="8630" y="5769"/>
                  </a:cubicBezTo>
                  <a:cubicBezTo>
                    <a:pt x="10827" y="2662"/>
                    <a:pt x="12658" y="1182"/>
                    <a:pt x="14488" y="443"/>
                  </a:cubicBezTo>
                  <a:cubicBezTo>
                    <a:pt x="16319" y="-297"/>
                    <a:pt x="18149" y="-297"/>
                    <a:pt x="19430" y="1922"/>
                  </a:cubicBezTo>
                  <a:cubicBezTo>
                    <a:pt x="20712" y="4141"/>
                    <a:pt x="21444" y="8580"/>
                    <a:pt x="21261" y="11835"/>
                  </a:cubicBezTo>
                  <a:cubicBezTo>
                    <a:pt x="21078" y="15089"/>
                    <a:pt x="19980" y="17161"/>
                    <a:pt x="18881" y="19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514600" y="177735"/>
              <a:ext cx="317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520949" y="145985"/>
              <a:ext cx="95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562225" y="147157"/>
              <a:ext cx="52432" cy="1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96" fill="norm" stroke="1" extrusionOk="0">
                  <a:moveTo>
                    <a:pt x="15552" y="3769"/>
                  </a:moveTo>
                  <a:cubicBezTo>
                    <a:pt x="14688" y="2822"/>
                    <a:pt x="13824" y="1874"/>
                    <a:pt x="12096" y="1116"/>
                  </a:cubicBezTo>
                  <a:cubicBezTo>
                    <a:pt x="10368" y="358"/>
                    <a:pt x="7776" y="-210"/>
                    <a:pt x="5616" y="74"/>
                  </a:cubicBezTo>
                  <a:cubicBezTo>
                    <a:pt x="3456" y="358"/>
                    <a:pt x="1728" y="1495"/>
                    <a:pt x="1080" y="3011"/>
                  </a:cubicBezTo>
                  <a:cubicBezTo>
                    <a:pt x="432" y="4527"/>
                    <a:pt x="864" y="6422"/>
                    <a:pt x="3672" y="8222"/>
                  </a:cubicBezTo>
                  <a:cubicBezTo>
                    <a:pt x="6480" y="10022"/>
                    <a:pt x="11664" y="11727"/>
                    <a:pt x="15336" y="13527"/>
                  </a:cubicBezTo>
                  <a:cubicBezTo>
                    <a:pt x="19008" y="15327"/>
                    <a:pt x="21168" y="17222"/>
                    <a:pt x="21384" y="18548"/>
                  </a:cubicBezTo>
                  <a:cubicBezTo>
                    <a:pt x="21600" y="19874"/>
                    <a:pt x="19872" y="20632"/>
                    <a:pt x="16416" y="21011"/>
                  </a:cubicBezTo>
                  <a:cubicBezTo>
                    <a:pt x="12960" y="21390"/>
                    <a:pt x="7776" y="21390"/>
                    <a:pt x="4752" y="21011"/>
                  </a:cubicBezTo>
                  <a:cubicBezTo>
                    <a:pt x="1728" y="20632"/>
                    <a:pt x="864" y="19874"/>
                    <a:pt x="0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963465" y="150607"/>
              <a:ext cx="106760" cy="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83" fill="norm" stroke="1" extrusionOk="0">
                  <a:moveTo>
                    <a:pt x="12468" y="6651"/>
                  </a:moveTo>
                  <a:cubicBezTo>
                    <a:pt x="11197" y="4328"/>
                    <a:pt x="9927" y="2006"/>
                    <a:pt x="8762" y="844"/>
                  </a:cubicBezTo>
                  <a:cubicBezTo>
                    <a:pt x="7597" y="-317"/>
                    <a:pt x="6538" y="-317"/>
                    <a:pt x="5056" y="1077"/>
                  </a:cubicBezTo>
                  <a:cubicBezTo>
                    <a:pt x="3574" y="2470"/>
                    <a:pt x="1668" y="5257"/>
                    <a:pt x="715" y="8044"/>
                  </a:cubicBezTo>
                  <a:cubicBezTo>
                    <a:pt x="-238" y="10831"/>
                    <a:pt x="-238" y="13618"/>
                    <a:pt x="715" y="15360"/>
                  </a:cubicBezTo>
                  <a:cubicBezTo>
                    <a:pt x="1668" y="17102"/>
                    <a:pt x="3574" y="17799"/>
                    <a:pt x="5586" y="16289"/>
                  </a:cubicBezTo>
                  <a:cubicBezTo>
                    <a:pt x="7597" y="14780"/>
                    <a:pt x="9715" y="11064"/>
                    <a:pt x="10880" y="8509"/>
                  </a:cubicBezTo>
                  <a:cubicBezTo>
                    <a:pt x="12044" y="5954"/>
                    <a:pt x="12256" y="4560"/>
                    <a:pt x="12362" y="4444"/>
                  </a:cubicBezTo>
                  <a:cubicBezTo>
                    <a:pt x="12468" y="4328"/>
                    <a:pt x="12468" y="5489"/>
                    <a:pt x="13315" y="8393"/>
                  </a:cubicBezTo>
                  <a:cubicBezTo>
                    <a:pt x="14162" y="11296"/>
                    <a:pt x="15856" y="15941"/>
                    <a:pt x="17338" y="18380"/>
                  </a:cubicBezTo>
                  <a:cubicBezTo>
                    <a:pt x="18821" y="20818"/>
                    <a:pt x="20091" y="21051"/>
                    <a:pt x="21362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451406" y="112069"/>
              <a:ext cx="60820" cy="2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8" fill="norm" stroke="1" extrusionOk="0">
                  <a:moveTo>
                    <a:pt x="3232" y="5218"/>
                  </a:moveTo>
                  <a:cubicBezTo>
                    <a:pt x="3232" y="8663"/>
                    <a:pt x="3232" y="12108"/>
                    <a:pt x="3049" y="14668"/>
                  </a:cubicBezTo>
                  <a:cubicBezTo>
                    <a:pt x="2866" y="17228"/>
                    <a:pt x="2500" y="18904"/>
                    <a:pt x="1951" y="19975"/>
                  </a:cubicBezTo>
                  <a:cubicBezTo>
                    <a:pt x="1401" y="21045"/>
                    <a:pt x="669" y="21511"/>
                    <a:pt x="303" y="21464"/>
                  </a:cubicBezTo>
                  <a:cubicBezTo>
                    <a:pt x="-63" y="21418"/>
                    <a:pt x="-63" y="20859"/>
                    <a:pt x="120" y="18764"/>
                  </a:cubicBezTo>
                  <a:cubicBezTo>
                    <a:pt x="303" y="16670"/>
                    <a:pt x="669" y="13039"/>
                    <a:pt x="1401" y="9920"/>
                  </a:cubicBezTo>
                  <a:cubicBezTo>
                    <a:pt x="2134" y="6801"/>
                    <a:pt x="3232" y="4194"/>
                    <a:pt x="4513" y="2611"/>
                  </a:cubicBezTo>
                  <a:cubicBezTo>
                    <a:pt x="5795" y="1028"/>
                    <a:pt x="7259" y="470"/>
                    <a:pt x="8906" y="190"/>
                  </a:cubicBezTo>
                  <a:cubicBezTo>
                    <a:pt x="10554" y="-89"/>
                    <a:pt x="12384" y="-89"/>
                    <a:pt x="14581" y="377"/>
                  </a:cubicBezTo>
                  <a:cubicBezTo>
                    <a:pt x="16778" y="842"/>
                    <a:pt x="19340" y="1773"/>
                    <a:pt x="20439" y="2983"/>
                  </a:cubicBezTo>
                  <a:cubicBezTo>
                    <a:pt x="21537" y="4194"/>
                    <a:pt x="21171" y="5683"/>
                    <a:pt x="18974" y="6847"/>
                  </a:cubicBezTo>
                  <a:cubicBezTo>
                    <a:pt x="16778" y="8011"/>
                    <a:pt x="12751" y="8849"/>
                    <a:pt x="9639" y="9268"/>
                  </a:cubicBezTo>
                  <a:cubicBezTo>
                    <a:pt x="6527" y="9687"/>
                    <a:pt x="4330" y="9687"/>
                    <a:pt x="3964" y="9501"/>
                  </a:cubicBezTo>
                  <a:cubicBezTo>
                    <a:pt x="3598" y="9314"/>
                    <a:pt x="5062" y="8942"/>
                    <a:pt x="6710" y="8663"/>
                  </a:cubicBezTo>
                  <a:cubicBezTo>
                    <a:pt x="8357" y="8383"/>
                    <a:pt x="10188" y="8197"/>
                    <a:pt x="12018" y="8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552555" y="124296"/>
              <a:ext cx="76470" cy="7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54" fill="norm" stroke="1" extrusionOk="0">
                  <a:moveTo>
                    <a:pt x="12503" y="14053"/>
                  </a:moveTo>
                  <a:cubicBezTo>
                    <a:pt x="12503" y="11094"/>
                    <a:pt x="12503" y="8135"/>
                    <a:pt x="12207" y="5620"/>
                  </a:cubicBezTo>
                  <a:cubicBezTo>
                    <a:pt x="11912" y="3105"/>
                    <a:pt x="11320" y="1033"/>
                    <a:pt x="9692" y="294"/>
                  </a:cubicBezTo>
                  <a:cubicBezTo>
                    <a:pt x="8065" y="-446"/>
                    <a:pt x="5402" y="146"/>
                    <a:pt x="3479" y="2809"/>
                  </a:cubicBezTo>
                  <a:cubicBezTo>
                    <a:pt x="1555" y="5472"/>
                    <a:pt x="372" y="10206"/>
                    <a:pt x="76" y="13313"/>
                  </a:cubicBezTo>
                  <a:cubicBezTo>
                    <a:pt x="-220" y="16420"/>
                    <a:pt x="372" y="17899"/>
                    <a:pt x="1555" y="18639"/>
                  </a:cubicBezTo>
                  <a:cubicBezTo>
                    <a:pt x="2739" y="19379"/>
                    <a:pt x="4514" y="19379"/>
                    <a:pt x="5994" y="18935"/>
                  </a:cubicBezTo>
                  <a:cubicBezTo>
                    <a:pt x="7473" y="18491"/>
                    <a:pt x="8657" y="17603"/>
                    <a:pt x="9692" y="16420"/>
                  </a:cubicBezTo>
                  <a:cubicBezTo>
                    <a:pt x="10728" y="15236"/>
                    <a:pt x="11616" y="13757"/>
                    <a:pt x="12355" y="13757"/>
                  </a:cubicBezTo>
                  <a:cubicBezTo>
                    <a:pt x="13095" y="13757"/>
                    <a:pt x="13687" y="15236"/>
                    <a:pt x="15166" y="16716"/>
                  </a:cubicBezTo>
                  <a:cubicBezTo>
                    <a:pt x="16646" y="18195"/>
                    <a:pt x="19013" y="19675"/>
                    <a:pt x="21380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641725" y="101535"/>
              <a:ext cx="76200" cy="10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9969"/>
                  </a:moveTo>
                  <a:cubicBezTo>
                    <a:pt x="0" y="8100"/>
                    <a:pt x="0" y="6231"/>
                    <a:pt x="1050" y="5712"/>
                  </a:cubicBezTo>
                  <a:cubicBezTo>
                    <a:pt x="2100" y="5192"/>
                    <a:pt x="4200" y="6023"/>
                    <a:pt x="6450" y="7996"/>
                  </a:cubicBezTo>
                  <a:cubicBezTo>
                    <a:pt x="8700" y="9969"/>
                    <a:pt x="11100" y="13085"/>
                    <a:pt x="12300" y="15162"/>
                  </a:cubicBezTo>
                  <a:cubicBezTo>
                    <a:pt x="13500" y="17238"/>
                    <a:pt x="13500" y="18277"/>
                    <a:pt x="12900" y="19212"/>
                  </a:cubicBezTo>
                  <a:cubicBezTo>
                    <a:pt x="12300" y="20146"/>
                    <a:pt x="11100" y="20977"/>
                    <a:pt x="9750" y="21288"/>
                  </a:cubicBezTo>
                  <a:cubicBezTo>
                    <a:pt x="8400" y="21600"/>
                    <a:pt x="6900" y="21392"/>
                    <a:pt x="6900" y="19212"/>
                  </a:cubicBezTo>
                  <a:cubicBezTo>
                    <a:pt x="6900" y="17031"/>
                    <a:pt x="8400" y="12877"/>
                    <a:pt x="11100" y="9346"/>
                  </a:cubicBezTo>
                  <a:cubicBezTo>
                    <a:pt x="13800" y="5815"/>
                    <a:pt x="17700" y="29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761189" y="28374"/>
              <a:ext cx="26586" cy="18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48" fill="norm" stroke="1" extrusionOk="0">
                  <a:moveTo>
                    <a:pt x="18377" y="1133"/>
                  </a:moveTo>
                  <a:cubicBezTo>
                    <a:pt x="17546" y="513"/>
                    <a:pt x="16715" y="-108"/>
                    <a:pt x="15884" y="16"/>
                  </a:cubicBezTo>
                  <a:cubicBezTo>
                    <a:pt x="15054" y="140"/>
                    <a:pt x="14223" y="1009"/>
                    <a:pt x="12561" y="3244"/>
                  </a:cubicBezTo>
                  <a:cubicBezTo>
                    <a:pt x="10900" y="5478"/>
                    <a:pt x="8407" y="9078"/>
                    <a:pt x="6331" y="11995"/>
                  </a:cubicBezTo>
                  <a:cubicBezTo>
                    <a:pt x="4254" y="14913"/>
                    <a:pt x="2592" y="17147"/>
                    <a:pt x="1346" y="18637"/>
                  </a:cubicBezTo>
                  <a:cubicBezTo>
                    <a:pt x="100" y="20126"/>
                    <a:pt x="-731" y="20871"/>
                    <a:pt x="931" y="21182"/>
                  </a:cubicBezTo>
                  <a:cubicBezTo>
                    <a:pt x="2592" y="21492"/>
                    <a:pt x="6746" y="21368"/>
                    <a:pt x="10484" y="20809"/>
                  </a:cubicBezTo>
                  <a:cubicBezTo>
                    <a:pt x="14223" y="20251"/>
                    <a:pt x="17546" y="19258"/>
                    <a:pt x="20869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754966" y="116724"/>
              <a:ext cx="77541" cy="7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9" fill="norm" stroke="1" extrusionOk="0">
                  <a:moveTo>
                    <a:pt x="2919" y="2023"/>
                  </a:moveTo>
                  <a:cubicBezTo>
                    <a:pt x="1459" y="1719"/>
                    <a:pt x="0" y="1414"/>
                    <a:pt x="0" y="1262"/>
                  </a:cubicBezTo>
                  <a:cubicBezTo>
                    <a:pt x="0" y="1110"/>
                    <a:pt x="1459" y="1110"/>
                    <a:pt x="3941" y="958"/>
                  </a:cubicBezTo>
                  <a:cubicBezTo>
                    <a:pt x="6422" y="806"/>
                    <a:pt x="9924" y="502"/>
                    <a:pt x="12551" y="197"/>
                  </a:cubicBezTo>
                  <a:cubicBezTo>
                    <a:pt x="15178" y="-107"/>
                    <a:pt x="16930" y="-411"/>
                    <a:pt x="18389" y="2175"/>
                  </a:cubicBezTo>
                  <a:cubicBezTo>
                    <a:pt x="19849" y="4761"/>
                    <a:pt x="21016" y="10237"/>
                    <a:pt x="21308" y="13888"/>
                  </a:cubicBezTo>
                  <a:cubicBezTo>
                    <a:pt x="21600" y="17538"/>
                    <a:pt x="21016" y="19364"/>
                    <a:pt x="20432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838575" y="63435"/>
              <a:ext cx="2222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884744" y="12635"/>
              <a:ext cx="33206" cy="1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21" fill="norm" stroke="1" extrusionOk="0">
                  <a:moveTo>
                    <a:pt x="17128" y="0"/>
                  </a:moveTo>
                  <a:cubicBezTo>
                    <a:pt x="13078" y="3812"/>
                    <a:pt x="9028" y="7624"/>
                    <a:pt x="5990" y="10864"/>
                  </a:cubicBezTo>
                  <a:cubicBezTo>
                    <a:pt x="2953" y="14104"/>
                    <a:pt x="928" y="16772"/>
                    <a:pt x="253" y="18424"/>
                  </a:cubicBezTo>
                  <a:cubicBezTo>
                    <a:pt x="-422" y="20075"/>
                    <a:pt x="253" y="20711"/>
                    <a:pt x="2278" y="21092"/>
                  </a:cubicBezTo>
                  <a:cubicBezTo>
                    <a:pt x="4303" y="21473"/>
                    <a:pt x="7678" y="21600"/>
                    <a:pt x="11053" y="21473"/>
                  </a:cubicBezTo>
                  <a:cubicBezTo>
                    <a:pt x="14428" y="21346"/>
                    <a:pt x="17803" y="20965"/>
                    <a:pt x="21178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876675" y="105567"/>
              <a:ext cx="63500" cy="7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564"/>
                  </a:moveTo>
                  <a:cubicBezTo>
                    <a:pt x="3960" y="1625"/>
                    <a:pt x="7920" y="686"/>
                    <a:pt x="11340" y="217"/>
                  </a:cubicBezTo>
                  <a:cubicBezTo>
                    <a:pt x="14760" y="-253"/>
                    <a:pt x="17640" y="-253"/>
                    <a:pt x="19260" y="3347"/>
                  </a:cubicBezTo>
                  <a:cubicBezTo>
                    <a:pt x="20880" y="6947"/>
                    <a:pt x="21240" y="14147"/>
                    <a:pt x="21600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952875" y="72960"/>
              <a:ext cx="158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976145" y="117410"/>
              <a:ext cx="51750" cy="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64" fill="norm" stroke="1" extrusionOk="0">
                  <a:moveTo>
                    <a:pt x="17369" y="2160"/>
                  </a:moveTo>
                  <a:cubicBezTo>
                    <a:pt x="15252" y="1440"/>
                    <a:pt x="13134" y="720"/>
                    <a:pt x="10169" y="1260"/>
                  </a:cubicBezTo>
                  <a:cubicBezTo>
                    <a:pt x="7205" y="1800"/>
                    <a:pt x="3393" y="3600"/>
                    <a:pt x="1487" y="5760"/>
                  </a:cubicBezTo>
                  <a:cubicBezTo>
                    <a:pt x="-419" y="7920"/>
                    <a:pt x="-419" y="10440"/>
                    <a:pt x="1063" y="13140"/>
                  </a:cubicBezTo>
                  <a:cubicBezTo>
                    <a:pt x="2546" y="15840"/>
                    <a:pt x="5510" y="18720"/>
                    <a:pt x="8687" y="20160"/>
                  </a:cubicBezTo>
                  <a:cubicBezTo>
                    <a:pt x="11863" y="21600"/>
                    <a:pt x="15252" y="21600"/>
                    <a:pt x="17581" y="19440"/>
                  </a:cubicBezTo>
                  <a:cubicBezTo>
                    <a:pt x="19910" y="17280"/>
                    <a:pt x="21181" y="12960"/>
                    <a:pt x="20546" y="9360"/>
                  </a:cubicBezTo>
                  <a:cubicBezTo>
                    <a:pt x="19910" y="5760"/>
                    <a:pt x="17369" y="2880"/>
                    <a:pt x="148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057650" y="93971"/>
              <a:ext cx="88170" cy="9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86" fill="norm" stroke="1" extrusionOk="0">
                  <a:moveTo>
                    <a:pt x="0" y="1795"/>
                  </a:moveTo>
                  <a:cubicBezTo>
                    <a:pt x="1271" y="4307"/>
                    <a:pt x="2541" y="6819"/>
                    <a:pt x="3176" y="9330"/>
                  </a:cubicBezTo>
                  <a:cubicBezTo>
                    <a:pt x="3812" y="11842"/>
                    <a:pt x="3812" y="14353"/>
                    <a:pt x="3431" y="16112"/>
                  </a:cubicBezTo>
                  <a:cubicBezTo>
                    <a:pt x="3049" y="17870"/>
                    <a:pt x="2287" y="18874"/>
                    <a:pt x="1906" y="18749"/>
                  </a:cubicBezTo>
                  <a:cubicBezTo>
                    <a:pt x="1525" y="18623"/>
                    <a:pt x="1525" y="17367"/>
                    <a:pt x="3049" y="14353"/>
                  </a:cubicBezTo>
                  <a:cubicBezTo>
                    <a:pt x="4574" y="11339"/>
                    <a:pt x="7624" y="6567"/>
                    <a:pt x="9784" y="3679"/>
                  </a:cubicBezTo>
                  <a:cubicBezTo>
                    <a:pt x="11944" y="791"/>
                    <a:pt x="13214" y="-214"/>
                    <a:pt x="15120" y="37"/>
                  </a:cubicBezTo>
                  <a:cubicBezTo>
                    <a:pt x="17026" y="288"/>
                    <a:pt x="19567" y="1795"/>
                    <a:pt x="20584" y="5563"/>
                  </a:cubicBezTo>
                  <a:cubicBezTo>
                    <a:pt x="21600" y="9330"/>
                    <a:pt x="21092" y="15358"/>
                    <a:pt x="2058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454400" y="247767"/>
              <a:ext cx="511175" cy="3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342" y="15716"/>
                    <a:pt x="2683" y="9956"/>
                    <a:pt x="4070" y="6356"/>
                  </a:cubicBezTo>
                  <a:cubicBezTo>
                    <a:pt x="5456" y="2756"/>
                    <a:pt x="6887" y="1316"/>
                    <a:pt x="8497" y="596"/>
                  </a:cubicBezTo>
                  <a:cubicBezTo>
                    <a:pt x="10107" y="-124"/>
                    <a:pt x="11896" y="-124"/>
                    <a:pt x="13841" y="236"/>
                  </a:cubicBezTo>
                  <a:cubicBezTo>
                    <a:pt x="15786" y="596"/>
                    <a:pt x="17888" y="1316"/>
                    <a:pt x="19207" y="2036"/>
                  </a:cubicBezTo>
                  <a:cubicBezTo>
                    <a:pt x="20527" y="2756"/>
                    <a:pt x="21063" y="3476"/>
                    <a:pt x="21600" y="4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540125" y="250760"/>
              <a:ext cx="511175" cy="3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9265"/>
                  </a:moveTo>
                  <a:cubicBezTo>
                    <a:pt x="1565" y="20432"/>
                    <a:pt x="3130" y="21600"/>
                    <a:pt x="4785" y="21308"/>
                  </a:cubicBezTo>
                  <a:cubicBezTo>
                    <a:pt x="6440" y="21016"/>
                    <a:pt x="8184" y="19265"/>
                    <a:pt x="9995" y="17222"/>
                  </a:cubicBezTo>
                  <a:cubicBezTo>
                    <a:pt x="11806" y="15178"/>
                    <a:pt x="13684" y="12843"/>
                    <a:pt x="15496" y="10800"/>
                  </a:cubicBezTo>
                  <a:cubicBezTo>
                    <a:pt x="17307" y="8757"/>
                    <a:pt x="19051" y="7005"/>
                    <a:pt x="20057" y="5254"/>
                  </a:cubicBezTo>
                  <a:cubicBezTo>
                    <a:pt x="21063" y="3503"/>
                    <a:pt x="21332" y="17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492625" y="136460"/>
              <a:ext cx="31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502149" y="79310"/>
              <a:ext cx="952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530725" y="5372"/>
              <a:ext cx="60325" cy="18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475"/>
                  </a:moveTo>
                  <a:cubicBezTo>
                    <a:pt x="21600" y="5227"/>
                    <a:pt x="21600" y="3978"/>
                    <a:pt x="20653" y="2917"/>
                  </a:cubicBezTo>
                  <a:cubicBezTo>
                    <a:pt x="19705" y="1856"/>
                    <a:pt x="17811" y="982"/>
                    <a:pt x="15916" y="482"/>
                  </a:cubicBezTo>
                  <a:cubicBezTo>
                    <a:pt x="14021" y="-17"/>
                    <a:pt x="12126" y="-142"/>
                    <a:pt x="10611" y="170"/>
                  </a:cubicBezTo>
                  <a:cubicBezTo>
                    <a:pt x="9095" y="482"/>
                    <a:pt x="7958" y="1231"/>
                    <a:pt x="6442" y="3104"/>
                  </a:cubicBezTo>
                  <a:cubicBezTo>
                    <a:pt x="4926" y="4977"/>
                    <a:pt x="3032" y="7974"/>
                    <a:pt x="1895" y="11220"/>
                  </a:cubicBezTo>
                  <a:cubicBezTo>
                    <a:pt x="758" y="14466"/>
                    <a:pt x="379" y="17962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510452" y="126935"/>
              <a:ext cx="7424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21600"/>
                  </a:moveTo>
                  <a:cubicBezTo>
                    <a:pt x="47" y="15600"/>
                    <a:pt x="-257" y="9600"/>
                    <a:pt x="351" y="6000"/>
                  </a:cubicBezTo>
                  <a:cubicBezTo>
                    <a:pt x="960" y="2400"/>
                    <a:pt x="2481" y="1200"/>
                    <a:pt x="6132" y="600"/>
                  </a:cubicBezTo>
                  <a:cubicBezTo>
                    <a:pt x="9782" y="0"/>
                    <a:pt x="15563" y="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35000" y="727010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41350" y="666928"/>
              <a:ext cx="6350" cy="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67765" y="685476"/>
              <a:ext cx="54535" cy="12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81" fill="norm" stroke="1" extrusionOk="0">
                  <a:moveTo>
                    <a:pt x="14887" y="2767"/>
                  </a:moveTo>
                  <a:cubicBezTo>
                    <a:pt x="12849" y="1859"/>
                    <a:pt x="10811" y="952"/>
                    <a:pt x="8774" y="407"/>
                  </a:cubicBezTo>
                  <a:cubicBezTo>
                    <a:pt x="6736" y="-137"/>
                    <a:pt x="4698" y="-319"/>
                    <a:pt x="2864" y="1042"/>
                  </a:cubicBezTo>
                  <a:cubicBezTo>
                    <a:pt x="1030" y="2404"/>
                    <a:pt x="-600" y="5308"/>
                    <a:pt x="215" y="8938"/>
                  </a:cubicBezTo>
                  <a:cubicBezTo>
                    <a:pt x="1030" y="12568"/>
                    <a:pt x="4291" y="16925"/>
                    <a:pt x="8162" y="19103"/>
                  </a:cubicBezTo>
                  <a:cubicBezTo>
                    <a:pt x="12034" y="21281"/>
                    <a:pt x="16517" y="21281"/>
                    <a:pt x="21000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01675" y="673035"/>
              <a:ext cx="4213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0" y="939"/>
                  </a:moveTo>
                  <a:cubicBezTo>
                    <a:pt x="2107" y="470"/>
                    <a:pt x="4215" y="0"/>
                    <a:pt x="6322" y="0"/>
                  </a:cubicBezTo>
                  <a:cubicBezTo>
                    <a:pt x="8429" y="0"/>
                    <a:pt x="10537" y="470"/>
                    <a:pt x="13434" y="2348"/>
                  </a:cubicBezTo>
                  <a:cubicBezTo>
                    <a:pt x="16332" y="4226"/>
                    <a:pt x="20020" y="7513"/>
                    <a:pt x="20810" y="10487"/>
                  </a:cubicBezTo>
                  <a:cubicBezTo>
                    <a:pt x="21600" y="13461"/>
                    <a:pt x="19493" y="16122"/>
                    <a:pt x="16332" y="17922"/>
                  </a:cubicBezTo>
                  <a:cubicBezTo>
                    <a:pt x="13171" y="19722"/>
                    <a:pt x="8956" y="20661"/>
                    <a:pt x="47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97131" y="601069"/>
              <a:ext cx="66494" cy="18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2" fill="norm" stroke="1" extrusionOk="0">
                  <a:moveTo>
                    <a:pt x="3027" y="1699"/>
                  </a:moveTo>
                  <a:cubicBezTo>
                    <a:pt x="2684" y="849"/>
                    <a:pt x="2341" y="0"/>
                    <a:pt x="2170" y="0"/>
                  </a:cubicBezTo>
                  <a:cubicBezTo>
                    <a:pt x="1998" y="0"/>
                    <a:pt x="1998" y="849"/>
                    <a:pt x="1655" y="3094"/>
                  </a:cubicBezTo>
                  <a:cubicBezTo>
                    <a:pt x="1312" y="5339"/>
                    <a:pt x="627" y="8980"/>
                    <a:pt x="284" y="11953"/>
                  </a:cubicBezTo>
                  <a:cubicBezTo>
                    <a:pt x="-59" y="14926"/>
                    <a:pt x="-59" y="17231"/>
                    <a:pt x="112" y="18688"/>
                  </a:cubicBezTo>
                  <a:cubicBezTo>
                    <a:pt x="284" y="20144"/>
                    <a:pt x="627" y="20751"/>
                    <a:pt x="1655" y="21115"/>
                  </a:cubicBezTo>
                  <a:cubicBezTo>
                    <a:pt x="2684" y="21479"/>
                    <a:pt x="4398" y="21600"/>
                    <a:pt x="7827" y="20751"/>
                  </a:cubicBezTo>
                  <a:cubicBezTo>
                    <a:pt x="11255" y="19901"/>
                    <a:pt x="16398" y="18081"/>
                    <a:pt x="21541" y="16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74588" y="657160"/>
              <a:ext cx="104913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212" y="21600"/>
                  </a:moveTo>
                  <a:cubicBezTo>
                    <a:pt x="4132" y="21600"/>
                    <a:pt x="3052" y="21600"/>
                    <a:pt x="1972" y="21600"/>
                  </a:cubicBezTo>
                  <a:cubicBezTo>
                    <a:pt x="892" y="21600"/>
                    <a:pt x="-188" y="21600"/>
                    <a:pt x="28" y="20880"/>
                  </a:cubicBezTo>
                  <a:cubicBezTo>
                    <a:pt x="244" y="20160"/>
                    <a:pt x="1756" y="18720"/>
                    <a:pt x="5536" y="15120"/>
                  </a:cubicBezTo>
                  <a:cubicBezTo>
                    <a:pt x="9316" y="11520"/>
                    <a:pt x="15364" y="576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71874" y="593660"/>
              <a:ext cx="64777" cy="17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6" fill="norm" stroke="1" extrusionOk="0">
                  <a:moveTo>
                    <a:pt x="3555" y="0"/>
                  </a:moveTo>
                  <a:cubicBezTo>
                    <a:pt x="3904" y="4034"/>
                    <a:pt x="4252" y="8067"/>
                    <a:pt x="4426" y="11320"/>
                  </a:cubicBezTo>
                  <a:cubicBezTo>
                    <a:pt x="4600" y="14573"/>
                    <a:pt x="4600" y="17046"/>
                    <a:pt x="3904" y="18737"/>
                  </a:cubicBezTo>
                  <a:cubicBezTo>
                    <a:pt x="3207" y="20429"/>
                    <a:pt x="1813" y="21340"/>
                    <a:pt x="942" y="21470"/>
                  </a:cubicBezTo>
                  <a:cubicBezTo>
                    <a:pt x="71" y="21600"/>
                    <a:pt x="-277" y="20949"/>
                    <a:pt x="246" y="19713"/>
                  </a:cubicBezTo>
                  <a:cubicBezTo>
                    <a:pt x="768" y="18477"/>
                    <a:pt x="2162" y="16655"/>
                    <a:pt x="3555" y="15549"/>
                  </a:cubicBezTo>
                  <a:cubicBezTo>
                    <a:pt x="4949" y="14443"/>
                    <a:pt x="6342" y="14053"/>
                    <a:pt x="8607" y="14183"/>
                  </a:cubicBezTo>
                  <a:cubicBezTo>
                    <a:pt x="10871" y="14313"/>
                    <a:pt x="14007" y="14964"/>
                    <a:pt x="16271" y="15810"/>
                  </a:cubicBezTo>
                  <a:cubicBezTo>
                    <a:pt x="18536" y="16655"/>
                    <a:pt x="19929" y="17696"/>
                    <a:pt x="21323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49350" y="673093"/>
              <a:ext cx="88900" cy="8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3872"/>
                  </a:moveTo>
                  <a:cubicBezTo>
                    <a:pt x="3343" y="10272"/>
                    <a:pt x="6686" y="6672"/>
                    <a:pt x="8357" y="4229"/>
                  </a:cubicBezTo>
                  <a:cubicBezTo>
                    <a:pt x="10029" y="1786"/>
                    <a:pt x="10029" y="500"/>
                    <a:pt x="9129" y="115"/>
                  </a:cubicBezTo>
                  <a:cubicBezTo>
                    <a:pt x="8229" y="-271"/>
                    <a:pt x="6429" y="243"/>
                    <a:pt x="4757" y="2815"/>
                  </a:cubicBezTo>
                  <a:cubicBezTo>
                    <a:pt x="3086" y="5386"/>
                    <a:pt x="1543" y="10015"/>
                    <a:pt x="771" y="13100"/>
                  </a:cubicBezTo>
                  <a:cubicBezTo>
                    <a:pt x="0" y="16186"/>
                    <a:pt x="0" y="17729"/>
                    <a:pt x="1929" y="19015"/>
                  </a:cubicBezTo>
                  <a:cubicBezTo>
                    <a:pt x="3857" y="20300"/>
                    <a:pt x="7714" y="21329"/>
                    <a:pt x="11314" y="21072"/>
                  </a:cubicBezTo>
                  <a:cubicBezTo>
                    <a:pt x="14914" y="20815"/>
                    <a:pt x="18257" y="19272"/>
                    <a:pt x="21600" y="1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473199" y="651587"/>
              <a:ext cx="82551" cy="8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7525"/>
                  </a:moveTo>
                  <a:cubicBezTo>
                    <a:pt x="3600" y="8040"/>
                    <a:pt x="7200" y="8554"/>
                    <a:pt x="9969" y="7911"/>
                  </a:cubicBezTo>
                  <a:cubicBezTo>
                    <a:pt x="12738" y="7268"/>
                    <a:pt x="14677" y="5468"/>
                    <a:pt x="15508" y="3925"/>
                  </a:cubicBezTo>
                  <a:cubicBezTo>
                    <a:pt x="16338" y="2382"/>
                    <a:pt x="16062" y="1097"/>
                    <a:pt x="15231" y="454"/>
                  </a:cubicBezTo>
                  <a:cubicBezTo>
                    <a:pt x="14400" y="-189"/>
                    <a:pt x="13015" y="-189"/>
                    <a:pt x="11354" y="711"/>
                  </a:cubicBezTo>
                  <a:cubicBezTo>
                    <a:pt x="9692" y="1611"/>
                    <a:pt x="7754" y="3411"/>
                    <a:pt x="6508" y="6368"/>
                  </a:cubicBezTo>
                  <a:cubicBezTo>
                    <a:pt x="5262" y="9325"/>
                    <a:pt x="4708" y="13440"/>
                    <a:pt x="5815" y="16268"/>
                  </a:cubicBezTo>
                  <a:cubicBezTo>
                    <a:pt x="6923" y="19097"/>
                    <a:pt x="9692" y="20640"/>
                    <a:pt x="12600" y="21025"/>
                  </a:cubicBezTo>
                  <a:cubicBezTo>
                    <a:pt x="15508" y="21411"/>
                    <a:pt x="18554" y="20640"/>
                    <a:pt x="21600" y="19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606549" y="631760"/>
              <a:ext cx="57151" cy="9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1600" y="6409"/>
                    <a:pt x="3200" y="12818"/>
                    <a:pt x="4800" y="16615"/>
                  </a:cubicBezTo>
                  <a:cubicBezTo>
                    <a:pt x="6400" y="20413"/>
                    <a:pt x="8000" y="21600"/>
                    <a:pt x="9200" y="21363"/>
                  </a:cubicBezTo>
                  <a:cubicBezTo>
                    <a:pt x="10400" y="21125"/>
                    <a:pt x="11200" y="19464"/>
                    <a:pt x="13200" y="16022"/>
                  </a:cubicBezTo>
                  <a:cubicBezTo>
                    <a:pt x="15200" y="12580"/>
                    <a:pt x="18400" y="7358"/>
                    <a:pt x="21600" y="2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679574" y="637120"/>
              <a:ext cx="37440" cy="10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67" fill="norm" stroke="1" extrusionOk="0">
                  <a:moveTo>
                    <a:pt x="0" y="6158"/>
                  </a:moveTo>
                  <a:cubicBezTo>
                    <a:pt x="1200" y="7260"/>
                    <a:pt x="2400" y="8362"/>
                    <a:pt x="4500" y="8803"/>
                  </a:cubicBezTo>
                  <a:cubicBezTo>
                    <a:pt x="6600" y="9244"/>
                    <a:pt x="9600" y="9023"/>
                    <a:pt x="12600" y="7921"/>
                  </a:cubicBezTo>
                  <a:cubicBezTo>
                    <a:pt x="15600" y="6819"/>
                    <a:pt x="18600" y="4835"/>
                    <a:pt x="20100" y="3293"/>
                  </a:cubicBezTo>
                  <a:cubicBezTo>
                    <a:pt x="21600" y="1750"/>
                    <a:pt x="21600" y="648"/>
                    <a:pt x="20100" y="207"/>
                  </a:cubicBezTo>
                  <a:cubicBezTo>
                    <a:pt x="18600" y="-234"/>
                    <a:pt x="15600" y="-14"/>
                    <a:pt x="12300" y="1309"/>
                  </a:cubicBezTo>
                  <a:cubicBezTo>
                    <a:pt x="9000" y="2631"/>
                    <a:pt x="5400" y="5056"/>
                    <a:pt x="3300" y="8252"/>
                  </a:cubicBezTo>
                  <a:cubicBezTo>
                    <a:pt x="1200" y="11448"/>
                    <a:pt x="600" y="15415"/>
                    <a:pt x="1800" y="17839"/>
                  </a:cubicBezTo>
                  <a:cubicBezTo>
                    <a:pt x="3000" y="20264"/>
                    <a:pt x="6000" y="21146"/>
                    <a:pt x="9300" y="21256"/>
                  </a:cubicBezTo>
                  <a:cubicBezTo>
                    <a:pt x="12600" y="21366"/>
                    <a:pt x="16200" y="20705"/>
                    <a:pt x="19800" y="20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738709" y="632614"/>
              <a:ext cx="50110" cy="10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19" fill="norm" stroke="1" extrusionOk="0">
                  <a:moveTo>
                    <a:pt x="496" y="7919"/>
                  </a:moveTo>
                  <a:cubicBezTo>
                    <a:pt x="496" y="10169"/>
                    <a:pt x="496" y="12419"/>
                    <a:pt x="496" y="14332"/>
                  </a:cubicBezTo>
                  <a:cubicBezTo>
                    <a:pt x="496" y="16244"/>
                    <a:pt x="496" y="17819"/>
                    <a:pt x="275" y="18044"/>
                  </a:cubicBezTo>
                  <a:cubicBezTo>
                    <a:pt x="55" y="18269"/>
                    <a:pt x="-386" y="17144"/>
                    <a:pt x="716" y="14669"/>
                  </a:cubicBezTo>
                  <a:cubicBezTo>
                    <a:pt x="1818" y="12194"/>
                    <a:pt x="4463" y="8369"/>
                    <a:pt x="6447" y="5894"/>
                  </a:cubicBezTo>
                  <a:cubicBezTo>
                    <a:pt x="8430" y="3419"/>
                    <a:pt x="9753" y="2294"/>
                    <a:pt x="11296" y="1394"/>
                  </a:cubicBezTo>
                  <a:cubicBezTo>
                    <a:pt x="12838" y="494"/>
                    <a:pt x="14602" y="-181"/>
                    <a:pt x="16365" y="44"/>
                  </a:cubicBezTo>
                  <a:cubicBezTo>
                    <a:pt x="18128" y="269"/>
                    <a:pt x="19892" y="1394"/>
                    <a:pt x="20553" y="4544"/>
                  </a:cubicBezTo>
                  <a:cubicBezTo>
                    <a:pt x="21214" y="7694"/>
                    <a:pt x="20773" y="12869"/>
                    <a:pt x="19892" y="15907"/>
                  </a:cubicBezTo>
                  <a:cubicBezTo>
                    <a:pt x="19010" y="18944"/>
                    <a:pt x="17687" y="19844"/>
                    <a:pt x="17026" y="20407"/>
                  </a:cubicBezTo>
                  <a:cubicBezTo>
                    <a:pt x="16365" y="20969"/>
                    <a:pt x="16365" y="21194"/>
                    <a:pt x="16365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827344" y="552385"/>
              <a:ext cx="26856" cy="1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41" fill="norm" stroke="1" extrusionOk="0">
                  <a:moveTo>
                    <a:pt x="21081" y="0"/>
                  </a:moveTo>
                  <a:cubicBezTo>
                    <a:pt x="16096" y="3492"/>
                    <a:pt x="11112" y="6984"/>
                    <a:pt x="7373" y="10347"/>
                  </a:cubicBezTo>
                  <a:cubicBezTo>
                    <a:pt x="3635" y="13710"/>
                    <a:pt x="1143" y="16944"/>
                    <a:pt x="312" y="18884"/>
                  </a:cubicBezTo>
                  <a:cubicBezTo>
                    <a:pt x="-519" y="20824"/>
                    <a:pt x="312" y="21471"/>
                    <a:pt x="2804" y="21535"/>
                  </a:cubicBezTo>
                  <a:cubicBezTo>
                    <a:pt x="5296" y="21600"/>
                    <a:pt x="9450" y="21083"/>
                    <a:pt x="12358" y="20501"/>
                  </a:cubicBezTo>
                  <a:cubicBezTo>
                    <a:pt x="15266" y="19919"/>
                    <a:pt x="16927" y="19272"/>
                    <a:pt x="18589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815534" y="644460"/>
              <a:ext cx="64067" cy="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0"/>
                  </a:moveTo>
                  <a:cubicBezTo>
                    <a:pt x="2314" y="4320"/>
                    <a:pt x="189" y="8640"/>
                    <a:pt x="12" y="12960"/>
                  </a:cubicBezTo>
                  <a:cubicBezTo>
                    <a:pt x="-165" y="17280"/>
                    <a:pt x="1605" y="21600"/>
                    <a:pt x="5501" y="21600"/>
                  </a:cubicBezTo>
                  <a:cubicBezTo>
                    <a:pt x="9396" y="21600"/>
                    <a:pt x="15415" y="17280"/>
                    <a:pt x="21435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870898" y="634654"/>
              <a:ext cx="34526" cy="10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446" fill="norm" stroke="1" extrusionOk="0">
                  <a:moveTo>
                    <a:pt x="16183" y="685"/>
                  </a:moveTo>
                  <a:cubicBezTo>
                    <a:pt x="13097" y="265"/>
                    <a:pt x="10011" y="-154"/>
                    <a:pt x="7234" y="56"/>
                  </a:cubicBezTo>
                  <a:cubicBezTo>
                    <a:pt x="4457" y="265"/>
                    <a:pt x="1989" y="1104"/>
                    <a:pt x="754" y="2153"/>
                  </a:cubicBezTo>
                  <a:cubicBezTo>
                    <a:pt x="-480" y="3201"/>
                    <a:pt x="-480" y="4460"/>
                    <a:pt x="2914" y="6557"/>
                  </a:cubicBezTo>
                  <a:cubicBezTo>
                    <a:pt x="6309" y="8654"/>
                    <a:pt x="13097" y="11590"/>
                    <a:pt x="16800" y="13896"/>
                  </a:cubicBezTo>
                  <a:cubicBezTo>
                    <a:pt x="20503" y="16203"/>
                    <a:pt x="21120" y="17881"/>
                    <a:pt x="18651" y="19034"/>
                  </a:cubicBezTo>
                  <a:cubicBezTo>
                    <a:pt x="16183" y="20188"/>
                    <a:pt x="10629" y="20817"/>
                    <a:pt x="5074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139945" y="623403"/>
              <a:ext cx="79381" cy="10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36" fill="norm" stroke="1" extrusionOk="0">
                  <a:moveTo>
                    <a:pt x="17054" y="5888"/>
                  </a:moveTo>
                  <a:cubicBezTo>
                    <a:pt x="17054" y="4462"/>
                    <a:pt x="17054" y="3035"/>
                    <a:pt x="16485" y="1813"/>
                  </a:cubicBezTo>
                  <a:cubicBezTo>
                    <a:pt x="15917" y="590"/>
                    <a:pt x="14780" y="-429"/>
                    <a:pt x="12506" y="182"/>
                  </a:cubicBezTo>
                  <a:cubicBezTo>
                    <a:pt x="10233" y="794"/>
                    <a:pt x="6822" y="3035"/>
                    <a:pt x="4406" y="6194"/>
                  </a:cubicBezTo>
                  <a:cubicBezTo>
                    <a:pt x="1991" y="9352"/>
                    <a:pt x="570" y="13428"/>
                    <a:pt x="143" y="16077"/>
                  </a:cubicBezTo>
                  <a:cubicBezTo>
                    <a:pt x="-283" y="18726"/>
                    <a:pt x="285" y="19948"/>
                    <a:pt x="1280" y="20560"/>
                  </a:cubicBezTo>
                  <a:cubicBezTo>
                    <a:pt x="2275" y="21171"/>
                    <a:pt x="3696" y="21171"/>
                    <a:pt x="5401" y="19541"/>
                  </a:cubicBezTo>
                  <a:cubicBezTo>
                    <a:pt x="7106" y="17911"/>
                    <a:pt x="9096" y="14650"/>
                    <a:pt x="10375" y="12307"/>
                  </a:cubicBezTo>
                  <a:cubicBezTo>
                    <a:pt x="11654" y="9963"/>
                    <a:pt x="12222" y="8537"/>
                    <a:pt x="12649" y="8639"/>
                  </a:cubicBezTo>
                  <a:cubicBezTo>
                    <a:pt x="13075" y="8741"/>
                    <a:pt x="13359" y="10371"/>
                    <a:pt x="14780" y="12205"/>
                  </a:cubicBezTo>
                  <a:cubicBezTo>
                    <a:pt x="16201" y="14039"/>
                    <a:pt x="18759" y="16077"/>
                    <a:pt x="21317" y="18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251075" y="624944"/>
              <a:ext cx="120650" cy="10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3757"/>
                  </a:moveTo>
                  <a:cubicBezTo>
                    <a:pt x="1895" y="7425"/>
                    <a:pt x="3789" y="11093"/>
                    <a:pt x="4737" y="13437"/>
                  </a:cubicBezTo>
                  <a:cubicBezTo>
                    <a:pt x="5684" y="15780"/>
                    <a:pt x="5684" y="16799"/>
                    <a:pt x="5495" y="17818"/>
                  </a:cubicBezTo>
                  <a:cubicBezTo>
                    <a:pt x="5305" y="18837"/>
                    <a:pt x="4926" y="19856"/>
                    <a:pt x="4263" y="20467"/>
                  </a:cubicBezTo>
                  <a:cubicBezTo>
                    <a:pt x="3600" y="21078"/>
                    <a:pt x="2653" y="21282"/>
                    <a:pt x="2084" y="20773"/>
                  </a:cubicBezTo>
                  <a:cubicBezTo>
                    <a:pt x="1516" y="20263"/>
                    <a:pt x="1326" y="19040"/>
                    <a:pt x="1895" y="16595"/>
                  </a:cubicBezTo>
                  <a:cubicBezTo>
                    <a:pt x="2463" y="14150"/>
                    <a:pt x="3789" y="10482"/>
                    <a:pt x="4832" y="8139"/>
                  </a:cubicBezTo>
                  <a:cubicBezTo>
                    <a:pt x="5874" y="5795"/>
                    <a:pt x="6632" y="4776"/>
                    <a:pt x="7484" y="4063"/>
                  </a:cubicBezTo>
                  <a:cubicBezTo>
                    <a:pt x="8337" y="3350"/>
                    <a:pt x="9284" y="2942"/>
                    <a:pt x="10042" y="3452"/>
                  </a:cubicBezTo>
                  <a:cubicBezTo>
                    <a:pt x="10800" y="3961"/>
                    <a:pt x="11368" y="5388"/>
                    <a:pt x="12126" y="6203"/>
                  </a:cubicBezTo>
                  <a:cubicBezTo>
                    <a:pt x="12884" y="7018"/>
                    <a:pt x="13832" y="7222"/>
                    <a:pt x="14874" y="6610"/>
                  </a:cubicBezTo>
                  <a:cubicBezTo>
                    <a:pt x="15916" y="5999"/>
                    <a:pt x="17053" y="4573"/>
                    <a:pt x="17621" y="3350"/>
                  </a:cubicBezTo>
                  <a:cubicBezTo>
                    <a:pt x="18189" y="2127"/>
                    <a:pt x="18189" y="1108"/>
                    <a:pt x="17716" y="497"/>
                  </a:cubicBezTo>
                  <a:cubicBezTo>
                    <a:pt x="17242" y="-114"/>
                    <a:pt x="16295" y="-318"/>
                    <a:pt x="14874" y="803"/>
                  </a:cubicBezTo>
                  <a:cubicBezTo>
                    <a:pt x="13453" y="1924"/>
                    <a:pt x="11558" y="4369"/>
                    <a:pt x="10421" y="7527"/>
                  </a:cubicBezTo>
                  <a:cubicBezTo>
                    <a:pt x="9284" y="10686"/>
                    <a:pt x="8905" y="14557"/>
                    <a:pt x="9095" y="16901"/>
                  </a:cubicBezTo>
                  <a:cubicBezTo>
                    <a:pt x="9284" y="19244"/>
                    <a:pt x="10042" y="20059"/>
                    <a:pt x="12221" y="19957"/>
                  </a:cubicBezTo>
                  <a:cubicBezTo>
                    <a:pt x="14400" y="19856"/>
                    <a:pt x="18000" y="18837"/>
                    <a:pt x="21600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676525" y="575554"/>
              <a:ext cx="127000" cy="15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8189"/>
                  </a:moveTo>
                  <a:cubicBezTo>
                    <a:pt x="720" y="7751"/>
                    <a:pt x="1440" y="7313"/>
                    <a:pt x="1890" y="7459"/>
                  </a:cubicBezTo>
                  <a:cubicBezTo>
                    <a:pt x="2340" y="7605"/>
                    <a:pt x="2520" y="8335"/>
                    <a:pt x="2250" y="10524"/>
                  </a:cubicBezTo>
                  <a:cubicBezTo>
                    <a:pt x="1980" y="12713"/>
                    <a:pt x="1260" y="16362"/>
                    <a:pt x="900" y="18551"/>
                  </a:cubicBezTo>
                  <a:cubicBezTo>
                    <a:pt x="540" y="20740"/>
                    <a:pt x="540" y="21470"/>
                    <a:pt x="630" y="21178"/>
                  </a:cubicBezTo>
                  <a:cubicBezTo>
                    <a:pt x="720" y="20886"/>
                    <a:pt x="900" y="19573"/>
                    <a:pt x="900" y="16581"/>
                  </a:cubicBezTo>
                  <a:cubicBezTo>
                    <a:pt x="900" y="13589"/>
                    <a:pt x="720" y="8919"/>
                    <a:pt x="720" y="6219"/>
                  </a:cubicBezTo>
                  <a:cubicBezTo>
                    <a:pt x="720" y="3519"/>
                    <a:pt x="900" y="2789"/>
                    <a:pt x="1080" y="2059"/>
                  </a:cubicBezTo>
                  <a:cubicBezTo>
                    <a:pt x="1260" y="1329"/>
                    <a:pt x="1440" y="600"/>
                    <a:pt x="1980" y="235"/>
                  </a:cubicBezTo>
                  <a:cubicBezTo>
                    <a:pt x="2520" y="-130"/>
                    <a:pt x="3420" y="-130"/>
                    <a:pt x="4320" y="673"/>
                  </a:cubicBezTo>
                  <a:cubicBezTo>
                    <a:pt x="5220" y="1475"/>
                    <a:pt x="6120" y="3081"/>
                    <a:pt x="6930" y="4321"/>
                  </a:cubicBezTo>
                  <a:cubicBezTo>
                    <a:pt x="7740" y="5562"/>
                    <a:pt x="8460" y="6438"/>
                    <a:pt x="9270" y="7021"/>
                  </a:cubicBezTo>
                  <a:cubicBezTo>
                    <a:pt x="10080" y="7605"/>
                    <a:pt x="10980" y="7897"/>
                    <a:pt x="12150" y="7094"/>
                  </a:cubicBezTo>
                  <a:cubicBezTo>
                    <a:pt x="13320" y="6292"/>
                    <a:pt x="14760" y="4394"/>
                    <a:pt x="15750" y="3081"/>
                  </a:cubicBezTo>
                  <a:cubicBezTo>
                    <a:pt x="16740" y="1767"/>
                    <a:pt x="17280" y="1038"/>
                    <a:pt x="17730" y="1184"/>
                  </a:cubicBezTo>
                  <a:cubicBezTo>
                    <a:pt x="18180" y="1329"/>
                    <a:pt x="18540" y="2351"/>
                    <a:pt x="18810" y="4613"/>
                  </a:cubicBezTo>
                  <a:cubicBezTo>
                    <a:pt x="19080" y="6875"/>
                    <a:pt x="19260" y="10378"/>
                    <a:pt x="19350" y="12567"/>
                  </a:cubicBezTo>
                  <a:cubicBezTo>
                    <a:pt x="19440" y="14756"/>
                    <a:pt x="19440" y="15632"/>
                    <a:pt x="19800" y="16289"/>
                  </a:cubicBezTo>
                  <a:cubicBezTo>
                    <a:pt x="20160" y="16946"/>
                    <a:pt x="20880" y="17384"/>
                    <a:pt x="21600" y="17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854645" y="580698"/>
              <a:ext cx="69530" cy="13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7" fill="norm" stroke="1" extrusionOk="0">
                  <a:moveTo>
                    <a:pt x="21501" y="1573"/>
                  </a:moveTo>
                  <a:cubicBezTo>
                    <a:pt x="20519" y="892"/>
                    <a:pt x="19537" y="212"/>
                    <a:pt x="18065" y="42"/>
                  </a:cubicBezTo>
                  <a:cubicBezTo>
                    <a:pt x="16592" y="-128"/>
                    <a:pt x="14628" y="212"/>
                    <a:pt x="11846" y="1148"/>
                  </a:cubicBezTo>
                  <a:cubicBezTo>
                    <a:pt x="9065" y="2083"/>
                    <a:pt x="5465" y="3614"/>
                    <a:pt x="3337" y="6165"/>
                  </a:cubicBezTo>
                  <a:cubicBezTo>
                    <a:pt x="1210" y="8716"/>
                    <a:pt x="556" y="12288"/>
                    <a:pt x="228" y="14669"/>
                  </a:cubicBezTo>
                  <a:cubicBezTo>
                    <a:pt x="-99" y="17050"/>
                    <a:pt x="-99" y="18241"/>
                    <a:pt x="392" y="19176"/>
                  </a:cubicBezTo>
                  <a:cubicBezTo>
                    <a:pt x="883" y="20111"/>
                    <a:pt x="1865" y="20792"/>
                    <a:pt x="3992" y="21132"/>
                  </a:cubicBezTo>
                  <a:cubicBezTo>
                    <a:pt x="6119" y="21472"/>
                    <a:pt x="9392" y="21472"/>
                    <a:pt x="12337" y="21047"/>
                  </a:cubicBezTo>
                  <a:cubicBezTo>
                    <a:pt x="15283" y="20622"/>
                    <a:pt x="17901" y="19771"/>
                    <a:pt x="20519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857500" y="643849"/>
              <a:ext cx="79375" cy="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84" y="11040"/>
                    <a:pt x="10368" y="1783"/>
                    <a:pt x="13968" y="240"/>
                  </a:cubicBezTo>
                  <a:cubicBezTo>
                    <a:pt x="17568" y="-1303"/>
                    <a:pt x="19584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556254" y="1111660"/>
              <a:ext cx="104271" cy="21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2" fill="norm" stroke="1" extrusionOk="0">
                  <a:moveTo>
                    <a:pt x="11023" y="9120"/>
                  </a:moveTo>
                  <a:cubicBezTo>
                    <a:pt x="9932" y="9331"/>
                    <a:pt x="8841" y="9541"/>
                    <a:pt x="7969" y="10332"/>
                  </a:cubicBezTo>
                  <a:cubicBezTo>
                    <a:pt x="7096" y="11122"/>
                    <a:pt x="6441" y="12492"/>
                    <a:pt x="5460" y="14177"/>
                  </a:cubicBezTo>
                  <a:cubicBezTo>
                    <a:pt x="4478" y="15863"/>
                    <a:pt x="3169" y="17865"/>
                    <a:pt x="2187" y="19288"/>
                  </a:cubicBezTo>
                  <a:cubicBezTo>
                    <a:pt x="1205" y="20710"/>
                    <a:pt x="551" y="21553"/>
                    <a:pt x="223" y="21500"/>
                  </a:cubicBezTo>
                  <a:cubicBezTo>
                    <a:pt x="-104" y="21448"/>
                    <a:pt x="-104" y="20499"/>
                    <a:pt x="441" y="18076"/>
                  </a:cubicBezTo>
                  <a:cubicBezTo>
                    <a:pt x="987" y="15653"/>
                    <a:pt x="2078" y="11754"/>
                    <a:pt x="3605" y="8593"/>
                  </a:cubicBezTo>
                  <a:cubicBezTo>
                    <a:pt x="5132" y="5432"/>
                    <a:pt x="7096" y="3009"/>
                    <a:pt x="8514" y="1639"/>
                  </a:cubicBezTo>
                  <a:cubicBezTo>
                    <a:pt x="9932" y="269"/>
                    <a:pt x="10805" y="-47"/>
                    <a:pt x="11678" y="6"/>
                  </a:cubicBezTo>
                  <a:cubicBezTo>
                    <a:pt x="12551" y="58"/>
                    <a:pt x="13423" y="480"/>
                    <a:pt x="14623" y="2166"/>
                  </a:cubicBezTo>
                  <a:cubicBezTo>
                    <a:pt x="15823" y="3852"/>
                    <a:pt x="17351" y="6802"/>
                    <a:pt x="18551" y="9805"/>
                  </a:cubicBezTo>
                  <a:cubicBezTo>
                    <a:pt x="19751" y="12808"/>
                    <a:pt x="20623" y="15863"/>
                    <a:pt x="21496" y="18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590675" y="1228660"/>
              <a:ext cx="539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718038" y="1149285"/>
              <a:ext cx="117112" cy="13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517" y="0"/>
                  </a:moveTo>
                  <a:cubicBezTo>
                    <a:pt x="711" y="5613"/>
                    <a:pt x="906" y="11225"/>
                    <a:pt x="1101" y="14627"/>
                  </a:cubicBezTo>
                  <a:cubicBezTo>
                    <a:pt x="1295" y="18028"/>
                    <a:pt x="1490" y="19219"/>
                    <a:pt x="1490" y="19389"/>
                  </a:cubicBezTo>
                  <a:cubicBezTo>
                    <a:pt x="1490" y="19559"/>
                    <a:pt x="1295" y="18709"/>
                    <a:pt x="1003" y="15987"/>
                  </a:cubicBezTo>
                  <a:cubicBezTo>
                    <a:pt x="711" y="13266"/>
                    <a:pt x="322" y="8674"/>
                    <a:pt x="128" y="5698"/>
                  </a:cubicBezTo>
                  <a:cubicBezTo>
                    <a:pt x="-67" y="2721"/>
                    <a:pt x="-67" y="1361"/>
                    <a:pt x="322" y="935"/>
                  </a:cubicBezTo>
                  <a:cubicBezTo>
                    <a:pt x="711" y="510"/>
                    <a:pt x="1490" y="1020"/>
                    <a:pt x="3144" y="3487"/>
                  </a:cubicBezTo>
                  <a:cubicBezTo>
                    <a:pt x="4798" y="5953"/>
                    <a:pt x="7328" y="10375"/>
                    <a:pt x="9176" y="13436"/>
                  </a:cubicBezTo>
                  <a:cubicBezTo>
                    <a:pt x="11025" y="16498"/>
                    <a:pt x="12192" y="18198"/>
                    <a:pt x="13263" y="19474"/>
                  </a:cubicBezTo>
                  <a:cubicBezTo>
                    <a:pt x="14333" y="20750"/>
                    <a:pt x="15306" y="21600"/>
                    <a:pt x="16084" y="21600"/>
                  </a:cubicBezTo>
                  <a:cubicBezTo>
                    <a:pt x="16863" y="21600"/>
                    <a:pt x="17447" y="20750"/>
                    <a:pt x="17933" y="18028"/>
                  </a:cubicBezTo>
                  <a:cubicBezTo>
                    <a:pt x="18419" y="15307"/>
                    <a:pt x="18809" y="10715"/>
                    <a:pt x="19392" y="7569"/>
                  </a:cubicBezTo>
                  <a:cubicBezTo>
                    <a:pt x="19976" y="4422"/>
                    <a:pt x="20755" y="2721"/>
                    <a:pt x="21533" y="1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882775" y="1152460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882774" y="1113539"/>
              <a:ext cx="74085" cy="18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777" y="2344"/>
                  </a:moveTo>
                  <a:cubicBezTo>
                    <a:pt x="2777" y="1595"/>
                    <a:pt x="2777" y="846"/>
                    <a:pt x="3549" y="409"/>
                  </a:cubicBezTo>
                  <a:cubicBezTo>
                    <a:pt x="4320" y="-28"/>
                    <a:pt x="5863" y="-153"/>
                    <a:pt x="8177" y="222"/>
                  </a:cubicBezTo>
                  <a:cubicBezTo>
                    <a:pt x="10491" y="596"/>
                    <a:pt x="13577" y="1470"/>
                    <a:pt x="16354" y="3468"/>
                  </a:cubicBezTo>
                  <a:cubicBezTo>
                    <a:pt x="19131" y="5465"/>
                    <a:pt x="21600" y="8587"/>
                    <a:pt x="21600" y="11334"/>
                  </a:cubicBezTo>
                  <a:cubicBezTo>
                    <a:pt x="21600" y="14081"/>
                    <a:pt x="19131" y="16453"/>
                    <a:pt x="15120" y="18076"/>
                  </a:cubicBezTo>
                  <a:cubicBezTo>
                    <a:pt x="11109" y="19699"/>
                    <a:pt x="5554" y="20573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82624" y="1520760"/>
              <a:ext cx="490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64"/>
                    <a:pt x="21600" y="11127"/>
                    <a:pt x="19440" y="14727"/>
                  </a:cubicBezTo>
                  <a:cubicBezTo>
                    <a:pt x="17280" y="18327"/>
                    <a:pt x="864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98500" y="1476310"/>
              <a:ext cx="63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46125" y="1508060"/>
              <a:ext cx="12700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58825" y="1460435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06449" y="1465921"/>
              <a:ext cx="46213" cy="16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35" fill="norm" stroke="1" extrusionOk="0">
                  <a:moveTo>
                    <a:pt x="1440" y="114"/>
                  </a:moveTo>
                  <a:cubicBezTo>
                    <a:pt x="4320" y="-26"/>
                    <a:pt x="7200" y="-165"/>
                    <a:pt x="10560" y="532"/>
                  </a:cubicBezTo>
                  <a:cubicBezTo>
                    <a:pt x="13920" y="1229"/>
                    <a:pt x="17760" y="2761"/>
                    <a:pt x="19680" y="5061"/>
                  </a:cubicBezTo>
                  <a:cubicBezTo>
                    <a:pt x="21600" y="7360"/>
                    <a:pt x="21600" y="10426"/>
                    <a:pt x="18000" y="13283"/>
                  </a:cubicBezTo>
                  <a:cubicBezTo>
                    <a:pt x="14400" y="16140"/>
                    <a:pt x="7200" y="18787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71863" y="1479485"/>
              <a:ext cx="85363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1763" y="882"/>
                  </a:moveTo>
                  <a:cubicBezTo>
                    <a:pt x="10183" y="441"/>
                    <a:pt x="8602" y="0"/>
                    <a:pt x="7285" y="0"/>
                  </a:cubicBezTo>
                  <a:cubicBezTo>
                    <a:pt x="5968" y="0"/>
                    <a:pt x="4914" y="441"/>
                    <a:pt x="3597" y="2057"/>
                  </a:cubicBezTo>
                  <a:cubicBezTo>
                    <a:pt x="2280" y="3673"/>
                    <a:pt x="700" y="6465"/>
                    <a:pt x="173" y="9257"/>
                  </a:cubicBezTo>
                  <a:cubicBezTo>
                    <a:pt x="-354" y="12049"/>
                    <a:pt x="173" y="14841"/>
                    <a:pt x="3861" y="16898"/>
                  </a:cubicBezTo>
                  <a:cubicBezTo>
                    <a:pt x="7548" y="18955"/>
                    <a:pt x="14397" y="20278"/>
                    <a:pt x="212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239118" y="1562286"/>
              <a:ext cx="161057" cy="22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3" fill="norm" stroke="1" extrusionOk="0">
                  <a:moveTo>
                    <a:pt x="2002" y="579"/>
                  </a:moveTo>
                  <a:cubicBezTo>
                    <a:pt x="1296" y="3593"/>
                    <a:pt x="590" y="6607"/>
                    <a:pt x="237" y="9470"/>
                  </a:cubicBezTo>
                  <a:cubicBezTo>
                    <a:pt x="-116" y="12334"/>
                    <a:pt x="-116" y="15046"/>
                    <a:pt x="519" y="16955"/>
                  </a:cubicBezTo>
                  <a:cubicBezTo>
                    <a:pt x="1155" y="18864"/>
                    <a:pt x="2425" y="19969"/>
                    <a:pt x="3413" y="20622"/>
                  </a:cubicBezTo>
                  <a:cubicBezTo>
                    <a:pt x="4402" y="21275"/>
                    <a:pt x="5108" y="21476"/>
                    <a:pt x="6166" y="21426"/>
                  </a:cubicBezTo>
                  <a:cubicBezTo>
                    <a:pt x="7225" y="21376"/>
                    <a:pt x="8637" y="21074"/>
                    <a:pt x="10402" y="20421"/>
                  </a:cubicBezTo>
                  <a:cubicBezTo>
                    <a:pt x="12166" y="19768"/>
                    <a:pt x="14284" y="18763"/>
                    <a:pt x="16049" y="17256"/>
                  </a:cubicBezTo>
                  <a:cubicBezTo>
                    <a:pt x="17813" y="15749"/>
                    <a:pt x="19225" y="13740"/>
                    <a:pt x="20072" y="11580"/>
                  </a:cubicBezTo>
                  <a:cubicBezTo>
                    <a:pt x="20919" y="9420"/>
                    <a:pt x="21202" y="7109"/>
                    <a:pt x="21343" y="5301"/>
                  </a:cubicBezTo>
                  <a:cubicBezTo>
                    <a:pt x="21484" y="3493"/>
                    <a:pt x="21484" y="2187"/>
                    <a:pt x="21484" y="1283"/>
                  </a:cubicBezTo>
                  <a:cubicBezTo>
                    <a:pt x="21484" y="378"/>
                    <a:pt x="21484" y="-124"/>
                    <a:pt x="21202" y="27"/>
                  </a:cubicBezTo>
                  <a:cubicBezTo>
                    <a:pt x="20919" y="177"/>
                    <a:pt x="20355" y="981"/>
                    <a:pt x="19790" y="1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206499" y="1870010"/>
              <a:ext cx="1086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200"/>
                    <a:pt x="15709" y="10400"/>
                    <a:pt x="18655" y="14000"/>
                  </a:cubicBezTo>
                  <a:cubicBezTo>
                    <a:pt x="21600" y="17600"/>
                    <a:pt x="19636" y="19600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216025" y="1822385"/>
              <a:ext cx="95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257300" y="1841435"/>
              <a:ext cx="539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270000" y="1895410"/>
              <a:ext cx="412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377950" y="1828735"/>
              <a:ext cx="3175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273175" y="1392347"/>
              <a:ext cx="57150" cy="9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7438"/>
                  </a:moveTo>
                  <a:cubicBezTo>
                    <a:pt x="400" y="11236"/>
                    <a:pt x="800" y="15034"/>
                    <a:pt x="1000" y="17526"/>
                  </a:cubicBezTo>
                  <a:cubicBezTo>
                    <a:pt x="1200" y="20018"/>
                    <a:pt x="1200" y="21205"/>
                    <a:pt x="1200" y="20849"/>
                  </a:cubicBezTo>
                  <a:cubicBezTo>
                    <a:pt x="1200" y="20493"/>
                    <a:pt x="1200" y="18594"/>
                    <a:pt x="1600" y="15627"/>
                  </a:cubicBezTo>
                  <a:cubicBezTo>
                    <a:pt x="2000" y="12660"/>
                    <a:pt x="2800" y="8625"/>
                    <a:pt x="4200" y="5658"/>
                  </a:cubicBezTo>
                  <a:cubicBezTo>
                    <a:pt x="5600" y="2691"/>
                    <a:pt x="7600" y="792"/>
                    <a:pt x="10400" y="198"/>
                  </a:cubicBezTo>
                  <a:cubicBezTo>
                    <a:pt x="13200" y="-395"/>
                    <a:pt x="16800" y="317"/>
                    <a:pt x="18800" y="2691"/>
                  </a:cubicBezTo>
                  <a:cubicBezTo>
                    <a:pt x="20800" y="5064"/>
                    <a:pt x="21200" y="9100"/>
                    <a:pt x="21400" y="11710"/>
                  </a:cubicBezTo>
                  <a:cubicBezTo>
                    <a:pt x="21600" y="14321"/>
                    <a:pt x="21600" y="15508"/>
                    <a:pt x="21600" y="16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628987" y="1557117"/>
              <a:ext cx="91863" cy="20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67" fill="norm" stroke="1" extrusionOk="0">
                  <a:moveTo>
                    <a:pt x="19316" y="507"/>
                  </a:moveTo>
                  <a:cubicBezTo>
                    <a:pt x="18322" y="179"/>
                    <a:pt x="17329" y="-148"/>
                    <a:pt x="14474" y="70"/>
                  </a:cubicBezTo>
                  <a:cubicBezTo>
                    <a:pt x="11619" y="288"/>
                    <a:pt x="6902" y="1052"/>
                    <a:pt x="4171" y="1652"/>
                  </a:cubicBezTo>
                  <a:cubicBezTo>
                    <a:pt x="1440" y="2252"/>
                    <a:pt x="695" y="2688"/>
                    <a:pt x="322" y="3561"/>
                  </a:cubicBezTo>
                  <a:cubicBezTo>
                    <a:pt x="-50" y="4434"/>
                    <a:pt x="-50" y="5743"/>
                    <a:pt x="74" y="8197"/>
                  </a:cubicBezTo>
                  <a:cubicBezTo>
                    <a:pt x="198" y="10652"/>
                    <a:pt x="447" y="14252"/>
                    <a:pt x="447" y="16379"/>
                  </a:cubicBezTo>
                  <a:cubicBezTo>
                    <a:pt x="447" y="18507"/>
                    <a:pt x="198" y="19161"/>
                    <a:pt x="74" y="19761"/>
                  </a:cubicBezTo>
                  <a:cubicBezTo>
                    <a:pt x="-50" y="20361"/>
                    <a:pt x="-50" y="20907"/>
                    <a:pt x="819" y="21179"/>
                  </a:cubicBezTo>
                  <a:cubicBezTo>
                    <a:pt x="1688" y="21452"/>
                    <a:pt x="3426" y="21452"/>
                    <a:pt x="7026" y="21016"/>
                  </a:cubicBezTo>
                  <a:cubicBezTo>
                    <a:pt x="10626" y="20579"/>
                    <a:pt x="16088" y="19707"/>
                    <a:pt x="21550" y="18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638300" y="1692210"/>
              <a:ext cx="825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774825" y="1730310"/>
              <a:ext cx="635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774825" y="1664085"/>
              <a:ext cx="34520" cy="1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19601" fill="norm" stroke="1" extrusionOk="0">
                  <a:moveTo>
                    <a:pt x="9529" y="16570"/>
                  </a:moveTo>
                  <a:cubicBezTo>
                    <a:pt x="12706" y="18843"/>
                    <a:pt x="15882" y="21117"/>
                    <a:pt x="18106" y="18275"/>
                  </a:cubicBezTo>
                  <a:cubicBezTo>
                    <a:pt x="20329" y="15433"/>
                    <a:pt x="21600" y="7475"/>
                    <a:pt x="20012" y="3496"/>
                  </a:cubicBezTo>
                  <a:cubicBezTo>
                    <a:pt x="18424" y="-483"/>
                    <a:pt x="13976" y="-483"/>
                    <a:pt x="10165" y="654"/>
                  </a:cubicBezTo>
                  <a:cubicBezTo>
                    <a:pt x="6353" y="1791"/>
                    <a:pt x="3176" y="4064"/>
                    <a:pt x="0" y="6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190750" y="1644585"/>
              <a:ext cx="984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206625" y="1698560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384425" y="1515306"/>
              <a:ext cx="463550" cy="22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0520"/>
                  </a:moveTo>
                  <a:cubicBezTo>
                    <a:pt x="1430" y="20620"/>
                    <a:pt x="2860" y="20719"/>
                    <a:pt x="3847" y="20769"/>
                  </a:cubicBezTo>
                  <a:cubicBezTo>
                    <a:pt x="4833" y="20819"/>
                    <a:pt x="5375" y="20819"/>
                    <a:pt x="5770" y="20769"/>
                  </a:cubicBezTo>
                  <a:cubicBezTo>
                    <a:pt x="6164" y="20719"/>
                    <a:pt x="6411" y="20620"/>
                    <a:pt x="6584" y="20321"/>
                  </a:cubicBezTo>
                  <a:cubicBezTo>
                    <a:pt x="6756" y="20022"/>
                    <a:pt x="6855" y="19525"/>
                    <a:pt x="6904" y="17733"/>
                  </a:cubicBezTo>
                  <a:cubicBezTo>
                    <a:pt x="6953" y="15941"/>
                    <a:pt x="6953" y="12856"/>
                    <a:pt x="6953" y="10317"/>
                  </a:cubicBezTo>
                  <a:cubicBezTo>
                    <a:pt x="6953" y="7779"/>
                    <a:pt x="6953" y="5788"/>
                    <a:pt x="6978" y="4544"/>
                  </a:cubicBezTo>
                  <a:cubicBezTo>
                    <a:pt x="7003" y="3300"/>
                    <a:pt x="7052" y="2802"/>
                    <a:pt x="7373" y="2205"/>
                  </a:cubicBezTo>
                  <a:cubicBezTo>
                    <a:pt x="7693" y="1608"/>
                    <a:pt x="8285" y="911"/>
                    <a:pt x="9099" y="463"/>
                  </a:cubicBezTo>
                  <a:cubicBezTo>
                    <a:pt x="9912" y="15"/>
                    <a:pt x="10948" y="-184"/>
                    <a:pt x="11910" y="214"/>
                  </a:cubicBezTo>
                  <a:cubicBezTo>
                    <a:pt x="12871" y="612"/>
                    <a:pt x="13759" y="1608"/>
                    <a:pt x="14252" y="2752"/>
                  </a:cubicBezTo>
                  <a:cubicBezTo>
                    <a:pt x="14745" y="3897"/>
                    <a:pt x="14844" y="5191"/>
                    <a:pt x="14548" y="7132"/>
                  </a:cubicBezTo>
                  <a:cubicBezTo>
                    <a:pt x="14252" y="9073"/>
                    <a:pt x="13562" y="11661"/>
                    <a:pt x="13068" y="13503"/>
                  </a:cubicBezTo>
                  <a:cubicBezTo>
                    <a:pt x="12575" y="15344"/>
                    <a:pt x="12279" y="16439"/>
                    <a:pt x="12058" y="17434"/>
                  </a:cubicBezTo>
                  <a:cubicBezTo>
                    <a:pt x="11836" y="18430"/>
                    <a:pt x="11688" y="19326"/>
                    <a:pt x="11811" y="19774"/>
                  </a:cubicBezTo>
                  <a:cubicBezTo>
                    <a:pt x="11934" y="20222"/>
                    <a:pt x="12329" y="20222"/>
                    <a:pt x="13389" y="20122"/>
                  </a:cubicBezTo>
                  <a:cubicBezTo>
                    <a:pt x="14449" y="20022"/>
                    <a:pt x="16175" y="19823"/>
                    <a:pt x="17655" y="20022"/>
                  </a:cubicBezTo>
                  <a:cubicBezTo>
                    <a:pt x="19134" y="20222"/>
                    <a:pt x="20367" y="20819"/>
                    <a:pt x="2160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76325" y="2084122"/>
              <a:ext cx="587375" cy="3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20874"/>
                  </a:moveTo>
                  <a:cubicBezTo>
                    <a:pt x="856" y="19766"/>
                    <a:pt x="1712" y="18659"/>
                    <a:pt x="2783" y="15059"/>
                  </a:cubicBezTo>
                  <a:cubicBezTo>
                    <a:pt x="3853" y="11459"/>
                    <a:pt x="5137" y="5366"/>
                    <a:pt x="6169" y="2320"/>
                  </a:cubicBezTo>
                  <a:cubicBezTo>
                    <a:pt x="7200" y="-726"/>
                    <a:pt x="7978" y="-726"/>
                    <a:pt x="8640" y="2043"/>
                  </a:cubicBezTo>
                  <a:cubicBezTo>
                    <a:pt x="9302" y="4812"/>
                    <a:pt x="9846" y="10351"/>
                    <a:pt x="10625" y="13397"/>
                  </a:cubicBezTo>
                  <a:cubicBezTo>
                    <a:pt x="11403" y="16443"/>
                    <a:pt x="12415" y="16997"/>
                    <a:pt x="13641" y="16166"/>
                  </a:cubicBezTo>
                  <a:cubicBezTo>
                    <a:pt x="14867" y="15336"/>
                    <a:pt x="16307" y="13120"/>
                    <a:pt x="17494" y="11182"/>
                  </a:cubicBezTo>
                  <a:cubicBezTo>
                    <a:pt x="18681" y="9243"/>
                    <a:pt x="19615" y="7582"/>
                    <a:pt x="20257" y="7028"/>
                  </a:cubicBezTo>
                  <a:cubicBezTo>
                    <a:pt x="20899" y="6474"/>
                    <a:pt x="21250" y="7028"/>
                    <a:pt x="21600" y="7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54604" y="2336685"/>
              <a:ext cx="101022" cy="15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23" fill="norm" stroke="1" extrusionOk="0">
                  <a:moveTo>
                    <a:pt x="21477" y="877"/>
                  </a:moveTo>
                  <a:cubicBezTo>
                    <a:pt x="18777" y="297"/>
                    <a:pt x="16077" y="-283"/>
                    <a:pt x="13265" y="152"/>
                  </a:cubicBezTo>
                  <a:cubicBezTo>
                    <a:pt x="10452" y="587"/>
                    <a:pt x="7527" y="2036"/>
                    <a:pt x="5277" y="4718"/>
                  </a:cubicBezTo>
                  <a:cubicBezTo>
                    <a:pt x="3027" y="7400"/>
                    <a:pt x="1452" y="11314"/>
                    <a:pt x="664" y="13996"/>
                  </a:cubicBezTo>
                  <a:cubicBezTo>
                    <a:pt x="-123" y="16678"/>
                    <a:pt x="-123" y="18128"/>
                    <a:pt x="214" y="19143"/>
                  </a:cubicBezTo>
                  <a:cubicBezTo>
                    <a:pt x="552" y="20157"/>
                    <a:pt x="1227" y="20737"/>
                    <a:pt x="2915" y="21027"/>
                  </a:cubicBezTo>
                  <a:cubicBezTo>
                    <a:pt x="4602" y="21317"/>
                    <a:pt x="7302" y="21317"/>
                    <a:pt x="9889" y="20810"/>
                  </a:cubicBezTo>
                  <a:cubicBezTo>
                    <a:pt x="12477" y="20302"/>
                    <a:pt x="14952" y="19287"/>
                    <a:pt x="17427" y="18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66725" y="2428810"/>
              <a:ext cx="539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7850" y="2454210"/>
              <a:ext cx="1" cy="6032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67113" y="2374835"/>
              <a:ext cx="75838" cy="12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9" fill="norm" stroke="1" extrusionOk="0">
                  <a:moveTo>
                    <a:pt x="3497" y="0"/>
                  </a:moveTo>
                  <a:cubicBezTo>
                    <a:pt x="2297" y="527"/>
                    <a:pt x="1097" y="1054"/>
                    <a:pt x="497" y="2722"/>
                  </a:cubicBezTo>
                  <a:cubicBezTo>
                    <a:pt x="-103" y="4390"/>
                    <a:pt x="-103" y="7200"/>
                    <a:pt x="197" y="10010"/>
                  </a:cubicBezTo>
                  <a:cubicBezTo>
                    <a:pt x="497" y="12820"/>
                    <a:pt x="1097" y="15629"/>
                    <a:pt x="2297" y="17561"/>
                  </a:cubicBezTo>
                  <a:cubicBezTo>
                    <a:pt x="3497" y="19493"/>
                    <a:pt x="5297" y="20546"/>
                    <a:pt x="7097" y="21073"/>
                  </a:cubicBezTo>
                  <a:cubicBezTo>
                    <a:pt x="8897" y="21600"/>
                    <a:pt x="10697" y="21600"/>
                    <a:pt x="12797" y="20546"/>
                  </a:cubicBezTo>
                  <a:cubicBezTo>
                    <a:pt x="14897" y="19493"/>
                    <a:pt x="17297" y="17385"/>
                    <a:pt x="18797" y="14839"/>
                  </a:cubicBezTo>
                  <a:cubicBezTo>
                    <a:pt x="20297" y="12293"/>
                    <a:pt x="20897" y="9307"/>
                    <a:pt x="20897" y="7288"/>
                  </a:cubicBezTo>
                  <a:cubicBezTo>
                    <a:pt x="20897" y="5268"/>
                    <a:pt x="20297" y="4215"/>
                    <a:pt x="19397" y="3424"/>
                  </a:cubicBezTo>
                  <a:cubicBezTo>
                    <a:pt x="18497" y="2634"/>
                    <a:pt x="17297" y="2107"/>
                    <a:pt x="17597" y="1932"/>
                  </a:cubicBezTo>
                  <a:cubicBezTo>
                    <a:pt x="17897" y="1756"/>
                    <a:pt x="19697" y="1932"/>
                    <a:pt x="21497" y="2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93485" y="2344805"/>
              <a:ext cx="66941" cy="14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9" fill="norm" stroke="1" extrusionOk="0">
                  <a:moveTo>
                    <a:pt x="21347" y="2639"/>
                  </a:moveTo>
                  <a:cubicBezTo>
                    <a:pt x="20672" y="1833"/>
                    <a:pt x="19997" y="1027"/>
                    <a:pt x="18647" y="544"/>
                  </a:cubicBezTo>
                  <a:cubicBezTo>
                    <a:pt x="17297" y="60"/>
                    <a:pt x="15272" y="-101"/>
                    <a:pt x="13585" y="60"/>
                  </a:cubicBezTo>
                  <a:cubicBezTo>
                    <a:pt x="11897" y="221"/>
                    <a:pt x="10547" y="705"/>
                    <a:pt x="8522" y="2398"/>
                  </a:cubicBezTo>
                  <a:cubicBezTo>
                    <a:pt x="6497" y="4090"/>
                    <a:pt x="3797" y="6992"/>
                    <a:pt x="2109" y="10054"/>
                  </a:cubicBezTo>
                  <a:cubicBezTo>
                    <a:pt x="422" y="13117"/>
                    <a:pt x="-253" y="16341"/>
                    <a:pt x="84" y="18275"/>
                  </a:cubicBezTo>
                  <a:cubicBezTo>
                    <a:pt x="422" y="20209"/>
                    <a:pt x="1772" y="20854"/>
                    <a:pt x="3459" y="21177"/>
                  </a:cubicBezTo>
                  <a:cubicBezTo>
                    <a:pt x="5147" y="21499"/>
                    <a:pt x="7172" y="21499"/>
                    <a:pt x="9703" y="21096"/>
                  </a:cubicBezTo>
                  <a:cubicBezTo>
                    <a:pt x="12234" y="20693"/>
                    <a:pt x="15272" y="19887"/>
                    <a:pt x="16791" y="19162"/>
                  </a:cubicBezTo>
                  <a:cubicBezTo>
                    <a:pt x="18310" y="18436"/>
                    <a:pt x="18310" y="17792"/>
                    <a:pt x="18310" y="17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03275" y="2412935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83827" y="2435160"/>
              <a:ext cx="75024" cy="7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6" fill="norm" stroke="1" extrusionOk="0">
                  <a:moveTo>
                    <a:pt x="2366" y="0"/>
                  </a:moveTo>
                  <a:cubicBezTo>
                    <a:pt x="3866" y="313"/>
                    <a:pt x="5366" y="626"/>
                    <a:pt x="6266" y="1565"/>
                  </a:cubicBezTo>
                  <a:cubicBezTo>
                    <a:pt x="7166" y="2504"/>
                    <a:pt x="7466" y="4070"/>
                    <a:pt x="6566" y="6887"/>
                  </a:cubicBezTo>
                  <a:cubicBezTo>
                    <a:pt x="5666" y="9704"/>
                    <a:pt x="3566" y="13774"/>
                    <a:pt x="2066" y="16435"/>
                  </a:cubicBezTo>
                  <a:cubicBezTo>
                    <a:pt x="566" y="19096"/>
                    <a:pt x="-334" y="20348"/>
                    <a:pt x="116" y="20974"/>
                  </a:cubicBezTo>
                  <a:cubicBezTo>
                    <a:pt x="566" y="21600"/>
                    <a:pt x="2366" y="21600"/>
                    <a:pt x="6116" y="20817"/>
                  </a:cubicBezTo>
                  <a:cubicBezTo>
                    <a:pt x="9866" y="20035"/>
                    <a:pt x="15566" y="18470"/>
                    <a:pt x="21266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92301" y="2378010"/>
              <a:ext cx="75098" cy="1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6" fill="norm" stroke="1" extrusionOk="0">
                  <a:moveTo>
                    <a:pt x="3075" y="0"/>
                  </a:moveTo>
                  <a:cubicBezTo>
                    <a:pt x="2187" y="2160"/>
                    <a:pt x="1299" y="4320"/>
                    <a:pt x="708" y="7560"/>
                  </a:cubicBezTo>
                  <a:cubicBezTo>
                    <a:pt x="116" y="10800"/>
                    <a:pt x="-180" y="15120"/>
                    <a:pt x="116" y="17673"/>
                  </a:cubicBezTo>
                  <a:cubicBezTo>
                    <a:pt x="412" y="20225"/>
                    <a:pt x="1299" y="21011"/>
                    <a:pt x="3519" y="21305"/>
                  </a:cubicBezTo>
                  <a:cubicBezTo>
                    <a:pt x="5738" y="21600"/>
                    <a:pt x="9288" y="21404"/>
                    <a:pt x="12543" y="18556"/>
                  </a:cubicBezTo>
                  <a:cubicBezTo>
                    <a:pt x="15798" y="15709"/>
                    <a:pt x="18757" y="10211"/>
                    <a:pt x="20088" y="6971"/>
                  </a:cubicBezTo>
                  <a:cubicBezTo>
                    <a:pt x="21420" y="3731"/>
                    <a:pt x="21124" y="2749"/>
                    <a:pt x="20236" y="2062"/>
                  </a:cubicBezTo>
                  <a:cubicBezTo>
                    <a:pt x="19349" y="1375"/>
                    <a:pt x="17869" y="982"/>
                    <a:pt x="17278" y="1276"/>
                  </a:cubicBezTo>
                  <a:cubicBezTo>
                    <a:pt x="16686" y="1571"/>
                    <a:pt x="16982" y="2553"/>
                    <a:pt x="17278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30300" y="2460560"/>
              <a:ext cx="285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235075" y="2457385"/>
              <a:ext cx="444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308100" y="2451035"/>
              <a:ext cx="158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520824" y="2339910"/>
              <a:ext cx="82551" cy="14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3323" y="0"/>
                  </a:moveTo>
                  <a:cubicBezTo>
                    <a:pt x="2215" y="484"/>
                    <a:pt x="1108" y="967"/>
                    <a:pt x="554" y="3224"/>
                  </a:cubicBezTo>
                  <a:cubicBezTo>
                    <a:pt x="0" y="5481"/>
                    <a:pt x="0" y="9510"/>
                    <a:pt x="0" y="12573"/>
                  </a:cubicBezTo>
                  <a:cubicBezTo>
                    <a:pt x="0" y="15636"/>
                    <a:pt x="0" y="17731"/>
                    <a:pt x="554" y="19021"/>
                  </a:cubicBezTo>
                  <a:cubicBezTo>
                    <a:pt x="1108" y="20310"/>
                    <a:pt x="2215" y="20794"/>
                    <a:pt x="3462" y="21116"/>
                  </a:cubicBezTo>
                  <a:cubicBezTo>
                    <a:pt x="4708" y="21439"/>
                    <a:pt x="6092" y="21600"/>
                    <a:pt x="8446" y="20713"/>
                  </a:cubicBezTo>
                  <a:cubicBezTo>
                    <a:pt x="10800" y="19827"/>
                    <a:pt x="14123" y="17893"/>
                    <a:pt x="16338" y="15555"/>
                  </a:cubicBezTo>
                  <a:cubicBezTo>
                    <a:pt x="18554" y="13218"/>
                    <a:pt x="19662" y="10478"/>
                    <a:pt x="20215" y="8382"/>
                  </a:cubicBezTo>
                  <a:cubicBezTo>
                    <a:pt x="20769" y="6287"/>
                    <a:pt x="20769" y="4836"/>
                    <a:pt x="20492" y="3707"/>
                  </a:cubicBezTo>
                  <a:cubicBezTo>
                    <a:pt x="20215" y="2579"/>
                    <a:pt x="19662" y="1773"/>
                    <a:pt x="19800" y="1854"/>
                  </a:cubicBezTo>
                  <a:cubicBezTo>
                    <a:pt x="19938" y="1934"/>
                    <a:pt x="20769" y="2901"/>
                    <a:pt x="21600" y="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680000" y="2305566"/>
              <a:ext cx="110700" cy="15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8" fill="norm" stroke="1" extrusionOk="0">
                  <a:moveTo>
                    <a:pt x="21517" y="1250"/>
                  </a:moveTo>
                  <a:cubicBezTo>
                    <a:pt x="18843" y="511"/>
                    <a:pt x="16168" y="-229"/>
                    <a:pt x="13597" y="67"/>
                  </a:cubicBezTo>
                  <a:cubicBezTo>
                    <a:pt x="11026" y="363"/>
                    <a:pt x="8557" y="1694"/>
                    <a:pt x="6500" y="3692"/>
                  </a:cubicBezTo>
                  <a:cubicBezTo>
                    <a:pt x="4443" y="5689"/>
                    <a:pt x="2797" y="8352"/>
                    <a:pt x="1768" y="10941"/>
                  </a:cubicBezTo>
                  <a:cubicBezTo>
                    <a:pt x="740" y="13530"/>
                    <a:pt x="328" y="16045"/>
                    <a:pt x="123" y="17672"/>
                  </a:cubicBezTo>
                  <a:cubicBezTo>
                    <a:pt x="-83" y="19300"/>
                    <a:pt x="-83" y="20039"/>
                    <a:pt x="534" y="20557"/>
                  </a:cubicBezTo>
                  <a:cubicBezTo>
                    <a:pt x="1151" y="21075"/>
                    <a:pt x="2386" y="21371"/>
                    <a:pt x="5266" y="21297"/>
                  </a:cubicBezTo>
                  <a:cubicBezTo>
                    <a:pt x="8146" y="21223"/>
                    <a:pt x="12671" y="20779"/>
                    <a:pt x="15448" y="20261"/>
                  </a:cubicBezTo>
                  <a:cubicBezTo>
                    <a:pt x="18226" y="19744"/>
                    <a:pt x="19254" y="19152"/>
                    <a:pt x="20283" y="18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689100" y="2403410"/>
              <a:ext cx="8572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802341" y="2444685"/>
              <a:ext cx="40615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3877" y="0"/>
                  </a:moveTo>
                  <a:cubicBezTo>
                    <a:pt x="3323" y="2667"/>
                    <a:pt x="2769" y="5333"/>
                    <a:pt x="1938" y="7733"/>
                  </a:cubicBezTo>
                  <a:cubicBezTo>
                    <a:pt x="1108" y="10133"/>
                    <a:pt x="0" y="12267"/>
                    <a:pt x="0" y="12400"/>
                  </a:cubicBezTo>
                  <a:cubicBezTo>
                    <a:pt x="0" y="12533"/>
                    <a:pt x="1108" y="10667"/>
                    <a:pt x="2492" y="9067"/>
                  </a:cubicBezTo>
                  <a:cubicBezTo>
                    <a:pt x="3877" y="7467"/>
                    <a:pt x="5538" y="6133"/>
                    <a:pt x="7200" y="4933"/>
                  </a:cubicBezTo>
                  <a:cubicBezTo>
                    <a:pt x="8862" y="3733"/>
                    <a:pt x="10523" y="2667"/>
                    <a:pt x="12738" y="2533"/>
                  </a:cubicBezTo>
                  <a:cubicBezTo>
                    <a:pt x="14954" y="2400"/>
                    <a:pt x="17723" y="3200"/>
                    <a:pt x="19385" y="4933"/>
                  </a:cubicBezTo>
                  <a:cubicBezTo>
                    <a:pt x="21046" y="6667"/>
                    <a:pt x="21600" y="9333"/>
                    <a:pt x="21046" y="12267"/>
                  </a:cubicBezTo>
                  <a:cubicBezTo>
                    <a:pt x="20492" y="15200"/>
                    <a:pt x="18831" y="18400"/>
                    <a:pt x="17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2075" y="2781235"/>
              <a:ext cx="4619625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67"/>
                  </a:moveTo>
                  <a:cubicBezTo>
                    <a:pt x="79" y="13563"/>
                    <a:pt x="158" y="12558"/>
                    <a:pt x="287" y="11888"/>
                  </a:cubicBezTo>
                  <a:cubicBezTo>
                    <a:pt x="416" y="11219"/>
                    <a:pt x="594" y="10884"/>
                    <a:pt x="767" y="10633"/>
                  </a:cubicBezTo>
                  <a:cubicBezTo>
                    <a:pt x="940" y="10381"/>
                    <a:pt x="1108" y="10214"/>
                    <a:pt x="1284" y="9963"/>
                  </a:cubicBezTo>
                  <a:cubicBezTo>
                    <a:pt x="1460" y="9712"/>
                    <a:pt x="1643" y="9377"/>
                    <a:pt x="1816" y="9042"/>
                  </a:cubicBezTo>
                  <a:cubicBezTo>
                    <a:pt x="1989" y="8707"/>
                    <a:pt x="2153" y="8372"/>
                    <a:pt x="2336" y="8037"/>
                  </a:cubicBezTo>
                  <a:cubicBezTo>
                    <a:pt x="2519" y="7702"/>
                    <a:pt x="2722" y="7367"/>
                    <a:pt x="2895" y="7116"/>
                  </a:cubicBezTo>
                  <a:cubicBezTo>
                    <a:pt x="3068" y="6865"/>
                    <a:pt x="3212" y="6698"/>
                    <a:pt x="3360" y="6530"/>
                  </a:cubicBezTo>
                  <a:cubicBezTo>
                    <a:pt x="3508" y="6363"/>
                    <a:pt x="3662" y="6195"/>
                    <a:pt x="3828" y="5944"/>
                  </a:cubicBezTo>
                  <a:cubicBezTo>
                    <a:pt x="3993" y="5693"/>
                    <a:pt x="4172" y="5358"/>
                    <a:pt x="4345" y="5023"/>
                  </a:cubicBezTo>
                  <a:cubicBezTo>
                    <a:pt x="4518" y="4688"/>
                    <a:pt x="4686" y="4353"/>
                    <a:pt x="4872" y="4019"/>
                  </a:cubicBezTo>
                  <a:cubicBezTo>
                    <a:pt x="5057" y="3684"/>
                    <a:pt x="5260" y="3349"/>
                    <a:pt x="5458" y="3014"/>
                  </a:cubicBezTo>
                  <a:cubicBezTo>
                    <a:pt x="5656" y="2679"/>
                    <a:pt x="5849" y="2344"/>
                    <a:pt x="6049" y="2009"/>
                  </a:cubicBezTo>
                  <a:cubicBezTo>
                    <a:pt x="6250" y="1674"/>
                    <a:pt x="6458" y="1340"/>
                    <a:pt x="6663" y="1088"/>
                  </a:cubicBezTo>
                  <a:cubicBezTo>
                    <a:pt x="6868" y="837"/>
                    <a:pt x="7071" y="670"/>
                    <a:pt x="7277" y="586"/>
                  </a:cubicBezTo>
                  <a:cubicBezTo>
                    <a:pt x="7482" y="502"/>
                    <a:pt x="7690" y="502"/>
                    <a:pt x="7900" y="419"/>
                  </a:cubicBezTo>
                  <a:cubicBezTo>
                    <a:pt x="8111" y="335"/>
                    <a:pt x="8323" y="167"/>
                    <a:pt x="8541" y="84"/>
                  </a:cubicBezTo>
                  <a:cubicBezTo>
                    <a:pt x="8759" y="0"/>
                    <a:pt x="8981" y="0"/>
                    <a:pt x="9142" y="0"/>
                  </a:cubicBezTo>
                  <a:cubicBezTo>
                    <a:pt x="9303" y="0"/>
                    <a:pt x="9402" y="0"/>
                    <a:pt x="9518" y="0"/>
                  </a:cubicBezTo>
                  <a:cubicBezTo>
                    <a:pt x="9635" y="0"/>
                    <a:pt x="9768" y="0"/>
                    <a:pt x="9885" y="0"/>
                  </a:cubicBezTo>
                  <a:cubicBezTo>
                    <a:pt x="10001" y="0"/>
                    <a:pt x="10100" y="0"/>
                    <a:pt x="10209" y="0"/>
                  </a:cubicBezTo>
                  <a:cubicBezTo>
                    <a:pt x="10318" y="0"/>
                    <a:pt x="10436" y="0"/>
                    <a:pt x="10555" y="84"/>
                  </a:cubicBezTo>
                  <a:cubicBezTo>
                    <a:pt x="10674" y="167"/>
                    <a:pt x="10793" y="335"/>
                    <a:pt x="10909" y="502"/>
                  </a:cubicBezTo>
                  <a:cubicBezTo>
                    <a:pt x="11025" y="670"/>
                    <a:pt x="11139" y="837"/>
                    <a:pt x="11255" y="921"/>
                  </a:cubicBezTo>
                  <a:cubicBezTo>
                    <a:pt x="11372" y="1005"/>
                    <a:pt x="11490" y="1005"/>
                    <a:pt x="11621" y="1088"/>
                  </a:cubicBezTo>
                  <a:cubicBezTo>
                    <a:pt x="11753" y="1172"/>
                    <a:pt x="11896" y="1340"/>
                    <a:pt x="12020" y="1423"/>
                  </a:cubicBezTo>
                  <a:cubicBezTo>
                    <a:pt x="12144" y="1507"/>
                    <a:pt x="12247" y="1507"/>
                    <a:pt x="12366" y="1591"/>
                  </a:cubicBezTo>
                  <a:cubicBezTo>
                    <a:pt x="12485" y="1674"/>
                    <a:pt x="12619" y="1842"/>
                    <a:pt x="12757" y="1926"/>
                  </a:cubicBezTo>
                  <a:cubicBezTo>
                    <a:pt x="12896" y="2009"/>
                    <a:pt x="13039" y="2009"/>
                    <a:pt x="13232" y="2093"/>
                  </a:cubicBezTo>
                  <a:cubicBezTo>
                    <a:pt x="13425" y="2177"/>
                    <a:pt x="13668" y="2344"/>
                    <a:pt x="13863" y="2512"/>
                  </a:cubicBezTo>
                  <a:cubicBezTo>
                    <a:pt x="14059" y="2679"/>
                    <a:pt x="14207" y="2847"/>
                    <a:pt x="14407" y="3098"/>
                  </a:cubicBezTo>
                  <a:cubicBezTo>
                    <a:pt x="14608" y="3349"/>
                    <a:pt x="14860" y="3684"/>
                    <a:pt x="15053" y="3935"/>
                  </a:cubicBezTo>
                  <a:cubicBezTo>
                    <a:pt x="15246" y="4186"/>
                    <a:pt x="15380" y="4353"/>
                    <a:pt x="15508" y="4521"/>
                  </a:cubicBezTo>
                  <a:cubicBezTo>
                    <a:pt x="15637" y="4688"/>
                    <a:pt x="15761" y="4856"/>
                    <a:pt x="15885" y="5023"/>
                  </a:cubicBezTo>
                  <a:cubicBezTo>
                    <a:pt x="16008" y="5191"/>
                    <a:pt x="16132" y="5358"/>
                    <a:pt x="16315" y="5693"/>
                  </a:cubicBezTo>
                  <a:cubicBezTo>
                    <a:pt x="16498" y="6028"/>
                    <a:pt x="16741" y="6530"/>
                    <a:pt x="16924" y="6865"/>
                  </a:cubicBezTo>
                  <a:cubicBezTo>
                    <a:pt x="17107" y="7200"/>
                    <a:pt x="17231" y="7367"/>
                    <a:pt x="17352" y="7619"/>
                  </a:cubicBezTo>
                  <a:cubicBezTo>
                    <a:pt x="17473" y="7870"/>
                    <a:pt x="17592" y="8205"/>
                    <a:pt x="17762" y="8540"/>
                  </a:cubicBezTo>
                  <a:cubicBezTo>
                    <a:pt x="17933" y="8874"/>
                    <a:pt x="18156" y="9209"/>
                    <a:pt x="18374" y="9628"/>
                  </a:cubicBezTo>
                  <a:cubicBezTo>
                    <a:pt x="18591" y="10047"/>
                    <a:pt x="18804" y="10549"/>
                    <a:pt x="19009" y="11135"/>
                  </a:cubicBezTo>
                  <a:cubicBezTo>
                    <a:pt x="19215" y="11721"/>
                    <a:pt x="19413" y="12391"/>
                    <a:pt x="19606" y="12977"/>
                  </a:cubicBezTo>
                  <a:cubicBezTo>
                    <a:pt x="19799" y="13563"/>
                    <a:pt x="19987" y="14065"/>
                    <a:pt x="20197" y="14819"/>
                  </a:cubicBezTo>
                  <a:cubicBezTo>
                    <a:pt x="20407" y="15572"/>
                    <a:pt x="20640" y="16577"/>
                    <a:pt x="20878" y="17749"/>
                  </a:cubicBezTo>
                  <a:cubicBezTo>
                    <a:pt x="21115" y="18921"/>
                    <a:pt x="21358" y="20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30175" y="2910552"/>
              <a:ext cx="295275" cy="16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1438"/>
                  </a:moveTo>
                  <a:cubicBezTo>
                    <a:pt x="2013" y="20618"/>
                    <a:pt x="4026" y="19797"/>
                    <a:pt x="5690" y="19251"/>
                  </a:cubicBezTo>
                  <a:cubicBezTo>
                    <a:pt x="7355" y="18704"/>
                    <a:pt x="8671" y="18430"/>
                    <a:pt x="9523" y="18294"/>
                  </a:cubicBezTo>
                  <a:cubicBezTo>
                    <a:pt x="10374" y="18157"/>
                    <a:pt x="10761" y="18157"/>
                    <a:pt x="11226" y="18157"/>
                  </a:cubicBezTo>
                  <a:cubicBezTo>
                    <a:pt x="11690" y="18157"/>
                    <a:pt x="12232" y="18157"/>
                    <a:pt x="12465" y="17747"/>
                  </a:cubicBezTo>
                  <a:cubicBezTo>
                    <a:pt x="12697" y="17337"/>
                    <a:pt x="12619" y="16516"/>
                    <a:pt x="12232" y="14944"/>
                  </a:cubicBezTo>
                  <a:cubicBezTo>
                    <a:pt x="11845" y="13372"/>
                    <a:pt x="11148" y="11048"/>
                    <a:pt x="10645" y="9203"/>
                  </a:cubicBezTo>
                  <a:cubicBezTo>
                    <a:pt x="10142" y="7357"/>
                    <a:pt x="9832" y="5990"/>
                    <a:pt x="9794" y="4965"/>
                  </a:cubicBezTo>
                  <a:cubicBezTo>
                    <a:pt x="9755" y="3939"/>
                    <a:pt x="9987" y="3256"/>
                    <a:pt x="10839" y="2435"/>
                  </a:cubicBezTo>
                  <a:cubicBezTo>
                    <a:pt x="11690" y="1615"/>
                    <a:pt x="13161" y="658"/>
                    <a:pt x="14090" y="248"/>
                  </a:cubicBezTo>
                  <a:cubicBezTo>
                    <a:pt x="15019" y="-162"/>
                    <a:pt x="15406" y="-25"/>
                    <a:pt x="15716" y="385"/>
                  </a:cubicBezTo>
                  <a:cubicBezTo>
                    <a:pt x="16026" y="795"/>
                    <a:pt x="16258" y="1479"/>
                    <a:pt x="16219" y="2982"/>
                  </a:cubicBezTo>
                  <a:cubicBezTo>
                    <a:pt x="16181" y="4486"/>
                    <a:pt x="15871" y="6810"/>
                    <a:pt x="15329" y="9203"/>
                  </a:cubicBezTo>
                  <a:cubicBezTo>
                    <a:pt x="14787" y="11595"/>
                    <a:pt x="14013" y="14056"/>
                    <a:pt x="13626" y="15628"/>
                  </a:cubicBezTo>
                  <a:cubicBezTo>
                    <a:pt x="13239" y="17200"/>
                    <a:pt x="13239" y="17884"/>
                    <a:pt x="13471" y="18225"/>
                  </a:cubicBezTo>
                  <a:cubicBezTo>
                    <a:pt x="13703" y="18567"/>
                    <a:pt x="14168" y="18567"/>
                    <a:pt x="15561" y="18225"/>
                  </a:cubicBezTo>
                  <a:cubicBezTo>
                    <a:pt x="16955" y="17884"/>
                    <a:pt x="19277" y="17200"/>
                    <a:pt x="21600" y="16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60375" y="2981260"/>
              <a:ext cx="571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52865" y="3025710"/>
              <a:ext cx="77360" cy="1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780" fill="norm" stroke="1" extrusionOk="0">
                  <a:moveTo>
                    <a:pt x="3822" y="0"/>
                  </a:moveTo>
                  <a:cubicBezTo>
                    <a:pt x="1779" y="7200"/>
                    <a:pt x="-264" y="14400"/>
                    <a:pt x="28" y="18000"/>
                  </a:cubicBezTo>
                  <a:cubicBezTo>
                    <a:pt x="320" y="21600"/>
                    <a:pt x="2947" y="21600"/>
                    <a:pt x="6887" y="18600"/>
                  </a:cubicBezTo>
                  <a:cubicBezTo>
                    <a:pt x="10828" y="15600"/>
                    <a:pt x="16082" y="9600"/>
                    <a:pt x="21336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09600" y="2879660"/>
              <a:ext cx="698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362"/>
                  </a:moveTo>
                  <a:cubicBezTo>
                    <a:pt x="21600" y="1800"/>
                    <a:pt x="21600" y="1238"/>
                    <a:pt x="20945" y="787"/>
                  </a:cubicBezTo>
                  <a:cubicBezTo>
                    <a:pt x="20291" y="338"/>
                    <a:pt x="18982" y="0"/>
                    <a:pt x="16527" y="0"/>
                  </a:cubicBezTo>
                  <a:cubicBezTo>
                    <a:pt x="14073" y="0"/>
                    <a:pt x="10473" y="338"/>
                    <a:pt x="7855" y="1012"/>
                  </a:cubicBezTo>
                  <a:cubicBezTo>
                    <a:pt x="5236" y="1688"/>
                    <a:pt x="3600" y="2700"/>
                    <a:pt x="4255" y="3712"/>
                  </a:cubicBezTo>
                  <a:cubicBezTo>
                    <a:pt x="4909" y="4725"/>
                    <a:pt x="7855" y="5738"/>
                    <a:pt x="9982" y="6469"/>
                  </a:cubicBezTo>
                  <a:cubicBezTo>
                    <a:pt x="12109" y="7200"/>
                    <a:pt x="13418" y="7650"/>
                    <a:pt x="14073" y="8156"/>
                  </a:cubicBezTo>
                  <a:cubicBezTo>
                    <a:pt x="14727" y="8662"/>
                    <a:pt x="14727" y="9225"/>
                    <a:pt x="13582" y="9956"/>
                  </a:cubicBezTo>
                  <a:cubicBezTo>
                    <a:pt x="12436" y="10687"/>
                    <a:pt x="10145" y="11587"/>
                    <a:pt x="8018" y="12206"/>
                  </a:cubicBezTo>
                  <a:cubicBezTo>
                    <a:pt x="5891" y="12825"/>
                    <a:pt x="3927" y="13162"/>
                    <a:pt x="2455" y="13556"/>
                  </a:cubicBezTo>
                  <a:cubicBezTo>
                    <a:pt x="982" y="13950"/>
                    <a:pt x="0" y="14400"/>
                    <a:pt x="0" y="15581"/>
                  </a:cubicBezTo>
                  <a:cubicBezTo>
                    <a:pt x="0" y="16763"/>
                    <a:pt x="982" y="18675"/>
                    <a:pt x="3927" y="19800"/>
                  </a:cubicBezTo>
                  <a:cubicBezTo>
                    <a:pt x="6873" y="20925"/>
                    <a:pt x="11782" y="21262"/>
                    <a:pt x="166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68350" y="2955860"/>
              <a:ext cx="6350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17"/>
                    <a:pt x="14400" y="9834"/>
                    <a:pt x="18000" y="13434"/>
                  </a:cubicBezTo>
                  <a:cubicBezTo>
                    <a:pt x="21600" y="17034"/>
                    <a:pt x="21600" y="193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68350" y="2901796"/>
              <a:ext cx="62552" cy="9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74" fill="norm" stroke="1" extrusionOk="0">
                  <a:moveTo>
                    <a:pt x="0" y="13126"/>
                  </a:moveTo>
                  <a:cubicBezTo>
                    <a:pt x="354" y="9971"/>
                    <a:pt x="708" y="6816"/>
                    <a:pt x="2479" y="4268"/>
                  </a:cubicBezTo>
                  <a:cubicBezTo>
                    <a:pt x="4249" y="1720"/>
                    <a:pt x="7436" y="-222"/>
                    <a:pt x="10623" y="21"/>
                  </a:cubicBezTo>
                  <a:cubicBezTo>
                    <a:pt x="13810" y="263"/>
                    <a:pt x="16997" y="2690"/>
                    <a:pt x="18944" y="5239"/>
                  </a:cubicBezTo>
                  <a:cubicBezTo>
                    <a:pt x="20892" y="7787"/>
                    <a:pt x="21600" y="10457"/>
                    <a:pt x="20184" y="13005"/>
                  </a:cubicBezTo>
                  <a:cubicBezTo>
                    <a:pt x="18767" y="15553"/>
                    <a:pt x="15226" y="17980"/>
                    <a:pt x="12393" y="19436"/>
                  </a:cubicBezTo>
                  <a:cubicBezTo>
                    <a:pt x="9561" y="20893"/>
                    <a:pt x="7436" y="21378"/>
                    <a:pt x="7259" y="20893"/>
                  </a:cubicBezTo>
                  <a:cubicBezTo>
                    <a:pt x="7082" y="20407"/>
                    <a:pt x="8852" y="18951"/>
                    <a:pt x="10623" y="17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77757" y="2917760"/>
              <a:ext cx="17593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369"/>
                    <a:pt x="8415" y="738"/>
                    <a:pt x="4603" y="2123"/>
                  </a:cubicBezTo>
                  <a:cubicBezTo>
                    <a:pt x="792" y="3508"/>
                    <a:pt x="-479" y="5908"/>
                    <a:pt x="156" y="9323"/>
                  </a:cubicBezTo>
                  <a:cubicBezTo>
                    <a:pt x="792" y="12738"/>
                    <a:pt x="3333" y="17169"/>
                    <a:pt x="5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69950" y="2889185"/>
              <a:ext cx="12382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6650"/>
                    <a:pt x="7385" y="11700"/>
                    <a:pt x="10985" y="8100"/>
                  </a:cubicBezTo>
                  <a:cubicBezTo>
                    <a:pt x="14585" y="4500"/>
                    <a:pt x="18092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85824" y="2959035"/>
              <a:ext cx="762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42974" y="3025710"/>
              <a:ext cx="2857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36650" y="2894477"/>
              <a:ext cx="111125" cy="14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9214"/>
                  </a:moveTo>
                  <a:cubicBezTo>
                    <a:pt x="411" y="8459"/>
                    <a:pt x="823" y="7703"/>
                    <a:pt x="1029" y="7779"/>
                  </a:cubicBezTo>
                  <a:cubicBezTo>
                    <a:pt x="1234" y="7855"/>
                    <a:pt x="1234" y="8761"/>
                    <a:pt x="1029" y="10951"/>
                  </a:cubicBezTo>
                  <a:cubicBezTo>
                    <a:pt x="823" y="13141"/>
                    <a:pt x="411" y="16615"/>
                    <a:pt x="206" y="18730"/>
                  </a:cubicBezTo>
                  <a:cubicBezTo>
                    <a:pt x="0" y="20845"/>
                    <a:pt x="0" y="21600"/>
                    <a:pt x="309" y="21071"/>
                  </a:cubicBezTo>
                  <a:cubicBezTo>
                    <a:pt x="617" y="20543"/>
                    <a:pt x="1234" y="18730"/>
                    <a:pt x="1749" y="15256"/>
                  </a:cubicBezTo>
                  <a:cubicBezTo>
                    <a:pt x="2263" y="11782"/>
                    <a:pt x="2674" y="6646"/>
                    <a:pt x="2880" y="3701"/>
                  </a:cubicBezTo>
                  <a:cubicBezTo>
                    <a:pt x="3086" y="755"/>
                    <a:pt x="3086" y="0"/>
                    <a:pt x="3394" y="0"/>
                  </a:cubicBezTo>
                  <a:cubicBezTo>
                    <a:pt x="3703" y="0"/>
                    <a:pt x="4320" y="755"/>
                    <a:pt x="5451" y="1586"/>
                  </a:cubicBezTo>
                  <a:cubicBezTo>
                    <a:pt x="6583" y="2417"/>
                    <a:pt x="8229" y="3323"/>
                    <a:pt x="10080" y="3852"/>
                  </a:cubicBezTo>
                  <a:cubicBezTo>
                    <a:pt x="11931" y="4380"/>
                    <a:pt x="13989" y="4531"/>
                    <a:pt x="15429" y="4380"/>
                  </a:cubicBezTo>
                  <a:cubicBezTo>
                    <a:pt x="16869" y="4229"/>
                    <a:pt x="17691" y="3776"/>
                    <a:pt x="18206" y="4305"/>
                  </a:cubicBezTo>
                  <a:cubicBezTo>
                    <a:pt x="18720" y="4834"/>
                    <a:pt x="18926" y="6344"/>
                    <a:pt x="19029" y="8610"/>
                  </a:cubicBezTo>
                  <a:cubicBezTo>
                    <a:pt x="19131" y="10876"/>
                    <a:pt x="19131" y="13897"/>
                    <a:pt x="19543" y="15860"/>
                  </a:cubicBezTo>
                  <a:cubicBezTo>
                    <a:pt x="19954" y="17824"/>
                    <a:pt x="20777" y="18730"/>
                    <a:pt x="21600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304643" y="2914585"/>
              <a:ext cx="9808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70"/>
                    <a:pt x="-1585" y="9341"/>
                    <a:pt x="575" y="12941"/>
                  </a:cubicBezTo>
                  <a:cubicBezTo>
                    <a:pt x="2735" y="16541"/>
                    <a:pt x="11375" y="1907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298575" y="2887061"/>
              <a:ext cx="68319" cy="14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56" fill="norm" stroke="1" extrusionOk="0">
                  <a:moveTo>
                    <a:pt x="2901" y="4938"/>
                  </a:moveTo>
                  <a:cubicBezTo>
                    <a:pt x="2579" y="4167"/>
                    <a:pt x="2257" y="3396"/>
                    <a:pt x="2096" y="2547"/>
                  </a:cubicBezTo>
                  <a:cubicBezTo>
                    <a:pt x="1934" y="1698"/>
                    <a:pt x="1934" y="773"/>
                    <a:pt x="3063" y="310"/>
                  </a:cubicBezTo>
                  <a:cubicBezTo>
                    <a:pt x="4191" y="-153"/>
                    <a:pt x="6448" y="-153"/>
                    <a:pt x="9833" y="696"/>
                  </a:cubicBezTo>
                  <a:cubicBezTo>
                    <a:pt x="13218" y="1544"/>
                    <a:pt x="17731" y="3241"/>
                    <a:pt x="19666" y="5787"/>
                  </a:cubicBezTo>
                  <a:cubicBezTo>
                    <a:pt x="21600" y="8333"/>
                    <a:pt x="20955" y="11727"/>
                    <a:pt x="18699" y="14273"/>
                  </a:cubicBezTo>
                  <a:cubicBezTo>
                    <a:pt x="16442" y="16818"/>
                    <a:pt x="12573" y="18516"/>
                    <a:pt x="9510" y="19596"/>
                  </a:cubicBezTo>
                  <a:cubicBezTo>
                    <a:pt x="6448" y="20676"/>
                    <a:pt x="4191" y="21138"/>
                    <a:pt x="2740" y="21293"/>
                  </a:cubicBezTo>
                  <a:cubicBezTo>
                    <a:pt x="1290" y="21447"/>
                    <a:pt x="645" y="21293"/>
                    <a:pt x="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358900" y="3022535"/>
              <a:ext cx="31750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511300" y="2910188"/>
              <a:ext cx="13652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53" y="12582"/>
                    <a:pt x="8707" y="4867"/>
                    <a:pt x="12307" y="1782"/>
                  </a:cubicBezTo>
                  <a:cubicBezTo>
                    <a:pt x="15907" y="-1304"/>
                    <a:pt x="1875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549897" y="2920935"/>
              <a:ext cx="54179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404" fill="norm" stroke="1" extrusionOk="0">
                  <a:moveTo>
                    <a:pt x="14212" y="0"/>
                  </a:moveTo>
                  <a:cubicBezTo>
                    <a:pt x="13812" y="878"/>
                    <a:pt x="13412" y="1756"/>
                    <a:pt x="14612" y="3600"/>
                  </a:cubicBezTo>
                  <a:cubicBezTo>
                    <a:pt x="15812" y="5444"/>
                    <a:pt x="18612" y="8254"/>
                    <a:pt x="19812" y="10712"/>
                  </a:cubicBezTo>
                  <a:cubicBezTo>
                    <a:pt x="21012" y="13171"/>
                    <a:pt x="20612" y="15278"/>
                    <a:pt x="18412" y="17034"/>
                  </a:cubicBezTo>
                  <a:cubicBezTo>
                    <a:pt x="16212" y="18790"/>
                    <a:pt x="12212" y="20195"/>
                    <a:pt x="8612" y="20898"/>
                  </a:cubicBezTo>
                  <a:cubicBezTo>
                    <a:pt x="5012" y="21600"/>
                    <a:pt x="1812" y="21600"/>
                    <a:pt x="612" y="20722"/>
                  </a:cubicBezTo>
                  <a:cubicBezTo>
                    <a:pt x="-588" y="19844"/>
                    <a:pt x="212" y="18088"/>
                    <a:pt x="1012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682749" y="2908235"/>
              <a:ext cx="889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689100" y="2905060"/>
              <a:ext cx="59274" cy="15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67" fill="norm" stroke="1" extrusionOk="0">
                  <a:moveTo>
                    <a:pt x="13407" y="0"/>
                  </a:moveTo>
                  <a:cubicBezTo>
                    <a:pt x="12662" y="740"/>
                    <a:pt x="11917" y="1479"/>
                    <a:pt x="13034" y="2811"/>
                  </a:cubicBezTo>
                  <a:cubicBezTo>
                    <a:pt x="14152" y="4142"/>
                    <a:pt x="17131" y="6066"/>
                    <a:pt x="18993" y="8285"/>
                  </a:cubicBezTo>
                  <a:cubicBezTo>
                    <a:pt x="20855" y="10504"/>
                    <a:pt x="21600" y="13019"/>
                    <a:pt x="19924" y="15238"/>
                  </a:cubicBezTo>
                  <a:cubicBezTo>
                    <a:pt x="18248" y="17458"/>
                    <a:pt x="14152" y="19381"/>
                    <a:pt x="10986" y="20416"/>
                  </a:cubicBezTo>
                  <a:cubicBezTo>
                    <a:pt x="7821" y="21452"/>
                    <a:pt x="5586" y="21600"/>
                    <a:pt x="3910" y="21378"/>
                  </a:cubicBezTo>
                  <a:cubicBezTo>
                    <a:pt x="2234" y="21156"/>
                    <a:pt x="1117" y="20564"/>
                    <a:pt x="0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822450" y="2863785"/>
              <a:ext cx="4776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4696" y="100"/>
                    <a:pt x="9391" y="200"/>
                    <a:pt x="13383" y="700"/>
                  </a:cubicBezTo>
                  <a:cubicBezTo>
                    <a:pt x="17374" y="1200"/>
                    <a:pt x="20661" y="2100"/>
                    <a:pt x="21130" y="3050"/>
                  </a:cubicBezTo>
                  <a:cubicBezTo>
                    <a:pt x="21600" y="4000"/>
                    <a:pt x="19252" y="5000"/>
                    <a:pt x="15965" y="6250"/>
                  </a:cubicBezTo>
                  <a:cubicBezTo>
                    <a:pt x="12678" y="7500"/>
                    <a:pt x="8452" y="9000"/>
                    <a:pt x="7278" y="10200"/>
                  </a:cubicBezTo>
                  <a:cubicBezTo>
                    <a:pt x="6104" y="11400"/>
                    <a:pt x="7983" y="12300"/>
                    <a:pt x="10096" y="13600"/>
                  </a:cubicBezTo>
                  <a:cubicBezTo>
                    <a:pt x="12209" y="14900"/>
                    <a:pt x="14557" y="16600"/>
                    <a:pt x="14087" y="18000"/>
                  </a:cubicBezTo>
                  <a:cubicBezTo>
                    <a:pt x="13617" y="19400"/>
                    <a:pt x="10330" y="20500"/>
                    <a:pt x="7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48665" y="3277173"/>
              <a:ext cx="57710" cy="18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26" fill="norm" stroke="1" extrusionOk="0">
                  <a:moveTo>
                    <a:pt x="19876" y="1024"/>
                  </a:moveTo>
                  <a:cubicBezTo>
                    <a:pt x="16019" y="658"/>
                    <a:pt x="12162" y="292"/>
                    <a:pt x="9269" y="109"/>
                  </a:cubicBezTo>
                  <a:cubicBezTo>
                    <a:pt x="6376" y="-74"/>
                    <a:pt x="4447" y="-74"/>
                    <a:pt x="2712" y="475"/>
                  </a:cubicBezTo>
                  <a:cubicBezTo>
                    <a:pt x="976" y="1024"/>
                    <a:pt x="-567" y="2123"/>
                    <a:pt x="204" y="3465"/>
                  </a:cubicBezTo>
                  <a:cubicBezTo>
                    <a:pt x="976" y="4807"/>
                    <a:pt x="4062" y="6394"/>
                    <a:pt x="6376" y="7736"/>
                  </a:cubicBezTo>
                  <a:cubicBezTo>
                    <a:pt x="8690" y="9079"/>
                    <a:pt x="10233" y="10177"/>
                    <a:pt x="10812" y="11031"/>
                  </a:cubicBezTo>
                  <a:cubicBezTo>
                    <a:pt x="11390" y="11885"/>
                    <a:pt x="11004" y="12495"/>
                    <a:pt x="10040" y="12984"/>
                  </a:cubicBezTo>
                  <a:cubicBezTo>
                    <a:pt x="9076" y="13472"/>
                    <a:pt x="7533" y="13838"/>
                    <a:pt x="5797" y="14021"/>
                  </a:cubicBezTo>
                  <a:cubicBezTo>
                    <a:pt x="4062" y="14204"/>
                    <a:pt x="2133" y="14204"/>
                    <a:pt x="1362" y="14570"/>
                  </a:cubicBezTo>
                  <a:cubicBezTo>
                    <a:pt x="590" y="14936"/>
                    <a:pt x="976" y="15668"/>
                    <a:pt x="976" y="16340"/>
                  </a:cubicBezTo>
                  <a:cubicBezTo>
                    <a:pt x="976" y="17011"/>
                    <a:pt x="590" y="17621"/>
                    <a:pt x="1362" y="18475"/>
                  </a:cubicBezTo>
                  <a:cubicBezTo>
                    <a:pt x="2133" y="19329"/>
                    <a:pt x="4062" y="20428"/>
                    <a:pt x="7533" y="20977"/>
                  </a:cubicBezTo>
                  <a:cubicBezTo>
                    <a:pt x="11004" y="21526"/>
                    <a:pt x="16019" y="21526"/>
                    <a:pt x="21033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57175" y="3276593"/>
              <a:ext cx="52917" cy="16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9190"/>
                  </a:moveTo>
                  <a:cubicBezTo>
                    <a:pt x="864" y="12813"/>
                    <a:pt x="1728" y="16436"/>
                    <a:pt x="1944" y="18596"/>
                  </a:cubicBezTo>
                  <a:cubicBezTo>
                    <a:pt x="2160" y="20756"/>
                    <a:pt x="1728" y="21453"/>
                    <a:pt x="1512" y="21453"/>
                  </a:cubicBezTo>
                  <a:cubicBezTo>
                    <a:pt x="1296" y="21453"/>
                    <a:pt x="1296" y="20756"/>
                    <a:pt x="1728" y="17899"/>
                  </a:cubicBezTo>
                  <a:cubicBezTo>
                    <a:pt x="2160" y="15043"/>
                    <a:pt x="3024" y="10026"/>
                    <a:pt x="3672" y="6960"/>
                  </a:cubicBezTo>
                  <a:cubicBezTo>
                    <a:pt x="4320" y="3894"/>
                    <a:pt x="4752" y="2779"/>
                    <a:pt x="5616" y="1874"/>
                  </a:cubicBezTo>
                  <a:cubicBezTo>
                    <a:pt x="6480" y="968"/>
                    <a:pt x="7776" y="271"/>
                    <a:pt x="9504" y="62"/>
                  </a:cubicBezTo>
                  <a:cubicBezTo>
                    <a:pt x="11232" y="-147"/>
                    <a:pt x="13392" y="132"/>
                    <a:pt x="15984" y="1525"/>
                  </a:cubicBezTo>
                  <a:cubicBezTo>
                    <a:pt x="18576" y="2919"/>
                    <a:pt x="21600" y="5427"/>
                    <a:pt x="21600" y="7308"/>
                  </a:cubicBezTo>
                  <a:cubicBezTo>
                    <a:pt x="21600" y="9190"/>
                    <a:pt x="18576" y="10444"/>
                    <a:pt x="14688" y="11280"/>
                  </a:cubicBezTo>
                  <a:cubicBezTo>
                    <a:pt x="10800" y="12116"/>
                    <a:pt x="6048" y="12534"/>
                    <a:pt x="1296" y="12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61950" y="3301935"/>
              <a:ext cx="15875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38"/>
                    <a:pt x="10080" y="6277"/>
                    <a:pt x="6480" y="9877"/>
                  </a:cubicBezTo>
                  <a:cubicBezTo>
                    <a:pt x="2880" y="13477"/>
                    <a:pt x="1440" y="17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71475" y="3291072"/>
              <a:ext cx="69850" cy="1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82" y="12302"/>
                    <a:pt x="1964" y="4448"/>
                    <a:pt x="5564" y="1502"/>
                  </a:cubicBezTo>
                  <a:cubicBezTo>
                    <a:pt x="9164" y="-1443"/>
                    <a:pt x="1538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77825" y="3349560"/>
              <a:ext cx="571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69900" y="3258429"/>
              <a:ext cx="35482" cy="18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87" fill="norm" stroke="1" extrusionOk="0">
                  <a:moveTo>
                    <a:pt x="0" y="1782"/>
                  </a:moveTo>
                  <a:cubicBezTo>
                    <a:pt x="1851" y="1150"/>
                    <a:pt x="3703" y="519"/>
                    <a:pt x="6480" y="203"/>
                  </a:cubicBezTo>
                  <a:cubicBezTo>
                    <a:pt x="9257" y="-113"/>
                    <a:pt x="12960" y="-113"/>
                    <a:pt x="16046" y="582"/>
                  </a:cubicBezTo>
                  <a:cubicBezTo>
                    <a:pt x="19131" y="1276"/>
                    <a:pt x="21600" y="2666"/>
                    <a:pt x="20366" y="4434"/>
                  </a:cubicBezTo>
                  <a:cubicBezTo>
                    <a:pt x="19131" y="6203"/>
                    <a:pt x="14194" y="8350"/>
                    <a:pt x="11417" y="10055"/>
                  </a:cubicBezTo>
                  <a:cubicBezTo>
                    <a:pt x="8640" y="11761"/>
                    <a:pt x="8023" y="13024"/>
                    <a:pt x="9566" y="14034"/>
                  </a:cubicBezTo>
                  <a:cubicBezTo>
                    <a:pt x="11109" y="15045"/>
                    <a:pt x="14811" y="15803"/>
                    <a:pt x="15737" y="16750"/>
                  </a:cubicBezTo>
                  <a:cubicBezTo>
                    <a:pt x="16663" y="17698"/>
                    <a:pt x="14811" y="18834"/>
                    <a:pt x="12343" y="19655"/>
                  </a:cubicBezTo>
                  <a:cubicBezTo>
                    <a:pt x="9874" y="20476"/>
                    <a:pt x="6789" y="20982"/>
                    <a:pt x="3703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20700" y="3441635"/>
              <a:ext cx="1587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99205" y="3237648"/>
              <a:ext cx="46920" cy="18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43" fill="norm" stroke="1" extrusionOk="0">
                  <a:moveTo>
                    <a:pt x="21280" y="2715"/>
                  </a:moveTo>
                  <a:cubicBezTo>
                    <a:pt x="17920" y="1841"/>
                    <a:pt x="14560" y="967"/>
                    <a:pt x="11680" y="467"/>
                  </a:cubicBezTo>
                  <a:cubicBezTo>
                    <a:pt x="8800" y="-32"/>
                    <a:pt x="6400" y="-157"/>
                    <a:pt x="4480" y="218"/>
                  </a:cubicBezTo>
                  <a:cubicBezTo>
                    <a:pt x="2560" y="592"/>
                    <a:pt x="1120" y="1466"/>
                    <a:pt x="400" y="2278"/>
                  </a:cubicBezTo>
                  <a:cubicBezTo>
                    <a:pt x="-320" y="3089"/>
                    <a:pt x="-320" y="3838"/>
                    <a:pt x="2560" y="4962"/>
                  </a:cubicBezTo>
                  <a:cubicBezTo>
                    <a:pt x="5440" y="6086"/>
                    <a:pt x="11200" y="7584"/>
                    <a:pt x="14080" y="8645"/>
                  </a:cubicBezTo>
                  <a:cubicBezTo>
                    <a:pt x="16960" y="9707"/>
                    <a:pt x="16960" y="10331"/>
                    <a:pt x="16240" y="10893"/>
                  </a:cubicBezTo>
                  <a:cubicBezTo>
                    <a:pt x="15520" y="11455"/>
                    <a:pt x="14080" y="11954"/>
                    <a:pt x="11440" y="12329"/>
                  </a:cubicBezTo>
                  <a:cubicBezTo>
                    <a:pt x="8800" y="12703"/>
                    <a:pt x="4960" y="12953"/>
                    <a:pt x="3280" y="13390"/>
                  </a:cubicBezTo>
                  <a:cubicBezTo>
                    <a:pt x="1600" y="13827"/>
                    <a:pt x="2080" y="14451"/>
                    <a:pt x="3040" y="15700"/>
                  </a:cubicBezTo>
                  <a:cubicBezTo>
                    <a:pt x="4000" y="16948"/>
                    <a:pt x="5440" y="18821"/>
                    <a:pt x="7360" y="19882"/>
                  </a:cubicBezTo>
                  <a:cubicBezTo>
                    <a:pt x="9280" y="20944"/>
                    <a:pt x="11680" y="21193"/>
                    <a:pt x="1408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11461" y="3268442"/>
              <a:ext cx="106115" cy="8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39" fill="norm" stroke="1" extrusionOk="0">
                  <a:moveTo>
                    <a:pt x="2195" y="8439"/>
                  </a:moveTo>
                  <a:cubicBezTo>
                    <a:pt x="1340" y="10839"/>
                    <a:pt x="485" y="13239"/>
                    <a:pt x="164" y="14306"/>
                  </a:cubicBezTo>
                  <a:cubicBezTo>
                    <a:pt x="-157" y="15372"/>
                    <a:pt x="57" y="15106"/>
                    <a:pt x="271" y="12839"/>
                  </a:cubicBezTo>
                  <a:cubicBezTo>
                    <a:pt x="485" y="10572"/>
                    <a:pt x="698" y="6306"/>
                    <a:pt x="1126" y="3639"/>
                  </a:cubicBezTo>
                  <a:cubicBezTo>
                    <a:pt x="1554" y="972"/>
                    <a:pt x="2195" y="-94"/>
                    <a:pt x="3158" y="172"/>
                  </a:cubicBezTo>
                  <a:cubicBezTo>
                    <a:pt x="4120" y="439"/>
                    <a:pt x="5403" y="2039"/>
                    <a:pt x="7114" y="2839"/>
                  </a:cubicBezTo>
                  <a:cubicBezTo>
                    <a:pt x="8825" y="3639"/>
                    <a:pt x="10964" y="3639"/>
                    <a:pt x="12461" y="3239"/>
                  </a:cubicBezTo>
                  <a:cubicBezTo>
                    <a:pt x="13958" y="2839"/>
                    <a:pt x="14813" y="2039"/>
                    <a:pt x="15883" y="1239"/>
                  </a:cubicBezTo>
                  <a:cubicBezTo>
                    <a:pt x="16952" y="439"/>
                    <a:pt x="18235" y="-361"/>
                    <a:pt x="18663" y="172"/>
                  </a:cubicBezTo>
                  <a:cubicBezTo>
                    <a:pt x="19091" y="706"/>
                    <a:pt x="18663" y="2572"/>
                    <a:pt x="18984" y="6306"/>
                  </a:cubicBezTo>
                  <a:cubicBezTo>
                    <a:pt x="19304" y="10039"/>
                    <a:pt x="20374" y="15639"/>
                    <a:pt x="21443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61413" y="3254310"/>
              <a:ext cx="696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62025" y="3236202"/>
              <a:ext cx="55499" cy="11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85" fill="norm" stroke="1" extrusionOk="0">
                  <a:moveTo>
                    <a:pt x="2400" y="5035"/>
                  </a:moveTo>
                  <a:cubicBezTo>
                    <a:pt x="2800" y="4071"/>
                    <a:pt x="3200" y="3107"/>
                    <a:pt x="4000" y="2046"/>
                  </a:cubicBezTo>
                  <a:cubicBezTo>
                    <a:pt x="4800" y="985"/>
                    <a:pt x="6000" y="-172"/>
                    <a:pt x="9000" y="21"/>
                  </a:cubicBezTo>
                  <a:cubicBezTo>
                    <a:pt x="12000" y="214"/>
                    <a:pt x="16800" y="1757"/>
                    <a:pt x="19200" y="4553"/>
                  </a:cubicBezTo>
                  <a:cubicBezTo>
                    <a:pt x="21600" y="7349"/>
                    <a:pt x="21600" y="11399"/>
                    <a:pt x="19000" y="14485"/>
                  </a:cubicBezTo>
                  <a:cubicBezTo>
                    <a:pt x="16400" y="17571"/>
                    <a:pt x="11200" y="19692"/>
                    <a:pt x="7600" y="20560"/>
                  </a:cubicBezTo>
                  <a:cubicBezTo>
                    <a:pt x="4000" y="21428"/>
                    <a:pt x="2000" y="21042"/>
                    <a:pt x="0" y="20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50925" y="3190810"/>
              <a:ext cx="37602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2600" y="0"/>
                  </a:moveTo>
                  <a:cubicBezTo>
                    <a:pt x="16800" y="939"/>
                    <a:pt x="21000" y="1878"/>
                    <a:pt x="21300" y="3130"/>
                  </a:cubicBezTo>
                  <a:cubicBezTo>
                    <a:pt x="21600" y="4383"/>
                    <a:pt x="18000" y="5948"/>
                    <a:pt x="14700" y="7200"/>
                  </a:cubicBezTo>
                  <a:cubicBezTo>
                    <a:pt x="11400" y="8452"/>
                    <a:pt x="8400" y="9391"/>
                    <a:pt x="8400" y="10383"/>
                  </a:cubicBezTo>
                  <a:cubicBezTo>
                    <a:pt x="8400" y="11374"/>
                    <a:pt x="11400" y="12417"/>
                    <a:pt x="13500" y="13617"/>
                  </a:cubicBezTo>
                  <a:cubicBezTo>
                    <a:pt x="15600" y="14817"/>
                    <a:pt x="16800" y="16174"/>
                    <a:pt x="14400" y="17530"/>
                  </a:cubicBezTo>
                  <a:cubicBezTo>
                    <a:pt x="12000" y="18887"/>
                    <a:pt x="6000" y="202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19414" y="3311326"/>
              <a:ext cx="6086" cy="4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61" fill="norm" stroke="1" extrusionOk="0">
                  <a:moveTo>
                    <a:pt x="20700" y="7598"/>
                  </a:moveTo>
                  <a:cubicBezTo>
                    <a:pt x="13500" y="4082"/>
                    <a:pt x="6300" y="566"/>
                    <a:pt x="2700" y="63"/>
                  </a:cubicBezTo>
                  <a:cubicBezTo>
                    <a:pt x="-900" y="-439"/>
                    <a:pt x="-900" y="2073"/>
                    <a:pt x="2700" y="6091"/>
                  </a:cubicBezTo>
                  <a:cubicBezTo>
                    <a:pt x="6300" y="10110"/>
                    <a:pt x="13500" y="15635"/>
                    <a:pt x="2070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65225" y="3336860"/>
              <a:ext cx="3492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353035" y="3220254"/>
              <a:ext cx="47141" cy="19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03" fill="norm" stroke="1" extrusionOk="0">
                  <a:moveTo>
                    <a:pt x="20915" y="1673"/>
                  </a:moveTo>
                  <a:cubicBezTo>
                    <a:pt x="20915" y="1083"/>
                    <a:pt x="20915" y="493"/>
                    <a:pt x="19741" y="198"/>
                  </a:cubicBezTo>
                  <a:cubicBezTo>
                    <a:pt x="18567" y="-97"/>
                    <a:pt x="16219" y="-97"/>
                    <a:pt x="13402" y="434"/>
                  </a:cubicBezTo>
                  <a:cubicBezTo>
                    <a:pt x="10585" y="965"/>
                    <a:pt x="7298" y="2028"/>
                    <a:pt x="5889" y="3208"/>
                  </a:cubicBezTo>
                  <a:cubicBezTo>
                    <a:pt x="4480" y="4388"/>
                    <a:pt x="4950" y="5687"/>
                    <a:pt x="6593" y="6926"/>
                  </a:cubicBezTo>
                  <a:cubicBezTo>
                    <a:pt x="8237" y="8165"/>
                    <a:pt x="11054" y="9346"/>
                    <a:pt x="12463" y="10231"/>
                  </a:cubicBezTo>
                  <a:cubicBezTo>
                    <a:pt x="13872" y="11116"/>
                    <a:pt x="13872" y="11706"/>
                    <a:pt x="12932" y="12178"/>
                  </a:cubicBezTo>
                  <a:cubicBezTo>
                    <a:pt x="11993" y="12651"/>
                    <a:pt x="10115" y="13005"/>
                    <a:pt x="7532" y="13654"/>
                  </a:cubicBezTo>
                  <a:cubicBezTo>
                    <a:pt x="4950" y="14303"/>
                    <a:pt x="1663" y="15247"/>
                    <a:pt x="489" y="16310"/>
                  </a:cubicBezTo>
                  <a:cubicBezTo>
                    <a:pt x="-685" y="17372"/>
                    <a:pt x="254" y="18552"/>
                    <a:pt x="3306" y="19437"/>
                  </a:cubicBezTo>
                  <a:cubicBezTo>
                    <a:pt x="6358" y="20323"/>
                    <a:pt x="11524" y="20913"/>
                    <a:pt x="16689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479550" y="3247960"/>
              <a:ext cx="123825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215" y="0"/>
                  </a:moveTo>
                  <a:cubicBezTo>
                    <a:pt x="1108" y="7200"/>
                    <a:pt x="0" y="14400"/>
                    <a:pt x="0" y="18000"/>
                  </a:cubicBezTo>
                  <a:cubicBezTo>
                    <a:pt x="0" y="21600"/>
                    <a:pt x="1108" y="21600"/>
                    <a:pt x="4892" y="18000"/>
                  </a:cubicBezTo>
                  <a:cubicBezTo>
                    <a:pt x="8677" y="14400"/>
                    <a:pt x="1513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520824" y="3244785"/>
              <a:ext cx="61265" cy="13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25" fill="norm" stroke="1" extrusionOk="0">
                  <a:moveTo>
                    <a:pt x="14278" y="0"/>
                  </a:moveTo>
                  <a:cubicBezTo>
                    <a:pt x="12814" y="502"/>
                    <a:pt x="11349" y="1005"/>
                    <a:pt x="11715" y="2344"/>
                  </a:cubicBezTo>
                  <a:cubicBezTo>
                    <a:pt x="12081" y="3684"/>
                    <a:pt x="14278" y="5860"/>
                    <a:pt x="16292" y="8540"/>
                  </a:cubicBezTo>
                  <a:cubicBezTo>
                    <a:pt x="18305" y="11219"/>
                    <a:pt x="20136" y="14400"/>
                    <a:pt x="20868" y="16409"/>
                  </a:cubicBezTo>
                  <a:cubicBezTo>
                    <a:pt x="21600" y="18419"/>
                    <a:pt x="21234" y="19256"/>
                    <a:pt x="18305" y="20009"/>
                  </a:cubicBezTo>
                  <a:cubicBezTo>
                    <a:pt x="15376" y="20763"/>
                    <a:pt x="9885" y="21433"/>
                    <a:pt x="6407" y="21516"/>
                  </a:cubicBezTo>
                  <a:cubicBezTo>
                    <a:pt x="2929" y="21600"/>
                    <a:pt x="1464" y="21098"/>
                    <a:pt x="732" y="20344"/>
                  </a:cubicBezTo>
                  <a:cubicBezTo>
                    <a:pt x="0" y="19591"/>
                    <a:pt x="0" y="18586"/>
                    <a:pt x="0" y="17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654174" y="3228910"/>
              <a:ext cx="95251" cy="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520" y="15429"/>
                    <a:pt x="11040" y="21600"/>
                    <a:pt x="14640" y="20057"/>
                  </a:cubicBezTo>
                  <a:cubicBezTo>
                    <a:pt x="18240" y="18514"/>
                    <a:pt x="1992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676400" y="3241610"/>
              <a:ext cx="54416" cy="14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10" fill="norm" stroke="1" extrusionOk="0">
                  <a:moveTo>
                    <a:pt x="12226" y="0"/>
                  </a:moveTo>
                  <a:cubicBezTo>
                    <a:pt x="11819" y="1120"/>
                    <a:pt x="11411" y="2240"/>
                    <a:pt x="12838" y="3680"/>
                  </a:cubicBezTo>
                  <a:cubicBezTo>
                    <a:pt x="14264" y="5120"/>
                    <a:pt x="17525" y="6880"/>
                    <a:pt x="19358" y="9120"/>
                  </a:cubicBezTo>
                  <a:cubicBezTo>
                    <a:pt x="21192" y="11360"/>
                    <a:pt x="21600" y="14080"/>
                    <a:pt x="19766" y="16240"/>
                  </a:cubicBezTo>
                  <a:cubicBezTo>
                    <a:pt x="17932" y="18400"/>
                    <a:pt x="13857" y="20000"/>
                    <a:pt x="10189" y="20800"/>
                  </a:cubicBezTo>
                  <a:cubicBezTo>
                    <a:pt x="6521" y="21600"/>
                    <a:pt x="3260" y="21600"/>
                    <a:pt x="1630" y="20880"/>
                  </a:cubicBezTo>
                  <a:cubicBezTo>
                    <a:pt x="0" y="20160"/>
                    <a:pt x="0" y="18720"/>
                    <a:pt x="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797049" y="3168585"/>
              <a:ext cx="5279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9969" y="0"/>
                  </a:moveTo>
                  <a:cubicBezTo>
                    <a:pt x="14538" y="878"/>
                    <a:pt x="19108" y="1756"/>
                    <a:pt x="20354" y="2678"/>
                  </a:cubicBezTo>
                  <a:cubicBezTo>
                    <a:pt x="21600" y="3600"/>
                    <a:pt x="19523" y="4566"/>
                    <a:pt x="16200" y="5663"/>
                  </a:cubicBezTo>
                  <a:cubicBezTo>
                    <a:pt x="12877" y="6761"/>
                    <a:pt x="8308" y="7990"/>
                    <a:pt x="7062" y="9176"/>
                  </a:cubicBezTo>
                  <a:cubicBezTo>
                    <a:pt x="5815" y="10361"/>
                    <a:pt x="7892" y="11502"/>
                    <a:pt x="9969" y="12907"/>
                  </a:cubicBezTo>
                  <a:cubicBezTo>
                    <a:pt x="12046" y="14312"/>
                    <a:pt x="14123" y="15980"/>
                    <a:pt x="14538" y="17254"/>
                  </a:cubicBezTo>
                  <a:cubicBezTo>
                    <a:pt x="14954" y="18527"/>
                    <a:pt x="13708" y="19405"/>
                    <a:pt x="11008" y="20063"/>
                  </a:cubicBezTo>
                  <a:cubicBezTo>
                    <a:pt x="8308" y="20722"/>
                    <a:pt x="4154" y="211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07223" y="3577879"/>
              <a:ext cx="49953" cy="19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14" fill="norm" stroke="1" extrusionOk="0">
                  <a:moveTo>
                    <a:pt x="21239" y="384"/>
                  </a:moveTo>
                  <a:cubicBezTo>
                    <a:pt x="16289" y="149"/>
                    <a:pt x="11339" y="-86"/>
                    <a:pt x="7964" y="31"/>
                  </a:cubicBezTo>
                  <a:cubicBezTo>
                    <a:pt x="4589" y="149"/>
                    <a:pt x="2789" y="618"/>
                    <a:pt x="3239" y="1792"/>
                  </a:cubicBezTo>
                  <a:cubicBezTo>
                    <a:pt x="3689" y="2966"/>
                    <a:pt x="6389" y="4844"/>
                    <a:pt x="9089" y="6371"/>
                  </a:cubicBezTo>
                  <a:cubicBezTo>
                    <a:pt x="11789" y="7897"/>
                    <a:pt x="14489" y="9071"/>
                    <a:pt x="15839" y="9951"/>
                  </a:cubicBezTo>
                  <a:cubicBezTo>
                    <a:pt x="17189" y="10831"/>
                    <a:pt x="17189" y="11418"/>
                    <a:pt x="16289" y="11888"/>
                  </a:cubicBezTo>
                  <a:cubicBezTo>
                    <a:pt x="15389" y="12357"/>
                    <a:pt x="13589" y="12710"/>
                    <a:pt x="11564" y="13003"/>
                  </a:cubicBezTo>
                  <a:cubicBezTo>
                    <a:pt x="9539" y="13297"/>
                    <a:pt x="7289" y="13531"/>
                    <a:pt x="5039" y="13707"/>
                  </a:cubicBezTo>
                  <a:cubicBezTo>
                    <a:pt x="2789" y="13884"/>
                    <a:pt x="539" y="14001"/>
                    <a:pt x="89" y="14294"/>
                  </a:cubicBezTo>
                  <a:cubicBezTo>
                    <a:pt x="-361" y="14588"/>
                    <a:pt x="989" y="15057"/>
                    <a:pt x="1889" y="15586"/>
                  </a:cubicBezTo>
                  <a:cubicBezTo>
                    <a:pt x="2789" y="16114"/>
                    <a:pt x="3239" y="16701"/>
                    <a:pt x="2789" y="17347"/>
                  </a:cubicBezTo>
                  <a:cubicBezTo>
                    <a:pt x="2339" y="17992"/>
                    <a:pt x="989" y="18697"/>
                    <a:pt x="539" y="19342"/>
                  </a:cubicBezTo>
                  <a:cubicBezTo>
                    <a:pt x="89" y="19988"/>
                    <a:pt x="539" y="20575"/>
                    <a:pt x="3914" y="20927"/>
                  </a:cubicBezTo>
                  <a:cubicBezTo>
                    <a:pt x="7289" y="21279"/>
                    <a:pt x="13589" y="21397"/>
                    <a:pt x="19889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14721" y="3577984"/>
              <a:ext cx="59030" cy="16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24" fill="norm" stroke="1" extrusionOk="0">
                  <a:moveTo>
                    <a:pt x="9915" y="6669"/>
                  </a:moveTo>
                  <a:cubicBezTo>
                    <a:pt x="8053" y="9300"/>
                    <a:pt x="6191" y="11931"/>
                    <a:pt x="5074" y="14008"/>
                  </a:cubicBezTo>
                  <a:cubicBezTo>
                    <a:pt x="3957" y="16084"/>
                    <a:pt x="3584" y="17608"/>
                    <a:pt x="2839" y="18854"/>
                  </a:cubicBezTo>
                  <a:cubicBezTo>
                    <a:pt x="2094" y="20100"/>
                    <a:pt x="977" y="21069"/>
                    <a:pt x="419" y="21208"/>
                  </a:cubicBezTo>
                  <a:cubicBezTo>
                    <a:pt x="-140" y="21346"/>
                    <a:pt x="-140" y="20654"/>
                    <a:pt x="419" y="18023"/>
                  </a:cubicBezTo>
                  <a:cubicBezTo>
                    <a:pt x="977" y="15392"/>
                    <a:pt x="2094" y="10823"/>
                    <a:pt x="3212" y="7500"/>
                  </a:cubicBezTo>
                  <a:cubicBezTo>
                    <a:pt x="4329" y="4177"/>
                    <a:pt x="5446" y="2100"/>
                    <a:pt x="7867" y="992"/>
                  </a:cubicBezTo>
                  <a:cubicBezTo>
                    <a:pt x="10288" y="-116"/>
                    <a:pt x="14012" y="-254"/>
                    <a:pt x="16805" y="369"/>
                  </a:cubicBezTo>
                  <a:cubicBezTo>
                    <a:pt x="19598" y="992"/>
                    <a:pt x="21460" y="2377"/>
                    <a:pt x="20529" y="4108"/>
                  </a:cubicBezTo>
                  <a:cubicBezTo>
                    <a:pt x="19598" y="5838"/>
                    <a:pt x="15874" y="7915"/>
                    <a:pt x="12336" y="9231"/>
                  </a:cubicBezTo>
                  <a:cubicBezTo>
                    <a:pt x="8798" y="10546"/>
                    <a:pt x="5446" y="11100"/>
                    <a:pt x="2094" y="11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90525" y="3611076"/>
              <a:ext cx="14164" cy="11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80" fill="norm" stroke="1" extrusionOk="0">
                  <a:moveTo>
                    <a:pt x="0" y="980"/>
                  </a:moveTo>
                  <a:cubicBezTo>
                    <a:pt x="6171" y="380"/>
                    <a:pt x="12343" y="-220"/>
                    <a:pt x="16200" y="80"/>
                  </a:cubicBezTo>
                  <a:cubicBezTo>
                    <a:pt x="20057" y="380"/>
                    <a:pt x="21600" y="1580"/>
                    <a:pt x="20057" y="4280"/>
                  </a:cubicBezTo>
                  <a:cubicBezTo>
                    <a:pt x="18514" y="6980"/>
                    <a:pt x="13886" y="11180"/>
                    <a:pt x="10029" y="14280"/>
                  </a:cubicBezTo>
                  <a:cubicBezTo>
                    <a:pt x="6171" y="17380"/>
                    <a:pt x="3086" y="19380"/>
                    <a:pt x="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06400" y="3582782"/>
              <a:ext cx="73025" cy="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13" y="15804"/>
                    <a:pt x="626" y="10404"/>
                    <a:pt x="2504" y="6624"/>
                  </a:cubicBezTo>
                  <a:cubicBezTo>
                    <a:pt x="4383" y="2844"/>
                    <a:pt x="7826" y="684"/>
                    <a:pt x="11270" y="144"/>
                  </a:cubicBezTo>
                  <a:cubicBezTo>
                    <a:pt x="14713" y="-396"/>
                    <a:pt x="18157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09575" y="3648010"/>
              <a:ext cx="349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60375" y="3711510"/>
              <a:ext cx="222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09996" y="3554304"/>
              <a:ext cx="117079" cy="16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37" fill="norm" stroke="1" extrusionOk="0">
                  <a:moveTo>
                    <a:pt x="4597" y="7275"/>
                  </a:moveTo>
                  <a:cubicBezTo>
                    <a:pt x="4013" y="10183"/>
                    <a:pt x="3430" y="13091"/>
                    <a:pt x="2943" y="15237"/>
                  </a:cubicBezTo>
                  <a:cubicBezTo>
                    <a:pt x="2457" y="17383"/>
                    <a:pt x="2068" y="18768"/>
                    <a:pt x="1581" y="19806"/>
                  </a:cubicBezTo>
                  <a:cubicBezTo>
                    <a:pt x="1095" y="20845"/>
                    <a:pt x="511" y="21537"/>
                    <a:pt x="219" y="21537"/>
                  </a:cubicBezTo>
                  <a:cubicBezTo>
                    <a:pt x="-73" y="21537"/>
                    <a:pt x="-73" y="20845"/>
                    <a:pt x="219" y="18422"/>
                  </a:cubicBezTo>
                  <a:cubicBezTo>
                    <a:pt x="511" y="15999"/>
                    <a:pt x="1095" y="11845"/>
                    <a:pt x="1581" y="8660"/>
                  </a:cubicBezTo>
                  <a:cubicBezTo>
                    <a:pt x="2068" y="5475"/>
                    <a:pt x="2457" y="3260"/>
                    <a:pt x="2943" y="1875"/>
                  </a:cubicBezTo>
                  <a:cubicBezTo>
                    <a:pt x="3430" y="491"/>
                    <a:pt x="4013" y="-63"/>
                    <a:pt x="4695" y="6"/>
                  </a:cubicBezTo>
                  <a:cubicBezTo>
                    <a:pt x="5376" y="75"/>
                    <a:pt x="6154" y="768"/>
                    <a:pt x="7127" y="2152"/>
                  </a:cubicBezTo>
                  <a:cubicBezTo>
                    <a:pt x="8100" y="3537"/>
                    <a:pt x="9268" y="5614"/>
                    <a:pt x="10338" y="6722"/>
                  </a:cubicBezTo>
                  <a:cubicBezTo>
                    <a:pt x="11408" y="7829"/>
                    <a:pt x="12381" y="7968"/>
                    <a:pt x="13841" y="7206"/>
                  </a:cubicBezTo>
                  <a:cubicBezTo>
                    <a:pt x="15300" y="6445"/>
                    <a:pt x="17246" y="4783"/>
                    <a:pt x="18511" y="3675"/>
                  </a:cubicBezTo>
                  <a:cubicBezTo>
                    <a:pt x="19776" y="2568"/>
                    <a:pt x="20359" y="2014"/>
                    <a:pt x="20749" y="2083"/>
                  </a:cubicBezTo>
                  <a:cubicBezTo>
                    <a:pt x="21138" y="2152"/>
                    <a:pt x="21332" y="2845"/>
                    <a:pt x="21430" y="5268"/>
                  </a:cubicBezTo>
                  <a:cubicBezTo>
                    <a:pt x="21527" y="7691"/>
                    <a:pt x="21527" y="11845"/>
                    <a:pt x="21527" y="15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77875" y="3609910"/>
              <a:ext cx="1587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737"/>
                    <a:pt x="15840" y="9474"/>
                    <a:pt x="12240" y="13074"/>
                  </a:cubicBezTo>
                  <a:cubicBezTo>
                    <a:pt x="8640" y="16674"/>
                    <a:pt x="4320" y="191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68702" y="3540126"/>
              <a:ext cx="77323" cy="18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41" fill="norm" stroke="1" extrusionOk="0">
                  <a:moveTo>
                    <a:pt x="8432" y="7680"/>
                  </a:moveTo>
                  <a:cubicBezTo>
                    <a:pt x="9284" y="5606"/>
                    <a:pt x="10137" y="3531"/>
                    <a:pt x="10989" y="2189"/>
                  </a:cubicBezTo>
                  <a:cubicBezTo>
                    <a:pt x="11842" y="846"/>
                    <a:pt x="12695" y="236"/>
                    <a:pt x="13832" y="53"/>
                  </a:cubicBezTo>
                  <a:cubicBezTo>
                    <a:pt x="14968" y="-130"/>
                    <a:pt x="16389" y="114"/>
                    <a:pt x="17953" y="1456"/>
                  </a:cubicBezTo>
                  <a:cubicBezTo>
                    <a:pt x="19516" y="2799"/>
                    <a:pt x="21221" y="5239"/>
                    <a:pt x="20653" y="8046"/>
                  </a:cubicBezTo>
                  <a:cubicBezTo>
                    <a:pt x="20084" y="10853"/>
                    <a:pt x="17242" y="14026"/>
                    <a:pt x="14258" y="16284"/>
                  </a:cubicBezTo>
                  <a:cubicBezTo>
                    <a:pt x="11274" y="18541"/>
                    <a:pt x="8147" y="19884"/>
                    <a:pt x="5589" y="20616"/>
                  </a:cubicBezTo>
                  <a:cubicBezTo>
                    <a:pt x="3032" y="21348"/>
                    <a:pt x="1042" y="21470"/>
                    <a:pt x="332" y="21226"/>
                  </a:cubicBezTo>
                  <a:cubicBezTo>
                    <a:pt x="-379" y="20982"/>
                    <a:pt x="189" y="20372"/>
                    <a:pt x="758" y="19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60425" y="3531010"/>
              <a:ext cx="45656" cy="26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62" fill="norm" stroke="1" extrusionOk="0">
                  <a:moveTo>
                    <a:pt x="11782" y="724"/>
                  </a:moveTo>
                  <a:cubicBezTo>
                    <a:pt x="13255" y="386"/>
                    <a:pt x="14727" y="47"/>
                    <a:pt x="16445" y="4"/>
                  </a:cubicBezTo>
                  <a:cubicBezTo>
                    <a:pt x="18164" y="-38"/>
                    <a:pt x="20127" y="216"/>
                    <a:pt x="20864" y="1190"/>
                  </a:cubicBezTo>
                  <a:cubicBezTo>
                    <a:pt x="21600" y="2164"/>
                    <a:pt x="21109" y="3858"/>
                    <a:pt x="18655" y="5341"/>
                  </a:cubicBezTo>
                  <a:cubicBezTo>
                    <a:pt x="16200" y="6823"/>
                    <a:pt x="11782" y="8094"/>
                    <a:pt x="8836" y="9195"/>
                  </a:cubicBezTo>
                  <a:cubicBezTo>
                    <a:pt x="5891" y="10296"/>
                    <a:pt x="4418" y="11228"/>
                    <a:pt x="5155" y="12075"/>
                  </a:cubicBezTo>
                  <a:cubicBezTo>
                    <a:pt x="5891" y="12922"/>
                    <a:pt x="8836" y="13684"/>
                    <a:pt x="11536" y="14743"/>
                  </a:cubicBezTo>
                  <a:cubicBezTo>
                    <a:pt x="14236" y="15802"/>
                    <a:pt x="16691" y="17157"/>
                    <a:pt x="17182" y="18258"/>
                  </a:cubicBezTo>
                  <a:cubicBezTo>
                    <a:pt x="17673" y="19360"/>
                    <a:pt x="16200" y="20207"/>
                    <a:pt x="13009" y="20715"/>
                  </a:cubicBezTo>
                  <a:cubicBezTo>
                    <a:pt x="9818" y="21223"/>
                    <a:pt x="4909" y="21393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23925" y="3775010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116975" y="3539449"/>
              <a:ext cx="48251" cy="18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47" fill="norm" stroke="1" extrusionOk="0">
                  <a:moveTo>
                    <a:pt x="19573" y="449"/>
                  </a:moveTo>
                  <a:cubicBezTo>
                    <a:pt x="17275" y="198"/>
                    <a:pt x="14978" y="-53"/>
                    <a:pt x="12909" y="10"/>
                  </a:cubicBezTo>
                  <a:cubicBezTo>
                    <a:pt x="10841" y="73"/>
                    <a:pt x="9003" y="449"/>
                    <a:pt x="7624" y="1328"/>
                  </a:cubicBezTo>
                  <a:cubicBezTo>
                    <a:pt x="6246" y="2207"/>
                    <a:pt x="5326" y="3589"/>
                    <a:pt x="5556" y="5284"/>
                  </a:cubicBezTo>
                  <a:cubicBezTo>
                    <a:pt x="5786" y="6980"/>
                    <a:pt x="7165" y="8989"/>
                    <a:pt x="6475" y="10935"/>
                  </a:cubicBezTo>
                  <a:cubicBezTo>
                    <a:pt x="5786" y="12882"/>
                    <a:pt x="3029" y="14766"/>
                    <a:pt x="1420" y="16084"/>
                  </a:cubicBezTo>
                  <a:cubicBezTo>
                    <a:pt x="-188" y="17403"/>
                    <a:pt x="-648" y="18156"/>
                    <a:pt x="1190" y="18973"/>
                  </a:cubicBezTo>
                  <a:cubicBezTo>
                    <a:pt x="3029" y="19789"/>
                    <a:pt x="7165" y="20668"/>
                    <a:pt x="10841" y="21107"/>
                  </a:cubicBezTo>
                  <a:cubicBezTo>
                    <a:pt x="14518" y="21547"/>
                    <a:pt x="17735" y="21547"/>
                    <a:pt x="20952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225550" y="3544294"/>
              <a:ext cx="11430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4954"/>
                    <a:pt x="5200" y="8308"/>
                    <a:pt x="8600" y="4569"/>
                  </a:cubicBezTo>
                  <a:cubicBezTo>
                    <a:pt x="12000" y="831"/>
                    <a:pt x="16200" y="0"/>
                    <a:pt x="18500" y="0"/>
                  </a:cubicBezTo>
                  <a:cubicBezTo>
                    <a:pt x="20800" y="0"/>
                    <a:pt x="21200" y="831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276847" y="3549585"/>
              <a:ext cx="35451" cy="14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7" h="21452" fill="norm" stroke="1" extrusionOk="0">
                  <a:moveTo>
                    <a:pt x="12318" y="0"/>
                  </a:moveTo>
                  <a:cubicBezTo>
                    <a:pt x="9318" y="160"/>
                    <a:pt x="6318" y="320"/>
                    <a:pt x="4818" y="800"/>
                  </a:cubicBezTo>
                  <a:cubicBezTo>
                    <a:pt x="3318" y="1280"/>
                    <a:pt x="3318" y="2080"/>
                    <a:pt x="6018" y="4000"/>
                  </a:cubicBezTo>
                  <a:cubicBezTo>
                    <a:pt x="8718" y="5920"/>
                    <a:pt x="14118" y="8960"/>
                    <a:pt x="17118" y="11680"/>
                  </a:cubicBezTo>
                  <a:cubicBezTo>
                    <a:pt x="20118" y="14400"/>
                    <a:pt x="20718" y="16800"/>
                    <a:pt x="19518" y="18400"/>
                  </a:cubicBezTo>
                  <a:cubicBezTo>
                    <a:pt x="18318" y="20000"/>
                    <a:pt x="15318" y="20800"/>
                    <a:pt x="11418" y="21200"/>
                  </a:cubicBezTo>
                  <a:cubicBezTo>
                    <a:pt x="7518" y="21600"/>
                    <a:pt x="2718" y="21600"/>
                    <a:pt x="918" y="20640"/>
                  </a:cubicBezTo>
                  <a:cubicBezTo>
                    <a:pt x="-882" y="19680"/>
                    <a:pt x="318" y="17760"/>
                    <a:pt x="1518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407022" y="3553264"/>
              <a:ext cx="91578" cy="1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14" fill="norm" stroke="1" extrusionOk="0">
                  <a:moveTo>
                    <a:pt x="621" y="20914"/>
                  </a:moveTo>
                  <a:cubicBezTo>
                    <a:pt x="130" y="13714"/>
                    <a:pt x="-361" y="6514"/>
                    <a:pt x="375" y="2914"/>
                  </a:cubicBezTo>
                  <a:cubicBezTo>
                    <a:pt x="1112" y="-686"/>
                    <a:pt x="3075" y="-686"/>
                    <a:pt x="6021" y="1474"/>
                  </a:cubicBezTo>
                  <a:cubicBezTo>
                    <a:pt x="8966" y="3634"/>
                    <a:pt x="12894" y="7954"/>
                    <a:pt x="15594" y="11554"/>
                  </a:cubicBezTo>
                  <a:cubicBezTo>
                    <a:pt x="18294" y="15154"/>
                    <a:pt x="19766" y="18034"/>
                    <a:pt x="21239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429600" y="3555935"/>
              <a:ext cx="49530" cy="15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600" fill="norm" stroke="1" extrusionOk="0">
                  <a:moveTo>
                    <a:pt x="14193" y="0"/>
                  </a:moveTo>
                  <a:cubicBezTo>
                    <a:pt x="13311" y="715"/>
                    <a:pt x="12430" y="1430"/>
                    <a:pt x="13311" y="2718"/>
                  </a:cubicBezTo>
                  <a:cubicBezTo>
                    <a:pt x="14193" y="4005"/>
                    <a:pt x="16838" y="5865"/>
                    <a:pt x="18601" y="8154"/>
                  </a:cubicBezTo>
                  <a:cubicBezTo>
                    <a:pt x="20364" y="10442"/>
                    <a:pt x="21246" y="13160"/>
                    <a:pt x="20144" y="15377"/>
                  </a:cubicBezTo>
                  <a:cubicBezTo>
                    <a:pt x="19042" y="17595"/>
                    <a:pt x="15956" y="19311"/>
                    <a:pt x="13091" y="20313"/>
                  </a:cubicBezTo>
                  <a:cubicBezTo>
                    <a:pt x="10226" y="21314"/>
                    <a:pt x="7581" y="21600"/>
                    <a:pt x="5156" y="21600"/>
                  </a:cubicBezTo>
                  <a:cubicBezTo>
                    <a:pt x="2732" y="21600"/>
                    <a:pt x="528" y="21314"/>
                    <a:pt x="87" y="20241"/>
                  </a:cubicBezTo>
                  <a:cubicBezTo>
                    <a:pt x="-354" y="19168"/>
                    <a:pt x="968" y="17309"/>
                    <a:pt x="2291" y="15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540561" y="3508310"/>
              <a:ext cx="401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2890" y="0"/>
                  </a:moveTo>
                  <a:cubicBezTo>
                    <a:pt x="8290" y="277"/>
                    <a:pt x="13690" y="554"/>
                    <a:pt x="16930" y="1154"/>
                  </a:cubicBezTo>
                  <a:cubicBezTo>
                    <a:pt x="20170" y="1754"/>
                    <a:pt x="21250" y="2677"/>
                    <a:pt x="19900" y="3600"/>
                  </a:cubicBezTo>
                  <a:cubicBezTo>
                    <a:pt x="18550" y="4523"/>
                    <a:pt x="14770" y="5446"/>
                    <a:pt x="10990" y="6277"/>
                  </a:cubicBezTo>
                  <a:cubicBezTo>
                    <a:pt x="7210" y="7108"/>
                    <a:pt x="3430" y="7846"/>
                    <a:pt x="1540" y="8446"/>
                  </a:cubicBezTo>
                  <a:cubicBezTo>
                    <a:pt x="-350" y="9046"/>
                    <a:pt x="-350" y="9508"/>
                    <a:pt x="730" y="10292"/>
                  </a:cubicBezTo>
                  <a:cubicBezTo>
                    <a:pt x="1810" y="11077"/>
                    <a:pt x="3970" y="12185"/>
                    <a:pt x="6400" y="13615"/>
                  </a:cubicBezTo>
                  <a:cubicBezTo>
                    <a:pt x="8830" y="15046"/>
                    <a:pt x="11530" y="16800"/>
                    <a:pt x="12070" y="18185"/>
                  </a:cubicBezTo>
                  <a:cubicBezTo>
                    <a:pt x="12610" y="19569"/>
                    <a:pt x="10990" y="20585"/>
                    <a:pt x="8830" y="21092"/>
                  </a:cubicBezTo>
                  <a:cubicBezTo>
                    <a:pt x="6670" y="21600"/>
                    <a:pt x="3970" y="21600"/>
                    <a:pt x="1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5" name="Drawing"/>
          <p:cNvGrpSpPr/>
          <p:nvPr/>
        </p:nvGrpSpPr>
        <p:grpSpPr>
          <a:xfrm>
            <a:off x="2959100" y="625474"/>
            <a:ext cx="6365876" cy="3959045"/>
            <a:chOff x="0" y="0"/>
            <a:chExt cx="6365875" cy="3959043"/>
          </a:xfrm>
        </p:grpSpPr>
        <p:sp>
          <p:nvSpPr>
            <p:cNvPr id="736" name="Line"/>
            <p:cNvSpPr/>
            <p:nvPr/>
          </p:nvSpPr>
          <p:spPr>
            <a:xfrm>
              <a:off x="377825" y="358775"/>
              <a:ext cx="12701" cy="20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0" y="3134"/>
                    <a:pt x="0" y="6267"/>
                    <a:pt x="2700" y="9681"/>
                  </a:cubicBezTo>
                  <a:cubicBezTo>
                    <a:pt x="5400" y="13094"/>
                    <a:pt x="10800" y="16788"/>
                    <a:pt x="13500" y="18914"/>
                  </a:cubicBezTo>
                  <a:cubicBezTo>
                    <a:pt x="16200" y="21040"/>
                    <a:pt x="16200" y="21600"/>
                    <a:pt x="17100" y="21544"/>
                  </a:cubicBezTo>
                  <a:cubicBezTo>
                    <a:pt x="18000" y="21488"/>
                    <a:pt x="19800" y="20817"/>
                    <a:pt x="21600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76225" y="324858"/>
              <a:ext cx="198073" cy="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26" fill="norm" stroke="1" extrusionOk="0">
                  <a:moveTo>
                    <a:pt x="0" y="21326"/>
                  </a:moveTo>
                  <a:cubicBezTo>
                    <a:pt x="2757" y="17006"/>
                    <a:pt x="5515" y="12686"/>
                    <a:pt x="8847" y="9086"/>
                  </a:cubicBezTo>
                  <a:cubicBezTo>
                    <a:pt x="12179" y="5486"/>
                    <a:pt x="16085" y="2606"/>
                    <a:pt x="18326" y="1166"/>
                  </a:cubicBezTo>
                  <a:cubicBezTo>
                    <a:pt x="20566" y="-274"/>
                    <a:pt x="21140" y="-274"/>
                    <a:pt x="21370" y="590"/>
                  </a:cubicBezTo>
                  <a:cubicBezTo>
                    <a:pt x="21600" y="1454"/>
                    <a:pt x="21485" y="3182"/>
                    <a:pt x="21370" y="4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60375" y="430861"/>
              <a:ext cx="63501" cy="9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0293"/>
                  </a:moveTo>
                  <a:cubicBezTo>
                    <a:pt x="4320" y="8853"/>
                    <a:pt x="8640" y="7413"/>
                    <a:pt x="11340" y="6213"/>
                  </a:cubicBezTo>
                  <a:cubicBezTo>
                    <a:pt x="14040" y="5013"/>
                    <a:pt x="15120" y="4053"/>
                    <a:pt x="15480" y="2973"/>
                  </a:cubicBezTo>
                  <a:cubicBezTo>
                    <a:pt x="15840" y="1893"/>
                    <a:pt x="15480" y="693"/>
                    <a:pt x="14400" y="213"/>
                  </a:cubicBezTo>
                  <a:cubicBezTo>
                    <a:pt x="13320" y="-267"/>
                    <a:pt x="11520" y="-27"/>
                    <a:pt x="9000" y="1893"/>
                  </a:cubicBezTo>
                  <a:cubicBezTo>
                    <a:pt x="6480" y="3813"/>
                    <a:pt x="3240" y="7413"/>
                    <a:pt x="2160" y="10653"/>
                  </a:cubicBezTo>
                  <a:cubicBezTo>
                    <a:pt x="1080" y="13893"/>
                    <a:pt x="2160" y="16773"/>
                    <a:pt x="4500" y="18573"/>
                  </a:cubicBezTo>
                  <a:cubicBezTo>
                    <a:pt x="6840" y="20373"/>
                    <a:pt x="10440" y="21093"/>
                    <a:pt x="13500" y="21213"/>
                  </a:cubicBezTo>
                  <a:cubicBezTo>
                    <a:pt x="16560" y="21333"/>
                    <a:pt x="19080" y="20853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70441" y="432273"/>
              <a:ext cx="58210" cy="7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16887" y="2431"/>
                  </a:moveTo>
                  <a:cubicBezTo>
                    <a:pt x="14138" y="1294"/>
                    <a:pt x="11389" y="157"/>
                    <a:pt x="9229" y="15"/>
                  </a:cubicBezTo>
                  <a:cubicBezTo>
                    <a:pt x="7069" y="-127"/>
                    <a:pt x="5498" y="726"/>
                    <a:pt x="3731" y="3568"/>
                  </a:cubicBezTo>
                  <a:cubicBezTo>
                    <a:pt x="1964" y="6410"/>
                    <a:pt x="0" y="11241"/>
                    <a:pt x="0" y="14794"/>
                  </a:cubicBezTo>
                  <a:cubicBezTo>
                    <a:pt x="0" y="18347"/>
                    <a:pt x="1964" y="20620"/>
                    <a:pt x="5891" y="21047"/>
                  </a:cubicBezTo>
                  <a:cubicBezTo>
                    <a:pt x="9818" y="21473"/>
                    <a:pt x="15709" y="20052"/>
                    <a:pt x="21600" y="1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62236" y="336550"/>
              <a:ext cx="6801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0"/>
                  </a:moveTo>
                  <a:cubicBezTo>
                    <a:pt x="88" y="2592"/>
                    <a:pt x="-244" y="5184"/>
                    <a:pt x="254" y="8928"/>
                  </a:cubicBezTo>
                  <a:cubicBezTo>
                    <a:pt x="753" y="12672"/>
                    <a:pt x="2082" y="17568"/>
                    <a:pt x="2747" y="18720"/>
                  </a:cubicBezTo>
                  <a:cubicBezTo>
                    <a:pt x="3411" y="19872"/>
                    <a:pt x="3411" y="17280"/>
                    <a:pt x="3578" y="15624"/>
                  </a:cubicBezTo>
                  <a:cubicBezTo>
                    <a:pt x="3744" y="13968"/>
                    <a:pt x="4076" y="13248"/>
                    <a:pt x="4574" y="12528"/>
                  </a:cubicBezTo>
                  <a:cubicBezTo>
                    <a:pt x="5073" y="11808"/>
                    <a:pt x="5738" y="11088"/>
                    <a:pt x="6734" y="10512"/>
                  </a:cubicBezTo>
                  <a:cubicBezTo>
                    <a:pt x="7731" y="9936"/>
                    <a:pt x="9061" y="9504"/>
                    <a:pt x="11054" y="9864"/>
                  </a:cubicBezTo>
                  <a:cubicBezTo>
                    <a:pt x="13048" y="10224"/>
                    <a:pt x="15707" y="11376"/>
                    <a:pt x="17534" y="13464"/>
                  </a:cubicBezTo>
                  <a:cubicBezTo>
                    <a:pt x="19362" y="15552"/>
                    <a:pt x="20359" y="18576"/>
                    <a:pt x="21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70028" y="400228"/>
              <a:ext cx="49122" cy="7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67" fill="norm" stroke="1" extrusionOk="0">
                  <a:moveTo>
                    <a:pt x="650" y="6081"/>
                  </a:moveTo>
                  <a:cubicBezTo>
                    <a:pt x="191" y="10167"/>
                    <a:pt x="-269" y="14253"/>
                    <a:pt x="191" y="14108"/>
                  </a:cubicBezTo>
                  <a:cubicBezTo>
                    <a:pt x="650" y="13962"/>
                    <a:pt x="2029" y="9583"/>
                    <a:pt x="3637" y="6518"/>
                  </a:cubicBezTo>
                  <a:cubicBezTo>
                    <a:pt x="5246" y="3453"/>
                    <a:pt x="7084" y="1702"/>
                    <a:pt x="9382" y="681"/>
                  </a:cubicBezTo>
                  <a:cubicBezTo>
                    <a:pt x="11680" y="-341"/>
                    <a:pt x="14437" y="-633"/>
                    <a:pt x="16505" y="2870"/>
                  </a:cubicBezTo>
                  <a:cubicBezTo>
                    <a:pt x="18574" y="6372"/>
                    <a:pt x="19952" y="13670"/>
                    <a:pt x="21331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47725" y="403225"/>
              <a:ext cx="6351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60425" y="3683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05537" y="379994"/>
              <a:ext cx="240638" cy="2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4" fill="norm" stroke="1" extrusionOk="0">
                  <a:moveTo>
                    <a:pt x="4488" y="2875"/>
                  </a:moveTo>
                  <a:cubicBezTo>
                    <a:pt x="4204" y="2361"/>
                    <a:pt x="3920" y="1846"/>
                    <a:pt x="3636" y="1383"/>
                  </a:cubicBezTo>
                  <a:cubicBezTo>
                    <a:pt x="3352" y="921"/>
                    <a:pt x="3067" y="509"/>
                    <a:pt x="2452" y="612"/>
                  </a:cubicBezTo>
                  <a:cubicBezTo>
                    <a:pt x="1836" y="715"/>
                    <a:pt x="888" y="1332"/>
                    <a:pt x="415" y="2103"/>
                  </a:cubicBezTo>
                  <a:cubicBezTo>
                    <a:pt x="-59" y="2875"/>
                    <a:pt x="-59" y="3801"/>
                    <a:pt x="83" y="4521"/>
                  </a:cubicBezTo>
                  <a:cubicBezTo>
                    <a:pt x="225" y="5241"/>
                    <a:pt x="509" y="5755"/>
                    <a:pt x="1030" y="5703"/>
                  </a:cubicBezTo>
                  <a:cubicBezTo>
                    <a:pt x="1552" y="5652"/>
                    <a:pt x="2309" y="5035"/>
                    <a:pt x="2878" y="4418"/>
                  </a:cubicBezTo>
                  <a:cubicBezTo>
                    <a:pt x="3446" y="3801"/>
                    <a:pt x="3825" y="3183"/>
                    <a:pt x="4062" y="3183"/>
                  </a:cubicBezTo>
                  <a:cubicBezTo>
                    <a:pt x="4299" y="3183"/>
                    <a:pt x="4394" y="3801"/>
                    <a:pt x="4204" y="5806"/>
                  </a:cubicBezTo>
                  <a:cubicBezTo>
                    <a:pt x="4015" y="7812"/>
                    <a:pt x="3541" y="11206"/>
                    <a:pt x="3020" y="13881"/>
                  </a:cubicBezTo>
                  <a:cubicBezTo>
                    <a:pt x="2499" y="16555"/>
                    <a:pt x="1930" y="18509"/>
                    <a:pt x="1504" y="19743"/>
                  </a:cubicBezTo>
                  <a:cubicBezTo>
                    <a:pt x="1078" y="20978"/>
                    <a:pt x="794" y="21492"/>
                    <a:pt x="794" y="21441"/>
                  </a:cubicBezTo>
                  <a:cubicBezTo>
                    <a:pt x="794" y="21389"/>
                    <a:pt x="1078" y="20772"/>
                    <a:pt x="1836" y="19281"/>
                  </a:cubicBezTo>
                  <a:cubicBezTo>
                    <a:pt x="2594" y="17789"/>
                    <a:pt x="3825" y="15423"/>
                    <a:pt x="4820" y="12955"/>
                  </a:cubicBezTo>
                  <a:cubicBezTo>
                    <a:pt x="5815" y="10486"/>
                    <a:pt x="6573" y="7915"/>
                    <a:pt x="7046" y="6372"/>
                  </a:cubicBezTo>
                  <a:cubicBezTo>
                    <a:pt x="7520" y="4829"/>
                    <a:pt x="7709" y="4315"/>
                    <a:pt x="7852" y="3441"/>
                  </a:cubicBezTo>
                  <a:cubicBezTo>
                    <a:pt x="7994" y="2566"/>
                    <a:pt x="8088" y="1332"/>
                    <a:pt x="8088" y="1075"/>
                  </a:cubicBezTo>
                  <a:cubicBezTo>
                    <a:pt x="8088" y="818"/>
                    <a:pt x="7994" y="1538"/>
                    <a:pt x="7899" y="2721"/>
                  </a:cubicBezTo>
                  <a:cubicBezTo>
                    <a:pt x="7804" y="3903"/>
                    <a:pt x="7709" y="5549"/>
                    <a:pt x="7757" y="6629"/>
                  </a:cubicBezTo>
                  <a:cubicBezTo>
                    <a:pt x="7804" y="7709"/>
                    <a:pt x="7994" y="8223"/>
                    <a:pt x="8325" y="8326"/>
                  </a:cubicBezTo>
                  <a:cubicBezTo>
                    <a:pt x="8657" y="8429"/>
                    <a:pt x="9130" y="8121"/>
                    <a:pt x="9746" y="7298"/>
                  </a:cubicBezTo>
                  <a:cubicBezTo>
                    <a:pt x="10362" y="6475"/>
                    <a:pt x="11120" y="5138"/>
                    <a:pt x="11594" y="4161"/>
                  </a:cubicBezTo>
                  <a:cubicBezTo>
                    <a:pt x="12067" y="3183"/>
                    <a:pt x="12257" y="2566"/>
                    <a:pt x="12257" y="2721"/>
                  </a:cubicBezTo>
                  <a:cubicBezTo>
                    <a:pt x="12257" y="2875"/>
                    <a:pt x="12067" y="3801"/>
                    <a:pt x="11973" y="4521"/>
                  </a:cubicBezTo>
                  <a:cubicBezTo>
                    <a:pt x="11878" y="5241"/>
                    <a:pt x="11878" y="5755"/>
                    <a:pt x="12067" y="6166"/>
                  </a:cubicBezTo>
                  <a:cubicBezTo>
                    <a:pt x="12257" y="6578"/>
                    <a:pt x="12636" y="6886"/>
                    <a:pt x="13109" y="6989"/>
                  </a:cubicBezTo>
                  <a:cubicBezTo>
                    <a:pt x="13583" y="7092"/>
                    <a:pt x="14152" y="6989"/>
                    <a:pt x="15099" y="6012"/>
                  </a:cubicBezTo>
                  <a:cubicBezTo>
                    <a:pt x="16046" y="5035"/>
                    <a:pt x="17373" y="3183"/>
                    <a:pt x="18130" y="2001"/>
                  </a:cubicBezTo>
                  <a:cubicBezTo>
                    <a:pt x="18888" y="818"/>
                    <a:pt x="19078" y="303"/>
                    <a:pt x="18936" y="98"/>
                  </a:cubicBezTo>
                  <a:cubicBezTo>
                    <a:pt x="18794" y="-108"/>
                    <a:pt x="18320" y="-5"/>
                    <a:pt x="17894" y="561"/>
                  </a:cubicBezTo>
                  <a:cubicBezTo>
                    <a:pt x="17467" y="1126"/>
                    <a:pt x="17088" y="2155"/>
                    <a:pt x="16899" y="3029"/>
                  </a:cubicBezTo>
                  <a:cubicBezTo>
                    <a:pt x="16709" y="3903"/>
                    <a:pt x="16709" y="4623"/>
                    <a:pt x="17515" y="5138"/>
                  </a:cubicBezTo>
                  <a:cubicBezTo>
                    <a:pt x="18320" y="5652"/>
                    <a:pt x="19930" y="5961"/>
                    <a:pt x="21541" y="6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317625" y="254000"/>
              <a:ext cx="6351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71"/>
                    <a:pt x="14400" y="7543"/>
                    <a:pt x="18000" y="11143"/>
                  </a:cubicBezTo>
                  <a:cubicBezTo>
                    <a:pt x="21600" y="14743"/>
                    <a:pt x="21600" y="18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84175" y="495300"/>
              <a:ext cx="88850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951" y="20541"/>
                    <a:pt x="1903" y="19482"/>
                    <a:pt x="2867" y="18424"/>
                  </a:cubicBezTo>
                  <a:cubicBezTo>
                    <a:pt x="3831" y="17365"/>
                    <a:pt x="4809" y="16306"/>
                    <a:pt x="5837" y="15353"/>
                  </a:cubicBezTo>
                  <a:cubicBezTo>
                    <a:pt x="6866" y="14400"/>
                    <a:pt x="7946" y="13553"/>
                    <a:pt x="8961" y="12812"/>
                  </a:cubicBezTo>
                  <a:cubicBezTo>
                    <a:pt x="9977" y="12071"/>
                    <a:pt x="10929" y="11435"/>
                    <a:pt x="11829" y="10694"/>
                  </a:cubicBezTo>
                  <a:cubicBezTo>
                    <a:pt x="12729" y="9953"/>
                    <a:pt x="13577" y="9106"/>
                    <a:pt x="14451" y="8259"/>
                  </a:cubicBezTo>
                  <a:cubicBezTo>
                    <a:pt x="15326" y="7412"/>
                    <a:pt x="16226" y="6565"/>
                    <a:pt x="17190" y="5718"/>
                  </a:cubicBezTo>
                  <a:cubicBezTo>
                    <a:pt x="18154" y="4871"/>
                    <a:pt x="19183" y="4024"/>
                    <a:pt x="19864" y="3388"/>
                  </a:cubicBezTo>
                  <a:cubicBezTo>
                    <a:pt x="20546" y="2753"/>
                    <a:pt x="20880" y="2329"/>
                    <a:pt x="21137" y="1906"/>
                  </a:cubicBezTo>
                  <a:cubicBezTo>
                    <a:pt x="21394" y="1482"/>
                    <a:pt x="21574" y="1059"/>
                    <a:pt x="21587" y="741"/>
                  </a:cubicBezTo>
                  <a:cubicBezTo>
                    <a:pt x="21600" y="424"/>
                    <a:pt x="21446" y="212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38730" y="501650"/>
              <a:ext cx="847145" cy="12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54" fill="norm" stroke="1" extrusionOk="0">
                  <a:moveTo>
                    <a:pt x="631" y="20020"/>
                  </a:moveTo>
                  <a:cubicBezTo>
                    <a:pt x="497" y="20371"/>
                    <a:pt x="362" y="20722"/>
                    <a:pt x="227" y="20985"/>
                  </a:cubicBezTo>
                  <a:cubicBezTo>
                    <a:pt x="93" y="21249"/>
                    <a:pt x="-42" y="21424"/>
                    <a:pt x="12" y="21512"/>
                  </a:cubicBezTo>
                  <a:cubicBezTo>
                    <a:pt x="66" y="21600"/>
                    <a:pt x="308" y="21600"/>
                    <a:pt x="941" y="20985"/>
                  </a:cubicBezTo>
                  <a:cubicBezTo>
                    <a:pt x="1574" y="20371"/>
                    <a:pt x="2597" y="19141"/>
                    <a:pt x="3594" y="18088"/>
                  </a:cubicBezTo>
                  <a:cubicBezTo>
                    <a:pt x="4590" y="17034"/>
                    <a:pt x="5560" y="16156"/>
                    <a:pt x="6597" y="15190"/>
                  </a:cubicBezTo>
                  <a:cubicBezTo>
                    <a:pt x="7634" y="14224"/>
                    <a:pt x="8738" y="13171"/>
                    <a:pt x="9869" y="12117"/>
                  </a:cubicBezTo>
                  <a:cubicBezTo>
                    <a:pt x="11000" y="11063"/>
                    <a:pt x="12158" y="10010"/>
                    <a:pt x="13249" y="9044"/>
                  </a:cubicBezTo>
                  <a:cubicBezTo>
                    <a:pt x="14340" y="8078"/>
                    <a:pt x="15363" y="7200"/>
                    <a:pt x="16400" y="6322"/>
                  </a:cubicBezTo>
                  <a:cubicBezTo>
                    <a:pt x="17437" y="5444"/>
                    <a:pt x="18488" y="4566"/>
                    <a:pt x="19350" y="3512"/>
                  </a:cubicBezTo>
                  <a:cubicBezTo>
                    <a:pt x="20211" y="2459"/>
                    <a:pt x="20885" y="1229"/>
                    <a:pt x="2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419225" y="336550"/>
              <a:ext cx="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409700" y="428625"/>
              <a:ext cx="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874597" y="267719"/>
              <a:ext cx="71315" cy="17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72" fill="norm" stroke="1" extrusionOk="0">
                  <a:moveTo>
                    <a:pt x="13689" y="4950"/>
                  </a:moveTo>
                  <a:cubicBezTo>
                    <a:pt x="14002" y="4299"/>
                    <a:pt x="14315" y="3649"/>
                    <a:pt x="14628" y="2868"/>
                  </a:cubicBezTo>
                  <a:cubicBezTo>
                    <a:pt x="14941" y="2087"/>
                    <a:pt x="15254" y="1176"/>
                    <a:pt x="13845" y="591"/>
                  </a:cubicBezTo>
                  <a:cubicBezTo>
                    <a:pt x="12437" y="5"/>
                    <a:pt x="9306" y="-255"/>
                    <a:pt x="6332" y="331"/>
                  </a:cubicBezTo>
                  <a:cubicBezTo>
                    <a:pt x="3359" y="916"/>
                    <a:pt x="541" y="2347"/>
                    <a:pt x="72" y="4169"/>
                  </a:cubicBezTo>
                  <a:cubicBezTo>
                    <a:pt x="-398" y="5991"/>
                    <a:pt x="1480" y="8203"/>
                    <a:pt x="5080" y="10155"/>
                  </a:cubicBezTo>
                  <a:cubicBezTo>
                    <a:pt x="8680" y="12106"/>
                    <a:pt x="14002" y="13798"/>
                    <a:pt x="16976" y="14969"/>
                  </a:cubicBezTo>
                  <a:cubicBezTo>
                    <a:pt x="19950" y="16140"/>
                    <a:pt x="20576" y="16791"/>
                    <a:pt x="20889" y="17506"/>
                  </a:cubicBezTo>
                  <a:cubicBezTo>
                    <a:pt x="21202" y="18222"/>
                    <a:pt x="21202" y="19003"/>
                    <a:pt x="20576" y="19653"/>
                  </a:cubicBezTo>
                  <a:cubicBezTo>
                    <a:pt x="19950" y="20304"/>
                    <a:pt x="18698" y="20825"/>
                    <a:pt x="16663" y="21085"/>
                  </a:cubicBezTo>
                  <a:cubicBezTo>
                    <a:pt x="14628" y="21345"/>
                    <a:pt x="11811" y="21345"/>
                    <a:pt x="9932" y="21020"/>
                  </a:cubicBezTo>
                  <a:cubicBezTo>
                    <a:pt x="8054" y="20694"/>
                    <a:pt x="7115" y="20044"/>
                    <a:pt x="7272" y="19523"/>
                  </a:cubicBezTo>
                  <a:cubicBezTo>
                    <a:pt x="7428" y="19003"/>
                    <a:pt x="8680" y="18612"/>
                    <a:pt x="9932" y="18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991915" y="337418"/>
              <a:ext cx="71835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15" fill="norm" stroke="1" extrusionOk="0">
                  <a:moveTo>
                    <a:pt x="1526" y="7082"/>
                  </a:moveTo>
                  <a:cubicBezTo>
                    <a:pt x="4344" y="5626"/>
                    <a:pt x="7161" y="4170"/>
                    <a:pt x="8726" y="2835"/>
                  </a:cubicBezTo>
                  <a:cubicBezTo>
                    <a:pt x="10291" y="1500"/>
                    <a:pt x="10605" y="286"/>
                    <a:pt x="9978" y="44"/>
                  </a:cubicBezTo>
                  <a:cubicBezTo>
                    <a:pt x="9352" y="-199"/>
                    <a:pt x="7787" y="529"/>
                    <a:pt x="5909" y="3320"/>
                  </a:cubicBezTo>
                  <a:cubicBezTo>
                    <a:pt x="4031" y="6111"/>
                    <a:pt x="1839" y="10965"/>
                    <a:pt x="744" y="13999"/>
                  </a:cubicBezTo>
                  <a:cubicBezTo>
                    <a:pt x="-352" y="17032"/>
                    <a:pt x="-352" y="18246"/>
                    <a:pt x="1526" y="19338"/>
                  </a:cubicBezTo>
                  <a:cubicBezTo>
                    <a:pt x="3405" y="20430"/>
                    <a:pt x="7161" y="21401"/>
                    <a:pt x="10761" y="21037"/>
                  </a:cubicBezTo>
                  <a:cubicBezTo>
                    <a:pt x="14361" y="20673"/>
                    <a:pt x="17805" y="18974"/>
                    <a:pt x="21248" y="17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107589" y="250825"/>
              <a:ext cx="48237" cy="16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4" fill="norm" stroke="1" extrusionOk="0">
                  <a:moveTo>
                    <a:pt x="3088" y="0"/>
                  </a:moveTo>
                  <a:cubicBezTo>
                    <a:pt x="1679" y="3671"/>
                    <a:pt x="271" y="7341"/>
                    <a:pt x="36" y="10518"/>
                  </a:cubicBezTo>
                  <a:cubicBezTo>
                    <a:pt x="-199" y="13694"/>
                    <a:pt x="740" y="16376"/>
                    <a:pt x="1914" y="18141"/>
                  </a:cubicBezTo>
                  <a:cubicBezTo>
                    <a:pt x="3088" y="19906"/>
                    <a:pt x="4497" y="20753"/>
                    <a:pt x="6375" y="21176"/>
                  </a:cubicBezTo>
                  <a:cubicBezTo>
                    <a:pt x="8253" y="21600"/>
                    <a:pt x="10601" y="21600"/>
                    <a:pt x="13184" y="21247"/>
                  </a:cubicBezTo>
                  <a:cubicBezTo>
                    <a:pt x="15766" y="20894"/>
                    <a:pt x="18584" y="20188"/>
                    <a:pt x="21401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101849" y="333374"/>
              <a:ext cx="666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527300" y="231775"/>
              <a:ext cx="60326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6821" y="0"/>
                  </a:moveTo>
                  <a:cubicBezTo>
                    <a:pt x="5305" y="2323"/>
                    <a:pt x="3789" y="4645"/>
                    <a:pt x="2653" y="7606"/>
                  </a:cubicBezTo>
                  <a:cubicBezTo>
                    <a:pt x="1516" y="10568"/>
                    <a:pt x="758" y="14168"/>
                    <a:pt x="379" y="16316"/>
                  </a:cubicBezTo>
                  <a:cubicBezTo>
                    <a:pt x="0" y="18465"/>
                    <a:pt x="0" y="19161"/>
                    <a:pt x="0" y="19800"/>
                  </a:cubicBezTo>
                  <a:cubicBezTo>
                    <a:pt x="0" y="20439"/>
                    <a:pt x="0" y="21019"/>
                    <a:pt x="947" y="21310"/>
                  </a:cubicBezTo>
                  <a:cubicBezTo>
                    <a:pt x="1895" y="21600"/>
                    <a:pt x="3789" y="21600"/>
                    <a:pt x="7389" y="20845"/>
                  </a:cubicBezTo>
                  <a:cubicBezTo>
                    <a:pt x="10989" y="20090"/>
                    <a:pt x="16295" y="18581"/>
                    <a:pt x="21600" y="17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501900" y="317500"/>
              <a:ext cx="7937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000"/>
                    <a:pt x="8064" y="10400"/>
                    <a:pt x="11664" y="6800"/>
                  </a:cubicBezTo>
                  <a:cubicBezTo>
                    <a:pt x="15264" y="3200"/>
                    <a:pt x="18432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608132" y="228600"/>
              <a:ext cx="58869" cy="19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0" fill="norm" stroke="1" extrusionOk="0">
                  <a:moveTo>
                    <a:pt x="1783" y="0"/>
                  </a:moveTo>
                  <a:cubicBezTo>
                    <a:pt x="2168" y="4013"/>
                    <a:pt x="2554" y="8026"/>
                    <a:pt x="2554" y="11213"/>
                  </a:cubicBezTo>
                  <a:cubicBezTo>
                    <a:pt x="2554" y="14400"/>
                    <a:pt x="2168" y="16761"/>
                    <a:pt x="1590" y="18472"/>
                  </a:cubicBezTo>
                  <a:cubicBezTo>
                    <a:pt x="1011" y="20184"/>
                    <a:pt x="240" y="21246"/>
                    <a:pt x="47" y="21423"/>
                  </a:cubicBezTo>
                  <a:cubicBezTo>
                    <a:pt x="-146" y="21600"/>
                    <a:pt x="240" y="20892"/>
                    <a:pt x="1397" y="19711"/>
                  </a:cubicBezTo>
                  <a:cubicBezTo>
                    <a:pt x="2554" y="18531"/>
                    <a:pt x="4483" y="16879"/>
                    <a:pt x="6218" y="15757"/>
                  </a:cubicBezTo>
                  <a:cubicBezTo>
                    <a:pt x="7954" y="14636"/>
                    <a:pt x="9497" y="14046"/>
                    <a:pt x="11233" y="13810"/>
                  </a:cubicBezTo>
                  <a:cubicBezTo>
                    <a:pt x="12968" y="13574"/>
                    <a:pt x="14897" y="13692"/>
                    <a:pt x="16247" y="14636"/>
                  </a:cubicBezTo>
                  <a:cubicBezTo>
                    <a:pt x="17597" y="15580"/>
                    <a:pt x="18368" y="17351"/>
                    <a:pt x="19140" y="18531"/>
                  </a:cubicBezTo>
                  <a:cubicBezTo>
                    <a:pt x="19911" y="19711"/>
                    <a:pt x="20683" y="20302"/>
                    <a:pt x="21454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701482" y="321586"/>
              <a:ext cx="57594" cy="8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156" fill="norm" stroke="1" extrusionOk="0">
                  <a:moveTo>
                    <a:pt x="1296" y="8364"/>
                  </a:moveTo>
                  <a:cubicBezTo>
                    <a:pt x="3190" y="8364"/>
                    <a:pt x="5085" y="8364"/>
                    <a:pt x="7359" y="7713"/>
                  </a:cubicBezTo>
                  <a:cubicBezTo>
                    <a:pt x="9633" y="7063"/>
                    <a:pt x="12285" y="5762"/>
                    <a:pt x="13801" y="4330"/>
                  </a:cubicBezTo>
                  <a:cubicBezTo>
                    <a:pt x="15317" y="2899"/>
                    <a:pt x="15696" y="1337"/>
                    <a:pt x="14938" y="557"/>
                  </a:cubicBezTo>
                  <a:cubicBezTo>
                    <a:pt x="14180" y="-224"/>
                    <a:pt x="12285" y="-224"/>
                    <a:pt x="9822" y="817"/>
                  </a:cubicBezTo>
                  <a:cubicBezTo>
                    <a:pt x="7359" y="1858"/>
                    <a:pt x="4327" y="3940"/>
                    <a:pt x="2243" y="6933"/>
                  </a:cubicBezTo>
                  <a:cubicBezTo>
                    <a:pt x="159" y="9925"/>
                    <a:pt x="-978" y="13829"/>
                    <a:pt x="1106" y="16431"/>
                  </a:cubicBezTo>
                  <a:cubicBezTo>
                    <a:pt x="3190" y="19034"/>
                    <a:pt x="8496" y="20335"/>
                    <a:pt x="12285" y="20856"/>
                  </a:cubicBezTo>
                  <a:cubicBezTo>
                    <a:pt x="16075" y="21376"/>
                    <a:pt x="18348" y="21116"/>
                    <a:pt x="20622" y="2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797164" y="334235"/>
              <a:ext cx="40433" cy="7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0901" fill="norm" stroke="1" extrusionOk="0">
                  <a:moveTo>
                    <a:pt x="16205" y="3356"/>
                  </a:moveTo>
                  <a:cubicBezTo>
                    <a:pt x="13505" y="1856"/>
                    <a:pt x="10805" y="356"/>
                    <a:pt x="8375" y="56"/>
                  </a:cubicBezTo>
                  <a:cubicBezTo>
                    <a:pt x="5945" y="-244"/>
                    <a:pt x="3785" y="656"/>
                    <a:pt x="2165" y="2906"/>
                  </a:cubicBezTo>
                  <a:cubicBezTo>
                    <a:pt x="545" y="5156"/>
                    <a:pt x="-535" y="8756"/>
                    <a:pt x="275" y="12056"/>
                  </a:cubicBezTo>
                  <a:cubicBezTo>
                    <a:pt x="1085" y="15356"/>
                    <a:pt x="3785" y="18356"/>
                    <a:pt x="6485" y="19856"/>
                  </a:cubicBezTo>
                  <a:cubicBezTo>
                    <a:pt x="9185" y="21356"/>
                    <a:pt x="11885" y="21356"/>
                    <a:pt x="14585" y="19106"/>
                  </a:cubicBezTo>
                  <a:cubicBezTo>
                    <a:pt x="17285" y="16856"/>
                    <a:pt x="19985" y="12356"/>
                    <a:pt x="20525" y="9356"/>
                  </a:cubicBezTo>
                  <a:cubicBezTo>
                    <a:pt x="21065" y="6356"/>
                    <a:pt x="19445" y="4856"/>
                    <a:pt x="17285" y="3806"/>
                  </a:cubicBezTo>
                  <a:cubicBezTo>
                    <a:pt x="15125" y="2756"/>
                    <a:pt x="12425" y="2156"/>
                    <a:pt x="9725" y="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867025" y="317500"/>
              <a:ext cx="44451" cy="9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490"/>
                  </a:moveTo>
                  <a:cubicBezTo>
                    <a:pt x="4114" y="3228"/>
                    <a:pt x="8229" y="4966"/>
                    <a:pt x="10800" y="7324"/>
                  </a:cubicBezTo>
                  <a:cubicBezTo>
                    <a:pt x="13371" y="9683"/>
                    <a:pt x="14400" y="12662"/>
                    <a:pt x="14914" y="14897"/>
                  </a:cubicBezTo>
                  <a:cubicBezTo>
                    <a:pt x="15429" y="17131"/>
                    <a:pt x="15429" y="18621"/>
                    <a:pt x="14400" y="19738"/>
                  </a:cubicBezTo>
                  <a:cubicBezTo>
                    <a:pt x="13371" y="20855"/>
                    <a:pt x="11314" y="21600"/>
                    <a:pt x="10029" y="21228"/>
                  </a:cubicBezTo>
                  <a:cubicBezTo>
                    <a:pt x="8743" y="20855"/>
                    <a:pt x="8229" y="19366"/>
                    <a:pt x="10286" y="15641"/>
                  </a:cubicBezTo>
                  <a:cubicBezTo>
                    <a:pt x="12343" y="11917"/>
                    <a:pt x="16971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933700" y="311150"/>
              <a:ext cx="78871" cy="22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0"/>
                  </a:moveTo>
                  <a:cubicBezTo>
                    <a:pt x="576" y="1433"/>
                    <a:pt x="1152" y="2866"/>
                    <a:pt x="1728" y="3839"/>
                  </a:cubicBezTo>
                  <a:cubicBezTo>
                    <a:pt x="2304" y="4811"/>
                    <a:pt x="2880" y="5323"/>
                    <a:pt x="3888" y="5630"/>
                  </a:cubicBezTo>
                  <a:cubicBezTo>
                    <a:pt x="4896" y="5937"/>
                    <a:pt x="6336" y="6040"/>
                    <a:pt x="7920" y="5630"/>
                  </a:cubicBezTo>
                  <a:cubicBezTo>
                    <a:pt x="9504" y="5221"/>
                    <a:pt x="11232" y="4300"/>
                    <a:pt x="12384" y="3481"/>
                  </a:cubicBezTo>
                  <a:cubicBezTo>
                    <a:pt x="13536" y="2662"/>
                    <a:pt x="14112" y="1945"/>
                    <a:pt x="14400" y="2047"/>
                  </a:cubicBezTo>
                  <a:cubicBezTo>
                    <a:pt x="14688" y="2150"/>
                    <a:pt x="14688" y="3071"/>
                    <a:pt x="15120" y="4709"/>
                  </a:cubicBezTo>
                  <a:cubicBezTo>
                    <a:pt x="15552" y="6347"/>
                    <a:pt x="16416" y="8701"/>
                    <a:pt x="17568" y="11209"/>
                  </a:cubicBezTo>
                  <a:cubicBezTo>
                    <a:pt x="18720" y="13718"/>
                    <a:pt x="20160" y="16379"/>
                    <a:pt x="20880" y="17966"/>
                  </a:cubicBezTo>
                  <a:cubicBezTo>
                    <a:pt x="21600" y="19553"/>
                    <a:pt x="21600" y="20064"/>
                    <a:pt x="21168" y="20576"/>
                  </a:cubicBezTo>
                  <a:cubicBezTo>
                    <a:pt x="20736" y="21088"/>
                    <a:pt x="19872" y="21600"/>
                    <a:pt x="18144" y="21600"/>
                  </a:cubicBezTo>
                  <a:cubicBezTo>
                    <a:pt x="16416" y="21600"/>
                    <a:pt x="13824" y="21088"/>
                    <a:pt x="11808" y="20474"/>
                  </a:cubicBezTo>
                  <a:cubicBezTo>
                    <a:pt x="9792" y="19860"/>
                    <a:pt x="8352" y="19143"/>
                    <a:pt x="6912" y="18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212261" y="41275"/>
              <a:ext cx="2153615" cy="124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9" fill="norm" stroke="1" extrusionOk="0">
                  <a:moveTo>
                    <a:pt x="1664" y="0"/>
                  </a:moveTo>
                  <a:cubicBezTo>
                    <a:pt x="1685" y="550"/>
                    <a:pt x="1707" y="1099"/>
                    <a:pt x="1728" y="1704"/>
                  </a:cubicBezTo>
                  <a:cubicBezTo>
                    <a:pt x="1749" y="2308"/>
                    <a:pt x="1770" y="2968"/>
                    <a:pt x="1781" y="3664"/>
                  </a:cubicBezTo>
                  <a:cubicBezTo>
                    <a:pt x="1792" y="4360"/>
                    <a:pt x="1792" y="5093"/>
                    <a:pt x="1781" y="5798"/>
                  </a:cubicBezTo>
                  <a:cubicBezTo>
                    <a:pt x="1770" y="6504"/>
                    <a:pt x="1749" y="7182"/>
                    <a:pt x="1717" y="7850"/>
                  </a:cubicBezTo>
                  <a:cubicBezTo>
                    <a:pt x="1685" y="8519"/>
                    <a:pt x="1643" y="9179"/>
                    <a:pt x="1601" y="9866"/>
                  </a:cubicBezTo>
                  <a:cubicBezTo>
                    <a:pt x="1558" y="10553"/>
                    <a:pt x="1516" y="11267"/>
                    <a:pt x="1473" y="11963"/>
                  </a:cubicBezTo>
                  <a:cubicBezTo>
                    <a:pt x="1431" y="12660"/>
                    <a:pt x="1388" y="13337"/>
                    <a:pt x="1341" y="14024"/>
                  </a:cubicBezTo>
                  <a:cubicBezTo>
                    <a:pt x="1293" y="14711"/>
                    <a:pt x="1240" y="15408"/>
                    <a:pt x="1176" y="16076"/>
                  </a:cubicBezTo>
                  <a:cubicBezTo>
                    <a:pt x="1113" y="16745"/>
                    <a:pt x="1038" y="17386"/>
                    <a:pt x="953" y="17954"/>
                  </a:cubicBezTo>
                  <a:cubicBezTo>
                    <a:pt x="869" y="18522"/>
                    <a:pt x="773" y="19017"/>
                    <a:pt x="667" y="19521"/>
                  </a:cubicBezTo>
                  <a:cubicBezTo>
                    <a:pt x="561" y="20024"/>
                    <a:pt x="444" y="20537"/>
                    <a:pt x="370" y="20840"/>
                  </a:cubicBezTo>
                  <a:cubicBezTo>
                    <a:pt x="296" y="21142"/>
                    <a:pt x="264" y="21234"/>
                    <a:pt x="232" y="21325"/>
                  </a:cubicBezTo>
                  <a:cubicBezTo>
                    <a:pt x="200" y="21417"/>
                    <a:pt x="168" y="21508"/>
                    <a:pt x="126" y="21554"/>
                  </a:cubicBezTo>
                  <a:cubicBezTo>
                    <a:pt x="83" y="21600"/>
                    <a:pt x="30" y="21600"/>
                    <a:pt x="9" y="21554"/>
                  </a:cubicBezTo>
                  <a:cubicBezTo>
                    <a:pt x="-12" y="21508"/>
                    <a:pt x="-1" y="21417"/>
                    <a:pt x="73" y="21316"/>
                  </a:cubicBezTo>
                  <a:cubicBezTo>
                    <a:pt x="147" y="21215"/>
                    <a:pt x="285" y="21105"/>
                    <a:pt x="524" y="21023"/>
                  </a:cubicBezTo>
                  <a:cubicBezTo>
                    <a:pt x="762" y="20940"/>
                    <a:pt x="1102" y="20885"/>
                    <a:pt x="1489" y="20831"/>
                  </a:cubicBezTo>
                  <a:cubicBezTo>
                    <a:pt x="1876" y="20776"/>
                    <a:pt x="2311" y="20721"/>
                    <a:pt x="2704" y="20684"/>
                  </a:cubicBezTo>
                  <a:cubicBezTo>
                    <a:pt x="3096" y="20647"/>
                    <a:pt x="3447" y="20629"/>
                    <a:pt x="3828" y="20611"/>
                  </a:cubicBezTo>
                  <a:cubicBezTo>
                    <a:pt x="4210" y="20592"/>
                    <a:pt x="4624" y="20574"/>
                    <a:pt x="4990" y="20556"/>
                  </a:cubicBezTo>
                  <a:cubicBezTo>
                    <a:pt x="5356" y="20537"/>
                    <a:pt x="5674" y="20519"/>
                    <a:pt x="6014" y="20501"/>
                  </a:cubicBezTo>
                  <a:cubicBezTo>
                    <a:pt x="6353" y="20482"/>
                    <a:pt x="6714" y="20464"/>
                    <a:pt x="7085" y="20446"/>
                  </a:cubicBezTo>
                  <a:cubicBezTo>
                    <a:pt x="7457" y="20427"/>
                    <a:pt x="7839" y="20409"/>
                    <a:pt x="8210" y="20400"/>
                  </a:cubicBezTo>
                  <a:cubicBezTo>
                    <a:pt x="8581" y="20391"/>
                    <a:pt x="8942" y="20391"/>
                    <a:pt x="9335" y="20391"/>
                  </a:cubicBezTo>
                  <a:cubicBezTo>
                    <a:pt x="9727" y="20391"/>
                    <a:pt x="10151" y="20391"/>
                    <a:pt x="10560" y="20391"/>
                  </a:cubicBezTo>
                  <a:cubicBezTo>
                    <a:pt x="10968" y="20391"/>
                    <a:pt x="11361" y="20391"/>
                    <a:pt x="11764" y="20391"/>
                  </a:cubicBezTo>
                  <a:cubicBezTo>
                    <a:pt x="12167" y="20391"/>
                    <a:pt x="12581" y="20391"/>
                    <a:pt x="12984" y="20400"/>
                  </a:cubicBezTo>
                  <a:cubicBezTo>
                    <a:pt x="13387" y="20409"/>
                    <a:pt x="13780" y="20427"/>
                    <a:pt x="14178" y="20437"/>
                  </a:cubicBezTo>
                  <a:cubicBezTo>
                    <a:pt x="14575" y="20446"/>
                    <a:pt x="14979" y="20446"/>
                    <a:pt x="15371" y="20464"/>
                  </a:cubicBezTo>
                  <a:cubicBezTo>
                    <a:pt x="15764" y="20482"/>
                    <a:pt x="16146" y="20519"/>
                    <a:pt x="16623" y="20547"/>
                  </a:cubicBezTo>
                  <a:cubicBezTo>
                    <a:pt x="17100" y="20574"/>
                    <a:pt x="17673" y="20592"/>
                    <a:pt x="18140" y="20620"/>
                  </a:cubicBezTo>
                  <a:cubicBezTo>
                    <a:pt x="18607" y="20647"/>
                    <a:pt x="18968" y="20684"/>
                    <a:pt x="19424" y="20739"/>
                  </a:cubicBezTo>
                  <a:cubicBezTo>
                    <a:pt x="19880" y="20794"/>
                    <a:pt x="20432" y="20867"/>
                    <a:pt x="20808" y="20940"/>
                  </a:cubicBezTo>
                  <a:cubicBezTo>
                    <a:pt x="21185" y="21014"/>
                    <a:pt x="21386" y="21087"/>
                    <a:pt x="21588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553131" y="6821"/>
              <a:ext cx="42726" cy="2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1" fill="norm" stroke="1" extrusionOk="0">
                  <a:moveTo>
                    <a:pt x="3071" y="5842"/>
                  </a:moveTo>
                  <a:cubicBezTo>
                    <a:pt x="2017" y="8678"/>
                    <a:pt x="964" y="11515"/>
                    <a:pt x="437" y="13915"/>
                  </a:cubicBezTo>
                  <a:cubicBezTo>
                    <a:pt x="-90" y="16315"/>
                    <a:pt x="-90" y="18278"/>
                    <a:pt x="173" y="19587"/>
                  </a:cubicBezTo>
                  <a:cubicBezTo>
                    <a:pt x="437" y="20896"/>
                    <a:pt x="964" y="21551"/>
                    <a:pt x="1227" y="21551"/>
                  </a:cubicBezTo>
                  <a:cubicBezTo>
                    <a:pt x="1490" y="21551"/>
                    <a:pt x="1490" y="20896"/>
                    <a:pt x="1490" y="18278"/>
                  </a:cubicBezTo>
                  <a:cubicBezTo>
                    <a:pt x="1490" y="15660"/>
                    <a:pt x="1490" y="11078"/>
                    <a:pt x="1490" y="8078"/>
                  </a:cubicBezTo>
                  <a:cubicBezTo>
                    <a:pt x="1490" y="5078"/>
                    <a:pt x="1490" y="3660"/>
                    <a:pt x="1490" y="2678"/>
                  </a:cubicBezTo>
                  <a:cubicBezTo>
                    <a:pt x="1490" y="1696"/>
                    <a:pt x="1490" y="1151"/>
                    <a:pt x="2544" y="715"/>
                  </a:cubicBezTo>
                  <a:cubicBezTo>
                    <a:pt x="3598" y="278"/>
                    <a:pt x="5705" y="-49"/>
                    <a:pt x="8076" y="6"/>
                  </a:cubicBezTo>
                  <a:cubicBezTo>
                    <a:pt x="10447" y="60"/>
                    <a:pt x="13081" y="496"/>
                    <a:pt x="15715" y="1696"/>
                  </a:cubicBezTo>
                  <a:cubicBezTo>
                    <a:pt x="18349" y="2896"/>
                    <a:pt x="20983" y="4860"/>
                    <a:pt x="21247" y="6551"/>
                  </a:cubicBezTo>
                  <a:cubicBezTo>
                    <a:pt x="21510" y="8242"/>
                    <a:pt x="19403" y="9660"/>
                    <a:pt x="15715" y="10587"/>
                  </a:cubicBezTo>
                  <a:cubicBezTo>
                    <a:pt x="12027" y="11515"/>
                    <a:pt x="6759" y="11951"/>
                    <a:pt x="1490" y="12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622800" y="101599"/>
              <a:ext cx="50801" cy="9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8"/>
                  </a:moveTo>
                  <a:cubicBezTo>
                    <a:pt x="3600" y="5934"/>
                    <a:pt x="7200" y="9020"/>
                    <a:pt x="9225" y="11749"/>
                  </a:cubicBezTo>
                  <a:cubicBezTo>
                    <a:pt x="11250" y="14479"/>
                    <a:pt x="11700" y="16853"/>
                    <a:pt x="10800" y="18633"/>
                  </a:cubicBezTo>
                  <a:cubicBezTo>
                    <a:pt x="9900" y="20413"/>
                    <a:pt x="7650" y="21600"/>
                    <a:pt x="6300" y="21600"/>
                  </a:cubicBezTo>
                  <a:cubicBezTo>
                    <a:pt x="4950" y="21600"/>
                    <a:pt x="4500" y="20413"/>
                    <a:pt x="5175" y="17684"/>
                  </a:cubicBezTo>
                  <a:cubicBezTo>
                    <a:pt x="5850" y="14954"/>
                    <a:pt x="7650" y="10681"/>
                    <a:pt x="10575" y="7477"/>
                  </a:cubicBezTo>
                  <a:cubicBezTo>
                    <a:pt x="13500" y="4273"/>
                    <a:pt x="17550" y="21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725767" y="35544"/>
              <a:ext cx="46259" cy="16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82" fill="norm" stroke="1" extrusionOk="0">
                  <a:moveTo>
                    <a:pt x="20980" y="2809"/>
                  </a:moveTo>
                  <a:cubicBezTo>
                    <a:pt x="20980" y="1571"/>
                    <a:pt x="20980" y="332"/>
                    <a:pt x="19540" y="57"/>
                  </a:cubicBezTo>
                  <a:cubicBezTo>
                    <a:pt x="18100" y="-218"/>
                    <a:pt x="15220" y="470"/>
                    <a:pt x="11620" y="2809"/>
                  </a:cubicBezTo>
                  <a:cubicBezTo>
                    <a:pt x="8020" y="5148"/>
                    <a:pt x="3700" y="9137"/>
                    <a:pt x="1540" y="12302"/>
                  </a:cubicBezTo>
                  <a:cubicBezTo>
                    <a:pt x="-620" y="15466"/>
                    <a:pt x="-620" y="17805"/>
                    <a:pt x="2260" y="19181"/>
                  </a:cubicBezTo>
                  <a:cubicBezTo>
                    <a:pt x="5140" y="20557"/>
                    <a:pt x="10900" y="20969"/>
                    <a:pt x="1666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815136" y="1543"/>
              <a:ext cx="51081" cy="15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4" fill="norm" stroke="1" extrusionOk="0">
                  <a:moveTo>
                    <a:pt x="3203" y="10227"/>
                  </a:moveTo>
                  <a:cubicBezTo>
                    <a:pt x="2762" y="13416"/>
                    <a:pt x="2321" y="16605"/>
                    <a:pt x="1880" y="18635"/>
                  </a:cubicBezTo>
                  <a:cubicBezTo>
                    <a:pt x="1439" y="20664"/>
                    <a:pt x="998" y="21534"/>
                    <a:pt x="558" y="21534"/>
                  </a:cubicBezTo>
                  <a:cubicBezTo>
                    <a:pt x="117" y="21534"/>
                    <a:pt x="-324" y="20664"/>
                    <a:pt x="337" y="18200"/>
                  </a:cubicBezTo>
                  <a:cubicBezTo>
                    <a:pt x="998" y="15735"/>
                    <a:pt x="2762" y="11676"/>
                    <a:pt x="4525" y="8560"/>
                  </a:cubicBezTo>
                  <a:cubicBezTo>
                    <a:pt x="6288" y="5443"/>
                    <a:pt x="8052" y="3268"/>
                    <a:pt x="10035" y="1891"/>
                  </a:cubicBezTo>
                  <a:cubicBezTo>
                    <a:pt x="12019" y="514"/>
                    <a:pt x="14223" y="-66"/>
                    <a:pt x="15545" y="6"/>
                  </a:cubicBezTo>
                  <a:cubicBezTo>
                    <a:pt x="16868" y="79"/>
                    <a:pt x="17309" y="804"/>
                    <a:pt x="18411" y="2326"/>
                  </a:cubicBezTo>
                  <a:cubicBezTo>
                    <a:pt x="19513" y="3848"/>
                    <a:pt x="21276" y="6168"/>
                    <a:pt x="21276" y="8270"/>
                  </a:cubicBezTo>
                  <a:cubicBezTo>
                    <a:pt x="21276" y="10372"/>
                    <a:pt x="19513" y="12256"/>
                    <a:pt x="17309" y="13416"/>
                  </a:cubicBezTo>
                  <a:cubicBezTo>
                    <a:pt x="15105" y="14576"/>
                    <a:pt x="12460" y="15011"/>
                    <a:pt x="10696" y="14576"/>
                  </a:cubicBezTo>
                  <a:cubicBezTo>
                    <a:pt x="8933" y="14141"/>
                    <a:pt x="8052" y="12836"/>
                    <a:pt x="7170" y="1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908785" y="41275"/>
              <a:ext cx="1246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540"/>
                    <a:pt x="6800" y="1080"/>
                    <a:pt x="3200" y="2880"/>
                  </a:cubicBezTo>
                  <a:cubicBezTo>
                    <a:pt x="-400" y="4680"/>
                    <a:pt x="-400" y="7740"/>
                    <a:pt x="500" y="11070"/>
                  </a:cubicBezTo>
                  <a:cubicBezTo>
                    <a:pt x="1400" y="14400"/>
                    <a:pt x="3200" y="18000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914900" y="2857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908550" y="76199"/>
              <a:ext cx="603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013325" y="0"/>
              <a:ext cx="43078" cy="18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47" fill="norm" stroke="1" extrusionOk="0">
                  <a:moveTo>
                    <a:pt x="0" y="0"/>
                  </a:moveTo>
                  <a:cubicBezTo>
                    <a:pt x="7200" y="3371"/>
                    <a:pt x="14400" y="6742"/>
                    <a:pt x="18000" y="9614"/>
                  </a:cubicBezTo>
                  <a:cubicBezTo>
                    <a:pt x="21600" y="12486"/>
                    <a:pt x="21600" y="14858"/>
                    <a:pt x="19543" y="16731"/>
                  </a:cubicBezTo>
                  <a:cubicBezTo>
                    <a:pt x="17486" y="18603"/>
                    <a:pt x="13371" y="19977"/>
                    <a:pt x="10029" y="20726"/>
                  </a:cubicBezTo>
                  <a:cubicBezTo>
                    <a:pt x="6686" y="21475"/>
                    <a:pt x="4114" y="21600"/>
                    <a:pt x="3086" y="21288"/>
                  </a:cubicBezTo>
                  <a:cubicBezTo>
                    <a:pt x="2057" y="20976"/>
                    <a:pt x="2571" y="20227"/>
                    <a:pt x="3086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156200" y="79375"/>
              <a:ext cx="603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140325" y="136524"/>
              <a:ext cx="603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272480" y="64693"/>
              <a:ext cx="57635" cy="10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727" fill="norm" stroke="1" extrusionOk="0">
                  <a:moveTo>
                    <a:pt x="14070" y="2237"/>
                  </a:moveTo>
                  <a:cubicBezTo>
                    <a:pt x="12554" y="1619"/>
                    <a:pt x="11038" y="1002"/>
                    <a:pt x="9333" y="1105"/>
                  </a:cubicBezTo>
                  <a:cubicBezTo>
                    <a:pt x="7628" y="1208"/>
                    <a:pt x="5733" y="2031"/>
                    <a:pt x="4028" y="4808"/>
                  </a:cubicBezTo>
                  <a:cubicBezTo>
                    <a:pt x="2323" y="7585"/>
                    <a:pt x="807" y="12317"/>
                    <a:pt x="238" y="15197"/>
                  </a:cubicBezTo>
                  <a:cubicBezTo>
                    <a:pt x="-330" y="18077"/>
                    <a:pt x="49" y="19105"/>
                    <a:pt x="2133" y="19928"/>
                  </a:cubicBezTo>
                  <a:cubicBezTo>
                    <a:pt x="4217" y="20751"/>
                    <a:pt x="8007" y="21368"/>
                    <a:pt x="11607" y="19517"/>
                  </a:cubicBezTo>
                  <a:cubicBezTo>
                    <a:pt x="15207" y="17665"/>
                    <a:pt x="18617" y="13345"/>
                    <a:pt x="19944" y="9848"/>
                  </a:cubicBezTo>
                  <a:cubicBezTo>
                    <a:pt x="21270" y="6351"/>
                    <a:pt x="20512" y="3677"/>
                    <a:pt x="19186" y="2031"/>
                  </a:cubicBezTo>
                  <a:cubicBezTo>
                    <a:pt x="17859" y="385"/>
                    <a:pt x="15965" y="-232"/>
                    <a:pt x="15017" y="77"/>
                  </a:cubicBezTo>
                  <a:cubicBezTo>
                    <a:pt x="14070" y="385"/>
                    <a:pt x="14070" y="1619"/>
                    <a:pt x="14070" y="2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359399" y="1206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400675" y="63500"/>
              <a:ext cx="63501" cy="12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1117"/>
                  </a:moveTo>
                  <a:cubicBezTo>
                    <a:pt x="20160" y="559"/>
                    <a:pt x="18720" y="0"/>
                    <a:pt x="17100" y="0"/>
                  </a:cubicBezTo>
                  <a:cubicBezTo>
                    <a:pt x="15480" y="0"/>
                    <a:pt x="13680" y="559"/>
                    <a:pt x="11340" y="2793"/>
                  </a:cubicBezTo>
                  <a:cubicBezTo>
                    <a:pt x="9000" y="5028"/>
                    <a:pt x="6120" y="8938"/>
                    <a:pt x="5760" y="12290"/>
                  </a:cubicBezTo>
                  <a:cubicBezTo>
                    <a:pt x="5400" y="15641"/>
                    <a:pt x="7560" y="18434"/>
                    <a:pt x="9540" y="19924"/>
                  </a:cubicBezTo>
                  <a:cubicBezTo>
                    <a:pt x="11520" y="21414"/>
                    <a:pt x="13320" y="21600"/>
                    <a:pt x="15120" y="21507"/>
                  </a:cubicBezTo>
                  <a:cubicBezTo>
                    <a:pt x="16920" y="21414"/>
                    <a:pt x="18720" y="21041"/>
                    <a:pt x="19080" y="20483"/>
                  </a:cubicBezTo>
                  <a:cubicBezTo>
                    <a:pt x="19440" y="19924"/>
                    <a:pt x="18360" y="19179"/>
                    <a:pt x="14940" y="18714"/>
                  </a:cubicBezTo>
                  <a:cubicBezTo>
                    <a:pt x="11520" y="18248"/>
                    <a:pt x="5760" y="18062"/>
                    <a:pt x="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537075" y="398628"/>
              <a:ext cx="59743" cy="14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35" fill="norm" stroke="1" extrusionOk="0">
                  <a:moveTo>
                    <a:pt x="0" y="7779"/>
                  </a:moveTo>
                  <a:cubicBezTo>
                    <a:pt x="0" y="12351"/>
                    <a:pt x="0" y="16924"/>
                    <a:pt x="0" y="19210"/>
                  </a:cubicBezTo>
                  <a:cubicBezTo>
                    <a:pt x="0" y="21496"/>
                    <a:pt x="0" y="21496"/>
                    <a:pt x="372" y="19289"/>
                  </a:cubicBezTo>
                  <a:cubicBezTo>
                    <a:pt x="745" y="17081"/>
                    <a:pt x="1490" y="12667"/>
                    <a:pt x="2607" y="9277"/>
                  </a:cubicBezTo>
                  <a:cubicBezTo>
                    <a:pt x="3724" y="5887"/>
                    <a:pt x="5214" y="3522"/>
                    <a:pt x="6703" y="2103"/>
                  </a:cubicBezTo>
                  <a:cubicBezTo>
                    <a:pt x="8193" y="684"/>
                    <a:pt x="9683" y="211"/>
                    <a:pt x="11545" y="54"/>
                  </a:cubicBezTo>
                  <a:cubicBezTo>
                    <a:pt x="13407" y="-104"/>
                    <a:pt x="15641" y="54"/>
                    <a:pt x="17690" y="921"/>
                  </a:cubicBezTo>
                  <a:cubicBezTo>
                    <a:pt x="19738" y="1788"/>
                    <a:pt x="21600" y="3365"/>
                    <a:pt x="20855" y="5493"/>
                  </a:cubicBezTo>
                  <a:cubicBezTo>
                    <a:pt x="20110" y="7622"/>
                    <a:pt x="16759" y="10302"/>
                    <a:pt x="13407" y="11878"/>
                  </a:cubicBezTo>
                  <a:cubicBezTo>
                    <a:pt x="10055" y="13455"/>
                    <a:pt x="6703" y="13928"/>
                    <a:pt x="3352" y="14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594225" y="450850"/>
              <a:ext cx="60326" cy="9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3106"/>
                  </a:moveTo>
                  <a:cubicBezTo>
                    <a:pt x="758" y="11892"/>
                    <a:pt x="1516" y="10679"/>
                    <a:pt x="2842" y="9829"/>
                  </a:cubicBezTo>
                  <a:cubicBezTo>
                    <a:pt x="4168" y="8980"/>
                    <a:pt x="6063" y="8494"/>
                    <a:pt x="7768" y="8980"/>
                  </a:cubicBezTo>
                  <a:cubicBezTo>
                    <a:pt x="9474" y="9465"/>
                    <a:pt x="10989" y="10921"/>
                    <a:pt x="11747" y="12863"/>
                  </a:cubicBezTo>
                  <a:cubicBezTo>
                    <a:pt x="12505" y="14804"/>
                    <a:pt x="12505" y="17231"/>
                    <a:pt x="11937" y="18930"/>
                  </a:cubicBezTo>
                  <a:cubicBezTo>
                    <a:pt x="11368" y="20629"/>
                    <a:pt x="10232" y="21600"/>
                    <a:pt x="9284" y="21357"/>
                  </a:cubicBezTo>
                  <a:cubicBezTo>
                    <a:pt x="8337" y="21115"/>
                    <a:pt x="7579" y="19658"/>
                    <a:pt x="9663" y="15897"/>
                  </a:cubicBezTo>
                  <a:cubicBezTo>
                    <a:pt x="11747" y="12135"/>
                    <a:pt x="16674" y="60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706681" y="412485"/>
              <a:ext cx="49469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311" fill="norm" stroke="1" extrusionOk="0">
                  <a:moveTo>
                    <a:pt x="20605" y="3503"/>
                  </a:moveTo>
                  <a:cubicBezTo>
                    <a:pt x="19283" y="2349"/>
                    <a:pt x="17960" y="1195"/>
                    <a:pt x="16197" y="535"/>
                  </a:cubicBezTo>
                  <a:cubicBezTo>
                    <a:pt x="14434" y="-124"/>
                    <a:pt x="12229" y="-289"/>
                    <a:pt x="9585" y="700"/>
                  </a:cubicBezTo>
                  <a:cubicBezTo>
                    <a:pt x="6940" y="1690"/>
                    <a:pt x="3854" y="3833"/>
                    <a:pt x="1870" y="6801"/>
                  </a:cubicBezTo>
                  <a:cubicBezTo>
                    <a:pt x="-113" y="9769"/>
                    <a:pt x="-995" y="13561"/>
                    <a:pt x="1650" y="16117"/>
                  </a:cubicBezTo>
                  <a:cubicBezTo>
                    <a:pt x="4295" y="18673"/>
                    <a:pt x="10466" y="19992"/>
                    <a:pt x="16638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810125" y="409009"/>
              <a:ext cx="101601" cy="12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700" y="4344"/>
                  </a:moveTo>
                  <a:cubicBezTo>
                    <a:pt x="1800" y="9479"/>
                    <a:pt x="900" y="14613"/>
                    <a:pt x="450" y="17623"/>
                  </a:cubicBezTo>
                  <a:cubicBezTo>
                    <a:pt x="0" y="20633"/>
                    <a:pt x="0" y="21518"/>
                    <a:pt x="0" y="21518"/>
                  </a:cubicBezTo>
                  <a:cubicBezTo>
                    <a:pt x="0" y="21518"/>
                    <a:pt x="0" y="20633"/>
                    <a:pt x="450" y="17269"/>
                  </a:cubicBezTo>
                  <a:cubicBezTo>
                    <a:pt x="900" y="13905"/>
                    <a:pt x="1800" y="8062"/>
                    <a:pt x="2362" y="4610"/>
                  </a:cubicBezTo>
                  <a:cubicBezTo>
                    <a:pt x="2925" y="1157"/>
                    <a:pt x="3150" y="95"/>
                    <a:pt x="3600" y="7"/>
                  </a:cubicBezTo>
                  <a:cubicBezTo>
                    <a:pt x="4050" y="-82"/>
                    <a:pt x="4725" y="803"/>
                    <a:pt x="5962" y="1777"/>
                  </a:cubicBezTo>
                  <a:cubicBezTo>
                    <a:pt x="7200" y="2751"/>
                    <a:pt x="9000" y="3813"/>
                    <a:pt x="11025" y="3902"/>
                  </a:cubicBezTo>
                  <a:cubicBezTo>
                    <a:pt x="13050" y="3990"/>
                    <a:pt x="15300" y="3105"/>
                    <a:pt x="16763" y="2220"/>
                  </a:cubicBezTo>
                  <a:cubicBezTo>
                    <a:pt x="18225" y="1334"/>
                    <a:pt x="18900" y="449"/>
                    <a:pt x="19350" y="449"/>
                  </a:cubicBezTo>
                  <a:cubicBezTo>
                    <a:pt x="19800" y="449"/>
                    <a:pt x="20025" y="1334"/>
                    <a:pt x="20138" y="3548"/>
                  </a:cubicBezTo>
                  <a:cubicBezTo>
                    <a:pt x="20250" y="5761"/>
                    <a:pt x="20250" y="9302"/>
                    <a:pt x="20475" y="11515"/>
                  </a:cubicBezTo>
                  <a:cubicBezTo>
                    <a:pt x="20700" y="13728"/>
                    <a:pt x="21150" y="14613"/>
                    <a:pt x="21600" y="15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949825" y="373787"/>
              <a:ext cx="62992" cy="15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5" fill="norm" stroke="1" extrusionOk="0">
                  <a:moveTo>
                    <a:pt x="6480" y="5891"/>
                  </a:moveTo>
                  <a:cubicBezTo>
                    <a:pt x="5400" y="9885"/>
                    <a:pt x="4320" y="13880"/>
                    <a:pt x="3780" y="16321"/>
                  </a:cubicBezTo>
                  <a:cubicBezTo>
                    <a:pt x="3240" y="18762"/>
                    <a:pt x="3240" y="19650"/>
                    <a:pt x="3420" y="19650"/>
                  </a:cubicBezTo>
                  <a:cubicBezTo>
                    <a:pt x="3600" y="19650"/>
                    <a:pt x="3960" y="18762"/>
                    <a:pt x="4320" y="16173"/>
                  </a:cubicBezTo>
                  <a:cubicBezTo>
                    <a:pt x="4680" y="13584"/>
                    <a:pt x="5040" y="9293"/>
                    <a:pt x="5580" y="6483"/>
                  </a:cubicBezTo>
                  <a:cubicBezTo>
                    <a:pt x="6120" y="3672"/>
                    <a:pt x="6840" y="2340"/>
                    <a:pt x="7740" y="1378"/>
                  </a:cubicBezTo>
                  <a:cubicBezTo>
                    <a:pt x="8640" y="417"/>
                    <a:pt x="9720" y="-175"/>
                    <a:pt x="10980" y="47"/>
                  </a:cubicBezTo>
                  <a:cubicBezTo>
                    <a:pt x="12240" y="269"/>
                    <a:pt x="13680" y="1304"/>
                    <a:pt x="16020" y="3376"/>
                  </a:cubicBezTo>
                  <a:cubicBezTo>
                    <a:pt x="18360" y="5447"/>
                    <a:pt x="21600" y="8554"/>
                    <a:pt x="21420" y="11513"/>
                  </a:cubicBezTo>
                  <a:cubicBezTo>
                    <a:pt x="21240" y="14472"/>
                    <a:pt x="17640" y="17283"/>
                    <a:pt x="14760" y="18910"/>
                  </a:cubicBezTo>
                  <a:cubicBezTo>
                    <a:pt x="11880" y="20537"/>
                    <a:pt x="9720" y="20981"/>
                    <a:pt x="7380" y="21203"/>
                  </a:cubicBezTo>
                  <a:cubicBezTo>
                    <a:pt x="5040" y="21425"/>
                    <a:pt x="2520" y="21425"/>
                    <a:pt x="1260" y="20759"/>
                  </a:cubicBezTo>
                  <a:cubicBezTo>
                    <a:pt x="0" y="20093"/>
                    <a:pt x="0" y="18762"/>
                    <a:pt x="0" y="17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019675" y="342874"/>
              <a:ext cx="46868" cy="1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3" fill="norm" stroke="1" extrusionOk="0">
                  <a:moveTo>
                    <a:pt x="10080" y="393"/>
                  </a:moveTo>
                  <a:cubicBezTo>
                    <a:pt x="12480" y="133"/>
                    <a:pt x="14880" y="-127"/>
                    <a:pt x="16800" y="68"/>
                  </a:cubicBezTo>
                  <a:cubicBezTo>
                    <a:pt x="18720" y="263"/>
                    <a:pt x="20160" y="914"/>
                    <a:pt x="20880" y="3061"/>
                  </a:cubicBezTo>
                  <a:cubicBezTo>
                    <a:pt x="21600" y="5208"/>
                    <a:pt x="21600" y="8851"/>
                    <a:pt x="18000" y="12169"/>
                  </a:cubicBezTo>
                  <a:cubicBezTo>
                    <a:pt x="14400" y="15487"/>
                    <a:pt x="7200" y="18480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153025" y="434975"/>
              <a:ext cx="381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146675" y="466724"/>
              <a:ext cx="698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278834" y="396874"/>
              <a:ext cx="65913" cy="8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90" fill="norm" stroke="1" extrusionOk="0">
                  <a:moveTo>
                    <a:pt x="15328" y="3857"/>
                  </a:moveTo>
                  <a:cubicBezTo>
                    <a:pt x="12669" y="3857"/>
                    <a:pt x="10011" y="3857"/>
                    <a:pt x="7186" y="6300"/>
                  </a:cubicBezTo>
                  <a:cubicBezTo>
                    <a:pt x="4362" y="8743"/>
                    <a:pt x="1371" y="13629"/>
                    <a:pt x="374" y="16714"/>
                  </a:cubicBezTo>
                  <a:cubicBezTo>
                    <a:pt x="-623" y="19800"/>
                    <a:pt x="374" y="21086"/>
                    <a:pt x="3365" y="21343"/>
                  </a:cubicBezTo>
                  <a:cubicBezTo>
                    <a:pt x="6355" y="21600"/>
                    <a:pt x="11340" y="20829"/>
                    <a:pt x="14829" y="18386"/>
                  </a:cubicBezTo>
                  <a:cubicBezTo>
                    <a:pt x="18319" y="15943"/>
                    <a:pt x="20312" y="11829"/>
                    <a:pt x="20645" y="8614"/>
                  </a:cubicBezTo>
                  <a:cubicBezTo>
                    <a:pt x="20977" y="5400"/>
                    <a:pt x="19648" y="3086"/>
                    <a:pt x="17986" y="1800"/>
                  </a:cubicBezTo>
                  <a:cubicBezTo>
                    <a:pt x="16325" y="514"/>
                    <a:pt x="14331" y="257"/>
                    <a:pt x="12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362575" y="434975"/>
              <a:ext cx="3492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435600" y="371930"/>
              <a:ext cx="62175" cy="11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11" fill="norm" stroke="1" extrusionOk="0">
                  <a:moveTo>
                    <a:pt x="8640" y="2380"/>
                  </a:moveTo>
                  <a:cubicBezTo>
                    <a:pt x="9720" y="1557"/>
                    <a:pt x="10800" y="734"/>
                    <a:pt x="12240" y="322"/>
                  </a:cubicBezTo>
                  <a:cubicBezTo>
                    <a:pt x="13680" y="-89"/>
                    <a:pt x="15480" y="-89"/>
                    <a:pt x="17100" y="220"/>
                  </a:cubicBezTo>
                  <a:cubicBezTo>
                    <a:pt x="18720" y="528"/>
                    <a:pt x="20160" y="1145"/>
                    <a:pt x="20340" y="2482"/>
                  </a:cubicBezTo>
                  <a:cubicBezTo>
                    <a:pt x="20520" y="3820"/>
                    <a:pt x="19440" y="5877"/>
                    <a:pt x="18360" y="7317"/>
                  </a:cubicBezTo>
                  <a:cubicBezTo>
                    <a:pt x="17280" y="8757"/>
                    <a:pt x="16200" y="9580"/>
                    <a:pt x="16740" y="11122"/>
                  </a:cubicBezTo>
                  <a:cubicBezTo>
                    <a:pt x="17280" y="12665"/>
                    <a:pt x="19440" y="14928"/>
                    <a:pt x="20520" y="16780"/>
                  </a:cubicBezTo>
                  <a:cubicBezTo>
                    <a:pt x="21600" y="18631"/>
                    <a:pt x="21600" y="20071"/>
                    <a:pt x="18000" y="20791"/>
                  </a:cubicBezTo>
                  <a:cubicBezTo>
                    <a:pt x="14400" y="21511"/>
                    <a:pt x="7200" y="21511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508712" y="716925"/>
              <a:ext cx="52278" cy="15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585" fill="norm" stroke="1" extrusionOk="0">
                  <a:moveTo>
                    <a:pt x="2456" y="10334"/>
                  </a:moveTo>
                  <a:cubicBezTo>
                    <a:pt x="2033" y="14435"/>
                    <a:pt x="1609" y="18536"/>
                    <a:pt x="1186" y="19972"/>
                  </a:cubicBezTo>
                  <a:cubicBezTo>
                    <a:pt x="762" y="21407"/>
                    <a:pt x="339" y="20177"/>
                    <a:pt x="127" y="17784"/>
                  </a:cubicBezTo>
                  <a:cubicBezTo>
                    <a:pt x="-85" y="15392"/>
                    <a:pt x="-85" y="11837"/>
                    <a:pt x="550" y="9103"/>
                  </a:cubicBezTo>
                  <a:cubicBezTo>
                    <a:pt x="1186" y="6369"/>
                    <a:pt x="2456" y="4455"/>
                    <a:pt x="3727" y="3088"/>
                  </a:cubicBezTo>
                  <a:cubicBezTo>
                    <a:pt x="4997" y="1721"/>
                    <a:pt x="6268" y="901"/>
                    <a:pt x="7962" y="422"/>
                  </a:cubicBezTo>
                  <a:cubicBezTo>
                    <a:pt x="9656" y="-56"/>
                    <a:pt x="11774" y="-193"/>
                    <a:pt x="14315" y="354"/>
                  </a:cubicBezTo>
                  <a:cubicBezTo>
                    <a:pt x="16856" y="901"/>
                    <a:pt x="19821" y="2131"/>
                    <a:pt x="20668" y="3840"/>
                  </a:cubicBezTo>
                  <a:cubicBezTo>
                    <a:pt x="21515" y="5549"/>
                    <a:pt x="20244" y="7736"/>
                    <a:pt x="16644" y="9172"/>
                  </a:cubicBezTo>
                  <a:cubicBezTo>
                    <a:pt x="13044" y="10607"/>
                    <a:pt x="7115" y="11291"/>
                    <a:pt x="1186" y="11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575175" y="774699"/>
              <a:ext cx="47626" cy="8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9257"/>
                  </a:moveTo>
                  <a:cubicBezTo>
                    <a:pt x="2400" y="9514"/>
                    <a:pt x="4800" y="9771"/>
                    <a:pt x="6480" y="11571"/>
                  </a:cubicBezTo>
                  <a:cubicBezTo>
                    <a:pt x="8160" y="13371"/>
                    <a:pt x="9120" y="16714"/>
                    <a:pt x="8400" y="18771"/>
                  </a:cubicBezTo>
                  <a:cubicBezTo>
                    <a:pt x="7680" y="20829"/>
                    <a:pt x="5280" y="21600"/>
                    <a:pt x="3840" y="21343"/>
                  </a:cubicBezTo>
                  <a:cubicBezTo>
                    <a:pt x="2400" y="21086"/>
                    <a:pt x="1920" y="19800"/>
                    <a:pt x="3600" y="16586"/>
                  </a:cubicBezTo>
                  <a:cubicBezTo>
                    <a:pt x="5280" y="13371"/>
                    <a:pt x="9120" y="8229"/>
                    <a:pt x="12480" y="5143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699498" y="733531"/>
              <a:ext cx="53477" cy="11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49" fill="norm" stroke="1" extrusionOk="0">
                  <a:moveTo>
                    <a:pt x="16319" y="3926"/>
                  </a:moveTo>
                  <a:cubicBezTo>
                    <a:pt x="15472" y="2611"/>
                    <a:pt x="14625" y="1296"/>
                    <a:pt x="12930" y="545"/>
                  </a:cubicBezTo>
                  <a:cubicBezTo>
                    <a:pt x="11236" y="-206"/>
                    <a:pt x="8695" y="-394"/>
                    <a:pt x="5942" y="1390"/>
                  </a:cubicBezTo>
                  <a:cubicBezTo>
                    <a:pt x="3189" y="3175"/>
                    <a:pt x="225" y="6931"/>
                    <a:pt x="13" y="10594"/>
                  </a:cubicBezTo>
                  <a:cubicBezTo>
                    <a:pt x="-199" y="14256"/>
                    <a:pt x="2342" y="17825"/>
                    <a:pt x="6366" y="19516"/>
                  </a:cubicBezTo>
                  <a:cubicBezTo>
                    <a:pt x="10389" y="21206"/>
                    <a:pt x="15895" y="21018"/>
                    <a:pt x="21401" y="2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791075" y="749300"/>
              <a:ext cx="920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833408" y="742950"/>
              <a:ext cx="22108" cy="11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77" fill="norm" stroke="1" extrusionOk="0">
                  <a:moveTo>
                    <a:pt x="16691" y="0"/>
                  </a:moveTo>
                  <a:cubicBezTo>
                    <a:pt x="11782" y="196"/>
                    <a:pt x="6873" y="393"/>
                    <a:pt x="4909" y="1178"/>
                  </a:cubicBezTo>
                  <a:cubicBezTo>
                    <a:pt x="2945" y="1964"/>
                    <a:pt x="3927" y="3338"/>
                    <a:pt x="7364" y="6087"/>
                  </a:cubicBezTo>
                  <a:cubicBezTo>
                    <a:pt x="10800" y="8836"/>
                    <a:pt x="16691" y="12960"/>
                    <a:pt x="19145" y="15709"/>
                  </a:cubicBezTo>
                  <a:cubicBezTo>
                    <a:pt x="21600" y="18458"/>
                    <a:pt x="20618" y="19833"/>
                    <a:pt x="17182" y="20618"/>
                  </a:cubicBezTo>
                  <a:cubicBezTo>
                    <a:pt x="13745" y="21404"/>
                    <a:pt x="7855" y="21600"/>
                    <a:pt x="4418" y="21109"/>
                  </a:cubicBezTo>
                  <a:cubicBezTo>
                    <a:pt x="982" y="20618"/>
                    <a:pt x="0" y="19440"/>
                    <a:pt x="0" y="18360"/>
                  </a:cubicBezTo>
                  <a:cubicBezTo>
                    <a:pt x="0" y="17280"/>
                    <a:pt x="982" y="16298"/>
                    <a:pt x="1964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911725" y="736600"/>
              <a:ext cx="793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943475" y="727075"/>
              <a:ext cx="35866" cy="12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5" fill="norm" stroke="1" extrusionOk="0">
                  <a:moveTo>
                    <a:pt x="18514" y="0"/>
                  </a:moveTo>
                  <a:cubicBezTo>
                    <a:pt x="15429" y="180"/>
                    <a:pt x="12343" y="360"/>
                    <a:pt x="10800" y="1170"/>
                  </a:cubicBezTo>
                  <a:cubicBezTo>
                    <a:pt x="9257" y="1980"/>
                    <a:pt x="9257" y="3420"/>
                    <a:pt x="11109" y="5580"/>
                  </a:cubicBezTo>
                  <a:cubicBezTo>
                    <a:pt x="12960" y="7740"/>
                    <a:pt x="16663" y="10620"/>
                    <a:pt x="18823" y="12690"/>
                  </a:cubicBezTo>
                  <a:cubicBezTo>
                    <a:pt x="20983" y="14760"/>
                    <a:pt x="21600" y="16020"/>
                    <a:pt x="20057" y="17370"/>
                  </a:cubicBezTo>
                  <a:cubicBezTo>
                    <a:pt x="18514" y="18720"/>
                    <a:pt x="14811" y="20160"/>
                    <a:pt x="11109" y="20880"/>
                  </a:cubicBezTo>
                  <a:cubicBezTo>
                    <a:pt x="7406" y="21600"/>
                    <a:pt x="3703" y="21600"/>
                    <a:pt x="1851" y="21060"/>
                  </a:cubicBezTo>
                  <a:cubicBezTo>
                    <a:pt x="0" y="20520"/>
                    <a:pt x="0" y="19440"/>
                    <a:pt x="0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019675" y="692149"/>
              <a:ext cx="465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600" fill="norm" stroke="1" extrusionOk="0">
                  <a:moveTo>
                    <a:pt x="5635" y="0"/>
                  </a:moveTo>
                  <a:cubicBezTo>
                    <a:pt x="10330" y="2800"/>
                    <a:pt x="15026" y="5600"/>
                    <a:pt x="17843" y="8667"/>
                  </a:cubicBezTo>
                  <a:cubicBezTo>
                    <a:pt x="20661" y="11733"/>
                    <a:pt x="21600" y="15067"/>
                    <a:pt x="19487" y="17267"/>
                  </a:cubicBezTo>
                  <a:cubicBezTo>
                    <a:pt x="17374" y="19467"/>
                    <a:pt x="12209" y="20533"/>
                    <a:pt x="8452" y="21067"/>
                  </a:cubicBezTo>
                  <a:cubicBezTo>
                    <a:pt x="4696" y="21600"/>
                    <a:pt x="234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184775" y="777875"/>
              <a:ext cx="635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191125" y="815975"/>
              <a:ext cx="603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324141" y="745513"/>
              <a:ext cx="69244" cy="8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927" fill="norm" stroke="1" extrusionOk="0">
                  <a:moveTo>
                    <a:pt x="16300" y="931"/>
                  </a:moveTo>
                  <a:cubicBezTo>
                    <a:pt x="14712" y="671"/>
                    <a:pt x="13124" y="410"/>
                    <a:pt x="10265" y="3013"/>
                  </a:cubicBezTo>
                  <a:cubicBezTo>
                    <a:pt x="7406" y="5615"/>
                    <a:pt x="3277" y="11080"/>
                    <a:pt x="1371" y="14463"/>
                  </a:cubicBezTo>
                  <a:cubicBezTo>
                    <a:pt x="-535" y="17847"/>
                    <a:pt x="-217" y="19148"/>
                    <a:pt x="894" y="20059"/>
                  </a:cubicBezTo>
                  <a:cubicBezTo>
                    <a:pt x="2006" y="20970"/>
                    <a:pt x="3912" y="21490"/>
                    <a:pt x="7406" y="19929"/>
                  </a:cubicBezTo>
                  <a:cubicBezTo>
                    <a:pt x="10900" y="18367"/>
                    <a:pt x="15983" y="14724"/>
                    <a:pt x="18524" y="11341"/>
                  </a:cubicBezTo>
                  <a:cubicBezTo>
                    <a:pt x="21065" y="7957"/>
                    <a:pt x="21065" y="4835"/>
                    <a:pt x="20430" y="2883"/>
                  </a:cubicBezTo>
                  <a:cubicBezTo>
                    <a:pt x="19794" y="931"/>
                    <a:pt x="18524" y="150"/>
                    <a:pt x="16936" y="20"/>
                  </a:cubicBezTo>
                  <a:cubicBezTo>
                    <a:pt x="15347" y="-110"/>
                    <a:pt x="13441" y="410"/>
                    <a:pt x="11536" y="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410200" y="809625"/>
              <a:ext cx="222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502275" y="7429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00"/>
                    <a:pt x="10800" y="11200"/>
                    <a:pt x="7200" y="148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66977" y="1166202"/>
              <a:ext cx="56443" cy="18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935" fill="norm" stroke="1" extrusionOk="0">
                  <a:moveTo>
                    <a:pt x="9165" y="11930"/>
                  </a:moveTo>
                  <a:cubicBezTo>
                    <a:pt x="9551" y="16061"/>
                    <a:pt x="9937" y="20193"/>
                    <a:pt x="9358" y="20842"/>
                  </a:cubicBezTo>
                  <a:cubicBezTo>
                    <a:pt x="8779" y="21491"/>
                    <a:pt x="7237" y="18658"/>
                    <a:pt x="5501" y="15176"/>
                  </a:cubicBezTo>
                  <a:cubicBezTo>
                    <a:pt x="3765" y="11694"/>
                    <a:pt x="1837" y="7563"/>
                    <a:pt x="872" y="5202"/>
                  </a:cubicBezTo>
                  <a:cubicBezTo>
                    <a:pt x="-92" y="2842"/>
                    <a:pt x="-92" y="2252"/>
                    <a:pt x="101" y="1661"/>
                  </a:cubicBezTo>
                  <a:cubicBezTo>
                    <a:pt x="294" y="1071"/>
                    <a:pt x="679" y="481"/>
                    <a:pt x="2222" y="186"/>
                  </a:cubicBezTo>
                  <a:cubicBezTo>
                    <a:pt x="3765" y="-109"/>
                    <a:pt x="6465" y="-109"/>
                    <a:pt x="10129" y="599"/>
                  </a:cubicBezTo>
                  <a:cubicBezTo>
                    <a:pt x="13794" y="1307"/>
                    <a:pt x="18422" y="2724"/>
                    <a:pt x="19965" y="4435"/>
                  </a:cubicBezTo>
                  <a:cubicBezTo>
                    <a:pt x="21508" y="6147"/>
                    <a:pt x="19965" y="8153"/>
                    <a:pt x="16879" y="9393"/>
                  </a:cubicBezTo>
                  <a:cubicBezTo>
                    <a:pt x="13794" y="10632"/>
                    <a:pt x="9165" y="11104"/>
                    <a:pt x="4537" y="1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30225" y="1219200"/>
              <a:ext cx="63501" cy="9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2960"/>
                  </a:moveTo>
                  <a:cubicBezTo>
                    <a:pt x="0" y="11760"/>
                    <a:pt x="0" y="10560"/>
                    <a:pt x="900" y="9720"/>
                  </a:cubicBezTo>
                  <a:cubicBezTo>
                    <a:pt x="1800" y="8880"/>
                    <a:pt x="3600" y="8400"/>
                    <a:pt x="5580" y="8160"/>
                  </a:cubicBezTo>
                  <a:cubicBezTo>
                    <a:pt x="7560" y="7920"/>
                    <a:pt x="9720" y="7920"/>
                    <a:pt x="11880" y="9240"/>
                  </a:cubicBezTo>
                  <a:cubicBezTo>
                    <a:pt x="14040" y="10560"/>
                    <a:pt x="16200" y="13200"/>
                    <a:pt x="17100" y="15240"/>
                  </a:cubicBezTo>
                  <a:cubicBezTo>
                    <a:pt x="18000" y="17280"/>
                    <a:pt x="17640" y="18720"/>
                    <a:pt x="16560" y="19800"/>
                  </a:cubicBezTo>
                  <a:cubicBezTo>
                    <a:pt x="15480" y="20880"/>
                    <a:pt x="13680" y="21600"/>
                    <a:pt x="12600" y="21360"/>
                  </a:cubicBezTo>
                  <a:cubicBezTo>
                    <a:pt x="11520" y="21120"/>
                    <a:pt x="11160" y="19920"/>
                    <a:pt x="11700" y="16920"/>
                  </a:cubicBezTo>
                  <a:cubicBezTo>
                    <a:pt x="12240" y="13920"/>
                    <a:pt x="13680" y="9120"/>
                    <a:pt x="15480" y="6000"/>
                  </a:cubicBezTo>
                  <a:cubicBezTo>
                    <a:pt x="17280" y="2880"/>
                    <a:pt x="194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58965" y="1149350"/>
              <a:ext cx="68111" cy="19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17847" y="0"/>
                  </a:moveTo>
                  <a:cubicBezTo>
                    <a:pt x="15912" y="0"/>
                    <a:pt x="13978" y="0"/>
                    <a:pt x="11076" y="1062"/>
                  </a:cubicBezTo>
                  <a:cubicBezTo>
                    <a:pt x="8175" y="2125"/>
                    <a:pt x="4306" y="4249"/>
                    <a:pt x="2049" y="6846"/>
                  </a:cubicBezTo>
                  <a:cubicBezTo>
                    <a:pt x="-207" y="9443"/>
                    <a:pt x="-852" y="12511"/>
                    <a:pt x="1405" y="15049"/>
                  </a:cubicBezTo>
                  <a:cubicBezTo>
                    <a:pt x="3661" y="17587"/>
                    <a:pt x="8820" y="19593"/>
                    <a:pt x="12527" y="20597"/>
                  </a:cubicBezTo>
                  <a:cubicBezTo>
                    <a:pt x="16235" y="21600"/>
                    <a:pt x="18491" y="21600"/>
                    <a:pt x="207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93750" y="1168400"/>
              <a:ext cx="10160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71"/>
                    <a:pt x="8100" y="7341"/>
                    <a:pt x="11363" y="10659"/>
                  </a:cubicBezTo>
                  <a:cubicBezTo>
                    <a:pt x="14625" y="13976"/>
                    <a:pt x="17100" y="16941"/>
                    <a:pt x="18675" y="18706"/>
                  </a:cubicBezTo>
                  <a:cubicBezTo>
                    <a:pt x="20250" y="20471"/>
                    <a:pt x="20925" y="21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25971" y="1162050"/>
              <a:ext cx="72555" cy="17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3" fill="norm" stroke="1" extrusionOk="0">
                  <a:moveTo>
                    <a:pt x="21461" y="0"/>
                  </a:moveTo>
                  <a:cubicBezTo>
                    <a:pt x="19896" y="263"/>
                    <a:pt x="18331" y="527"/>
                    <a:pt x="16296" y="2437"/>
                  </a:cubicBezTo>
                  <a:cubicBezTo>
                    <a:pt x="14261" y="4346"/>
                    <a:pt x="11757" y="7902"/>
                    <a:pt x="9409" y="10866"/>
                  </a:cubicBezTo>
                  <a:cubicBezTo>
                    <a:pt x="7061" y="13829"/>
                    <a:pt x="4870" y="16200"/>
                    <a:pt x="3148" y="17978"/>
                  </a:cubicBezTo>
                  <a:cubicBezTo>
                    <a:pt x="1426" y="19756"/>
                    <a:pt x="174" y="20941"/>
                    <a:pt x="18" y="21271"/>
                  </a:cubicBezTo>
                  <a:cubicBezTo>
                    <a:pt x="-139" y="21600"/>
                    <a:pt x="800" y="21073"/>
                    <a:pt x="1739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71550" y="1212850"/>
              <a:ext cx="4762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65200" y="1266825"/>
              <a:ext cx="5715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95573" y="1086644"/>
              <a:ext cx="58553" cy="20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30" fill="norm" stroke="1" extrusionOk="0">
                  <a:moveTo>
                    <a:pt x="21339" y="1227"/>
                  </a:moveTo>
                  <a:cubicBezTo>
                    <a:pt x="20182" y="791"/>
                    <a:pt x="19025" y="354"/>
                    <a:pt x="16518" y="136"/>
                  </a:cubicBezTo>
                  <a:cubicBezTo>
                    <a:pt x="14010" y="-82"/>
                    <a:pt x="10153" y="-82"/>
                    <a:pt x="7453" y="463"/>
                  </a:cubicBezTo>
                  <a:cubicBezTo>
                    <a:pt x="4753" y="1009"/>
                    <a:pt x="3210" y="2100"/>
                    <a:pt x="3789" y="3463"/>
                  </a:cubicBezTo>
                  <a:cubicBezTo>
                    <a:pt x="4368" y="4827"/>
                    <a:pt x="7068" y="6463"/>
                    <a:pt x="8418" y="7554"/>
                  </a:cubicBezTo>
                  <a:cubicBezTo>
                    <a:pt x="9768" y="8645"/>
                    <a:pt x="9768" y="9191"/>
                    <a:pt x="8803" y="9573"/>
                  </a:cubicBezTo>
                  <a:cubicBezTo>
                    <a:pt x="7839" y="9954"/>
                    <a:pt x="5910" y="10173"/>
                    <a:pt x="5910" y="10282"/>
                  </a:cubicBezTo>
                  <a:cubicBezTo>
                    <a:pt x="5910" y="10391"/>
                    <a:pt x="7839" y="10391"/>
                    <a:pt x="8996" y="10663"/>
                  </a:cubicBezTo>
                  <a:cubicBezTo>
                    <a:pt x="10153" y="10936"/>
                    <a:pt x="10539" y="11482"/>
                    <a:pt x="9382" y="12736"/>
                  </a:cubicBezTo>
                  <a:cubicBezTo>
                    <a:pt x="8225" y="13991"/>
                    <a:pt x="5525" y="15954"/>
                    <a:pt x="3596" y="17318"/>
                  </a:cubicBezTo>
                  <a:cubicBezTo>
                    <a:pt x="1668" y="18682"/>
                    <a:pt x="510" y="19445"/>
                    <a:pt x="125" y="20100"/>
                  </a:cubicBezTo>
                  <a:cubicBezTo>
                    <a:pt x="-261" y="20754"/>
                    <a:pt x="125" y="21300"/>
                    <a:pt x="3018" y="21409"/>
                  </a:cubicBezTo>
                  <a:cubicBezTo>
                    <a:pt x="5910" y="21518"/>
                    <a:pt x="11310" y="21191"/>
                    <a:pt x="16710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343025" y="1089067"/>
              <a:ext cx="62739" cy="18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9" fill="norm" stroke="1" extrusionOk="0">
                  <a:moveTo>
                    <a:pt x="2160" y="6399"/>
                  </a:moveTo>
                  <a:cubicBezTo>
                    <a:pt x="1800" y="10669"/>
                    <a:pt x="1440" y="14939"/>
                    <a:pt x="1080" y="17639"/>
                  </a:cubicBezTo>
                  <a:cubicBezTo>
                    <a:pt x="720" y="20339"/>
                    <a:pt x="360" y="21469"/>
                    <a:pt x="180" y="21469"/>
                  </a:cubicBezTo>
                  <a:cubicBezTo>
                    <a:pt x="0" y="21469"/>
                    <a:pt x="0" y="20339"/>
                    <a:pt x="0" y="17513"/>
                  </a:cubicBezTo>
                  <a:cubicBezTo>
                    <a:pt x="0" y="14688"/>
                    <a:pt x="0" y="10167"/>
                    <a:pt x="540" y="7216"/>
                  </a:cubicBezTo>
                  <a:cubicBezTo>
                    <a:pt x="1080" y="4264"/>
                    <a:pt x="2160" y="2883"/>
                    <a:pt x="3240" y="1878"/>
                  </a:cubicBezTo>
                  <a:cubicBezTo>
                    <a:pt x="4320" y="874"/>
                    <a:pt x="5400" y="246"/>
                    <a:pt x="6840" y="57"/>
                  </a:cubicBezTo>
                  <a:cubicBezTo>
                    <a:pt x="8280" y="-131"/>
                    <a:pt x="10080" y="120"/>
                    <a:pt x="12600" y="1125"/>
                  </a:cubicBezTo>
                  <a:cubicBezTo>
                    <a:pt x="15120" y="2129"/>
                    <a:pt x="18360" y="3888"/>
                    <a:pt x="19980" y="5143"/>
                  </a:cubicBezTo>
                  <a:cubicBezTo>
                    <a:pt x="21600" y="6399"/>
                    <a:pt x="21600" y="7153"/>
                    <a:pt x="20880" y="7781"/>
                  </a:cubicBezTo>
                  <a:cubicBezTo>
                    <a:pt x="20160" y="8409"/>
                    <a:pt x="18720" y="8911"/>
                    <a:pt x="17100" y="9288"/>
                  </a:cubicBezTo>
                  <a:cubicBezTo>
                    <a:pt x="15480" y="9664"/>
                    <a:pt x="13680" y="9916"/>
                    <a:pt x="11340" y="10041"/>
                  </a:cubicBezTo>
                  <a:cubicBezTo>
                    <a:pt x="9000" y="10167"/>
                    <a:pt x="6120" y="10167"/>
                    <a:pt x="4680" y="9853"/>
                  </a:cubicBezTo>
                  <a:cubicBezTo>
                    <a:pt x="3240" y="9539"/>
                    <a:pt x="3240" y="8911"/>
                    <a:pt x="3240" y="8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450975" y="1130300"/>
              <a:ext cx="1" cy="1206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443402" y="1103171"/>
              <a:ext cx="71074" cy="2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04" fill="norm" stroke="1" extrusionOk="0">
                  <a:moveTo>
                    <a:pt x="366" y="21204"/>
                  </a:moveTo>
                  <a:cubicBezTo>
                    <a:pt x="49" y="15804"/>
                    <a:pt x="-269" y="10404"/>
                    <a:pt x="366" y="6624"/>
                  </a:cubicBezTo>
                  <a:cubicBezTo>
                    <a:pt x="1002" y="2844"/>
                    <a:pt x="2590" y="684"/>
                    <a:pt x="6243" y="144"/>
                  </a:cubicBezTo>
                  <a:cubicBezTo>
                    <a:pt x="9896" y="-396"/>
                    <a:pt x="15613" y="684"/>
                    <a:pt x="21331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454150" y="1168400"/>
              <a:ext cx="476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684428" y="1098282"/>
              <a:ext cx="91262" cy="14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18" fill="norm" stroke="1" extrusionOk="0">
                  <a:moveTo>
                    <a:pt x="347" y="2320"/>
                  </a:moveTo>
                  <a:cubicBezTo>
                    <a:pt x="101" y="6579"/>
                    <a:pt x="-144" y="10838"/>
                    <a:pt x="101" y="13880"/>
                  </a:cubicBezTo>
                  <a:cubicBezTo>
                    <a:pt x="347" y="16923"/>
                    <a:pt x="1083" y="18748"/>
                    <a:pt x="1942" y="19889"/>
                  </a:cubicBezTo>
                  <a:cubicBezTo>
                    <a:pt x="2801" y="21030"/>
                    <a:pt x="3783" y="21486"/>
                    <a:pt x="6115" y="21410"/>
                  </a:cubicBezTo>
                  <a:cubicBezTo>
                    <a:pt x="8447" y="21334"/>
                    <a:pt x="12129" y="20725"/>
                    <a:pt x="14951" y="19280"/>
                  </a:cubicBezTo>
                  <a:cubicBezTo>
                    <a:pt x="17774" y="17835"/>
                    <a:pt x="19738" y="15554"/>
                    <a:pt x="20597" y="12816"/>
                  </a:cubicBezTo>
                  <a:cubicBezTo>
                    <a:pt x="21456" y="10078"/>
                    <a:pt x="21211" y="6883"/>
                    <a:pt x="20720" y="4754"/>
                  </a:cubicBezTo>
                  <a:cubicBezTo>
                    <a:pt x="20229" y="2624"/>
                    <a:pt x="19492" y="1559"/>
                    <a:pt x="18511" y="875"/>
                  </a:cubicBezTo>
                  <a:cubicBezTo>
                    <a:pt x="17529" y="190"/>
                    <a:pt x="16301" y="-114"/>
                    <a:pt x="16301" y="38"/>
                  </a:cubicBezTo>
                  <a:cubicBezTo>
                    <a:pt x="16301" y="190"/>
                    <a:pt x="17529" y="799"/>
                    <a:pt x="18756" y="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955800" y="1066234"/>
              <a:ext cx="120651" cy="16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0" fill="norm" stroke="1" extrusionOk="0">
                  <a:moveTo>
                    <a:pt x="0" y="6666"/>
                  </a:moveTo>
                  <a:cubicBezTo>
                    <a:pt x="189" y="5631"/>
                    <a:pt x="379" y="4596"/>
                    <a:pt x="474" y="4532"/>
                  </a:cubicBezTo>
                  <a:cubicBezTo>
                    <a:pt x="568" y="4467"/>
                    <a:pt x="568" y="5372"/>
                    <a:pt x="568" y="8153"/>
                  </a:cubicBezTo>
                  <a:cubicBezTo>
                    <a:pt x="568" y="10934"/>
                    <a:pt x="568" y="15590"/>
                    <a:pt x="568" y="18242"/>
                  </a:cubicBezTo>
                  <a:cubicBezTo>
                    <a:pt x="568" y="20893"/>
                    <a:pt x="568" y="21540"/>
                    <a:pt x="568" y="19147"/>
                  </a:cubicBezTo>
                  <a:cubicBezTo>
                    <a:pt x="568" y="16754"/>
                    <a:pt x="568" y="11322"/>
                    <a:pt x="568" y="7894"/>
                  </a:cubicBezTo>
                  <a:cubicBezTo>
                    <a:pt x="568" y="4467"/>
                    <a:pt x="568" y="3044"/>
                    <a:pt x="758" y="1945"/>
                  </a:cubicBezTo>
                  <a:cubicBezTo>
                    <a:pt x="947" y="845"/>
                    <a:pt x="1326" y="69"/>
                    <a:pt x="1800" y="5"/>
                  </a:cubicBezTo>
                  <a:cubicBezTo>
                    <a:pt x="2274" y="-60"/>
                    <a:pt x="2842" y="587"/>
                    <a:pt x="3600" y="2009"/>
                  </a:cubicBezTo>
                  <a:cubicBezTo>
                    <a:pt x="4358" y="3432"/>
                    <a:pt x="5305" y="5631"/>
                    <a:pt x="6158" y="6924"/>
                  </a:cubicBezTo>
                  <a:cubicBezTo>
                    <a:pt x="7011" y="8218"/>
                    <a:pt x="7768" y="8606"/>
                    <a:pt x="8621" y="8865"/>
                  </a:cubicBezTo>
                  <a:cubicBezTo>
                    <a:pt x="9474" y="9123"/>
                    <a:pt x="10421" y="9253"/>
                    <a:pt x="11747" y="8865"/>
                  </a:cubicBezTo>
                  <a:cubicBezTo>
                    <a:pt x="13074" y="8477"/>
                    <a:pt x="14779" y="7571"/>
                    <a:pt x="15821" y="6795"/>
                  </a:cubicBezTo>
                  <a:cubicBezTo>
                    <a:pt x="16863" y="6019"/>
                    <a:pt x="17242" y="5372"/>
                    <a:pt x="17621" y="4726"/>
                  </a:cubicBezTo>
                  <a:cubicBezTo>
                    <a:pt x="18000" y="4079"/>
                    <a:pt x="18379" y="3432"/>
                    <a:pt x="18663" y="3432"/>
                  </a:cubicBezTo>
                  <a:cubicBezTo>
                    <a:pt x="18947" y="3432"/>
                    <a:pt x="19137" y="4079"/>
                    <a:pt x="19326" y="6148"/>
                  </a:cubicBezTo>
                  <a:cubicBezTo>
                    <a:pt x="19516" y="8218"/>
                    <a:pt x="19705" y="11710"/>
                    <a:pt x="19895" y="13780"/>
                  </a:cubicBezTo>
                  <a:cubicBezTo>
                    <a:pt x="20084" y="15849"/>
                    <a:pt x="20274" y="16496"/>
                    <a:pt x="20558" y="16884"/>
                  </a:cubicBezTo>
                  <a:cubicBezTo>
                    <a:pt x="20842" y="17272"/>
                    <a:pt x="21221" y="17401"/>
                    <a:pt x="21600" y="17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136775" y="1076325"/>
              <a:ext cx="3176" cy="14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21600" y="6574"/>
                    <a:pt x="21600" y="13148"/>
                    <a:pt x="18000" y="16904"/>
                  </a:cubicBezTo>
                  <a:cubicBezTo>
                    <a:pt x="14400" y="20661"/>
                    <a:pt x="7200" y="21600"/>
                    <a:pt x="3600" y="21522"/>
                  </a:cubicBezTo>
                  <a:cubicBezTo>
                    <a:pt x="0" y="21443"/>
                    <a:pt x="0" y="20348"/>
                    <a:pt x="0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127250" y="1052172"/>
              <a:ext cx="61763" cy="18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14" fill="norm" stroke="1" extrusionOk="0">
                  <a:moveTo>
                    <a:pt x="2160" y="9909"/>
                  </a:moveTo>
                  <a:cubicBezTo>
                    <a:pt x="2160" y="7178"/>
                    <a:pt x="2160" y="4447"/>
                    <a:pt x="2340" y="2771"/>
                  </a:cubicBezTo>
                  <a:cubicBezTo>
                    <a:pt x="2520" y="1095"/>
                    <a:pt x="2880" y="475"/>
                    <a:pt x="4860" y="164"/>
                  </a:cubicBezTo>
                  <a:cubicBezTo>
                    <a:pt x="6840" y="-146"/>
                    <a:pt x="10440" y="-146"/>
                    <a:pt x="13680" y="1344"/>
                  </a:cubicBezTo>
                  <a:cubicBezTo>
                    <a:pt x="16920" y="2833"/>
                    <a:pt x="19800" y="5813"/>
                    <a:pt x="20700" y="8668"/>
                  </a:cubicBezTo>
                  <a:cubicBezTo>
                    <a:pt x="21600" y="11523"/>
                    <a:pt x="20520" y="14254"/>
                    <a:pt x="17640" y="16364"/>
                  </a:cubicBezTo>
                  <a:cubicBezTo>
                    <a:pt x="14760" y="18475"/>
                    <a:pt x="10080" y="19964"/>
                    <a:pt x="6840" y="20709"/>
                  </a:cubicBezTo>
                  <a:cubicBezTo>
                    <a:pt x="3600" y="21454"/>
                    <a:pt x="1800" y="21454"/>
                    <a:pt x="900" y="21020"/>
                  </a:cubicBezTo>
                  <a:cubicBezTo>
                    <a:pt x="0" y="20585"/>
                    <a:pt x="0" y="19716"/>
                    <a:pt x="0" y="18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16150" y="1028101"/>
              <a:ext cx="50801" cy="22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586"/>
                  </a:moveTo>
                  <a:cubicBezTo>
                    <a:pt x="450" y="1077"/>
                    <a:pt x="900" y="567"/>
                    <a:pt x="2475" y="262"/>
                  </a:cubicBezTo>
                  <a:cubicBezTo>
                    <a:pt x="4050" y="-44"/>
                    <a:pt x="6750" y="-146"/>
                    <a:pt x="9900" y="312"/>
                  </a:cubicBezTo>
                  <a:cubicBezTo>
                    <a:pt x="13050" y="771"/>
                    <a:pt x="16650" y="1790"/>
                    <a:pt x="17100" y="3318"/>
                  </a:cubicBezTo>
                  <a:cubicBezTo>
                    <a:pt x="17550" y="4846"/>
                    <a:pt x="14850" y="6884"/>
                    <a:pt x="12825" y="8158"/>
                  </a:cubicBezTo>
                  <a:cubicBezTo>
                    <a:pt x="10800" y="9431"/>
                    <a:pt x="9450" y="9941"/>
                    <a:pt x="7875" y="10450"/>
                  </a:cubicBezTo>
                  <a:cubicBezTo>
                    <a:pt x="6300" y="10960"/>
                    <a:pt x="4500" y="11469"/>
                    <a:pt x="4725" y="11826"/>
                  </a:cubicBezTo>
                  <a:cubicBezTo>
                    <a:pt x="4950" y="12182"/>
                    <a:pt x="7200" y="12386"/>
                    <a:pt x="9900" y="12946"/>
                  </a:cubicBezTo>
                  <a:cubicBezTo>
                    <a:pt x="12600" y="13507"/>
                    <a:pt x="15750" y="14424"/>
                    <a:pt x="18000" y="15545"/>
                  </a:cubicBezTo>
                  <a:cubicBezTo>
                    <a:pt x="20250" y="16665"/>
                    <a:pt x="21600" y="17990"/>
                    <a:pt x="21600" y="18856"/>
                  </a:cubicBezTo>
                  <a:cubicBezTo>
                    <a:pt x="21600" y="19722"/>
                    <a:pt x="20250" y="20129"/>
                    <a:pt x="17550" y="20486"/>
                  </a:cubicBezTo>
                  <a:cubicBezTo>
                    <a:pt x="14850" y="20843"/>
                    <a:pt x="10800" y="21148"/>
                    <a:pt x="675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276475" y="1047750"/>
              <a:ext cx="76137" cy="2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0" y="0"/>
                  </a:moveTo>
                  <a:cubicBezTo>
                    <a:pt x="3503" y="96"/>
                    <a:pt x="7005" y="192"/>
                    <a:pt x="10654" y="1200"/>
                  </a:cubicBezTo>
                  <a:cubicBezTo>
                    <a:pt x="14303" y="2208"/>
                    <a:pt x="18097" y="4128"/>
                    <a:pt x="19849" y="6384"/>
                  </a:cubicBezTo>
                  <a:cubicBezTo>
                    <a:pt x="21600" y="8640"/>
                    <a:pt x="21308" y="11232"/>
                    <a:pt x="19265" y="13536"/>
                  </a:cubicBezTo>
                  <a:cubicBezTo>
                    <a:pt x="17222" y="15840"/>
                    <a:pt x="13427" y="17856"/>
                    <a:pt x="10216" y="19152"/>
                  </a:cubicBezTo>
                  <a:cubicBezTo>
                    <a:pt x="7005" y="20448"/>
                    <a:pt x="4378" y="21024"/>
                    <a:pt x="17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495550" y="1132416"/>
              <a:ext cx="825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501900" y="1193800"/>
              <a:ext cx="603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779320" y="1118104"/>
              <a:ext cx="72592" cy="1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26" fill="norm" stroke="1" extrusionOk="0">
                  <a:moveTo>
                    <a:pt x="13346" y="1753"/>
                  </a:moveTo>
                  <a:cubicBezTo>
                    <a:pt x="11217" y="1342"/>
                    <a:pt x="9087" y="931"/>
                    <a:pt x="7566" y="1239"/>
                  </a:cubicBezTo>
                  <a:cubicBezTo>
                    <a:pt x="6045" y="1548"/>
                    <a:pt x="5132" y="2576"/>
                    <a:pt x="3763" y="4736"/>
                  </a:cubicBezTo>
                  <a:cubicBezTo>
                    <a:pt x="2394" y="6896"/>
                    <a:pt x="569" y="10188"/>
                    <a:pt x="112" y="13171"/>
                  </a:cubicBezTo>
                  <a:cubicBezTo>
                    <a:pt x="-344" y="16153"/>
                    <a:pt x="569" y="18828"/>
                    <a:pt x="3155" y="20165"/>
                  </a:cubicBezTo>
                  <a:cubicBezTo>
                    <a:pt x="5741" y="21502"/>
                    <a:pt x="10000" y="21502"/>
                    <a:pt x="13346" y="20576"/>
                  </a:cubicBezTo>
                  <a:cubicBezTo>
                    <a:pt x="16693" y="19651"/>
                    <a:pt x="19126" y="17799"/>
                    <a:pt x="20191" y="14508"/>
                  </a:cubicBezTo>
                  <a:cubicBezTo>
                    <a:pt x="21256" y="11216"/>
                    <a:pt x="20952" y="6485"/>
                    <a:pt x="20039" y="3811"/>
                  </a:cubicBezTo>
                  <a:cubicBezTo>
                    <a:pt x="19126" y="1136"/>
                    <a:pt x="17605" y="519"/>
                    <a:pt x="15476" y="211"/>
                  </a:cubicBezTo>
                  <a:cubicBezTo>
                    <a:pt x="13346" y="-98"/>
                    <a:pt x="10608" y="-98"/>
                    <a:pt x="9543" y="416"/>
                  </a:cubicBezTo>
                  <a:cubicBezTo>
                    <a:pt x="8479" y="931"/>
                    <a:pt x="9087" y="1959"/>
                    <a:pt x="9695" y="2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908300" y="1171575"/>
              <a:ext cx="63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967430" y="1089932"/>
              <a:ext cx="59404" cy="17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88" fill="norm" stroke="1" extrusionOk="0">
                  <a:moveTo>
                    <a:pt x="18617" y="3815"/>
                  </a:moveTo>
                  <a:cubicBezTo>
                    <a:pt x="18617" y="3161"/>
                    <a:pt x="18617" y="2506"/>
                    <a:pt x="18428" y="1852"/>
                  </a:cubicBezTo>
                  <a:cubicBezTo>
                    <a:pt x="18238" y="1197"/>
                    <a:pt x="17859" y="543"/>
                    <a:pt x="16723" y="215"/>
                  </a:cubicBezTo>
                  <a:cubicBezTo>
                    <a:pt x="15586" y="-112"/>
                    <a:pt x="13691" y="-112"/>
                    <a:pt x="10849" y="543"/>
                  </a:cubicBezTo>
                  <a:cubicBezTo>
                    <a:pt x="8007" y="1197"/>
                    <a:pt x="4217" y="2506"/>
                    <a:pt x="2133" y="3553"/>
                  </a:cubicBezTo>
                  <a:cubicBezTo>
                    <a:pt x="49" y="4601"/>
                    <a:pt x="-330" y="5386"/>
                    <a:pt x="238" y="5975"/>
                  </a:cubicBezTo>
                  <a:cubicBezTo>
                    <a:pt x="807" y="6564"/>
                    <a:pt x="2323" y="6957"/>
                    <a:pt x="4786" y="6892"/>
                  </a:cubicBezTo>
                  <a:cubicBezTo>
                    <a:pt x="7249" y="6826"/>
                    <a:pt x="10659" y="6303"/>
                    <a:pt x="13312" y="5713"/>
                  </a:cubicBezTo>
                  <a:cubicBezTo>
                    <a:pt x="15965" y="5124"/>
                    <a:pt x="17859" y="4470"/>
                    <a:pt x="19186" y="4470"/>
                  </a:cubicBezTo>
                  <a:cubicBezTo>
                    <a:pt x="20512" y="4470"/>
                    <a:pt x="21270" y="5124"/>
                    <a:pt x="21270" y="7153"/>
                  </a:cubicBezTo>
                  <a:cubicBezTo>
                    <a:pt x="21270" y="9183"/>
                    <a:pt x="20512" y="12586"/>
                    <a:pt x="20133" y="15204"/>
                  </a:cubicBezTo>
                  <a:cubicBezTo>
                    <a:pt x="19754" y="17823"/>
                    <a:pt x="19754" y="19655"/>
                    <a:pt x="19754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91449" y="1816163"/>
              <a:ext cx="84557" cy="25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06" fill="norm" stroke="1" extrusionOk="0">
                  <a:moveTo>
                    <a:pt x="5632" y="7195"/>
                  </a:moveTo>
                  <a:cubicBezTo>
                    <a:pt x="5892" y="9950"/>
                    <a:pt x="6152" y="12706"/>
                    <a:pt x="6152" y="14795"/>
                  </a:cubicBezTo>
                  <a:cubicBezTo>
                    <a:pt x="6152" y="16884"/>
                    <a:pt x="5892" y="18306"/>
                    <a:pt x="5762" y="19373"/>
                  </a:cubicBezTo>
                  <a:cubicBezTo>
                    <a:pt x="5632" y="20439"/>
                    <a:pt x="5632" y="21150"/>
                    <a:pt x="5371" y="21284"/>
                  </a:cubicBezTo>
                  <a:cubicBezTo>
                    <a:pt x="5111" y="21417"/>
                    <a:pt x="4591" y="20973"/>
                    <a:pt x="3680" y="19239"/>
                  </a:cubicBezTo>
                  <a:cubicBezTo>
                    <a:pt x="2769" y="17506"/>
                    <a:pt x="1468" y="14484"/>
                    <a:pt x="687" y="11639"/>
                  </a:cubicBezTo>
                  <a:cubicBezTo>
                    <a:pt x="-94" y="8795"/>
                    <a:pt x="-354" y="6128"/>
                    <a:pt x="687" y="4217"/>
                  </a:cubicBezTo>
                  <a:cubicBezTo>
                    <a:pt x="1728" y="2306"/>
                    <a:pt x="4070" y="1150"/>
                    <a:pt x="6022" y="528"/>
                  </a:cubicBezTo>
                  <a:cubicBezTo>
                    <a:pt x="7974" y="-94"/>
                    <a:pt x="9535" y="-183"/>
                    <a:pt x="12007" y="350"/>
                  </a:cubicBezTo>
                  <a:cubicBezTo>
                    <a:pt x="14480" y="884"/>
                    <a:pt x="17863" y="2039"/>
                    <a:pt x="19554" y="3150"/>
                  </a:cubicBezTo>
                  <a:cubicBezTo>
                    <a:pt x="21246" y="4261"/>
                    <a:pt x="21246" y="5328"/>
                    <a:pt x="19294" y="6484"/>
                  </a:cubicBezTo>
                  <a:cubicBezTo>
                    <a:pt x="17342" y="7639"/>
                    <a:pt x="13439" y="8884"/>
                    <a:pt x="10446" y="9595"/>
                  </a:cubicBezTo>
                  <a:cubicBezTo>
                    <a:pt x="7453" y="10306"/>
                    <a:pt x="5371" y="10484"/>
                    <a:pt x="3680" y="10573"/>
                  </a:cubicBezTo>
                  <a:cubicBezTo>
                    <a:pt x="1988" y="10661"/>
                    <a:pt x="687" y="10661"/>
                    <a:pt x="817" y="10617"/>
                  </a:cubicBezTo>
                  <a:cubicBezTo>
                    <a:pt x="947" y="10573"/>
                    <a:pt x="2509" y="10484"/>
                    <a:pt x="4070" y="1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74675" y="1904999"/>
              <a:ext cx="73026" cy="1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8237"/>
                  </a:moveTo>
                  <a:cubicBezTo>
                    <a:pt x="313" y="6590"/>
                    <a:pt x="626" y="4942"/>
                    <a:pt x="2035" y="4119"/>
                  </a:cubicBezTo>
                  <a:cubicBezTo>
                    <a:pt x="3443" y="3295"/>
                    <a:pt x="5948" y="3295"/>
                    <a:pt x="8139" y="4942"/>
                  </a:cubicBezTo>
                  <a:cubicBezTo>
                    <a:pt x="10330" y="6590"/>
                    <a:pt x="12209" y="9885"/>
                    <a:pt x="13148" y="12539"/>
                  </a:cubicBezTo>
                  <a:cubicBezTo>
                    <a:pt x="14087" y="15193"/>
                    <a:pt x="14087" y="17207"/>
                    <a:pt x="13617" y="18763"/>
                  </a:cubicBezTo>
                  <a:cubicBezTo>
                    <a:pt x="13148" y="20319"/>
                    <a:pt x="12209" y="21417"/>
                    <a:pt x="11583" y="21508"/>
                  </a:cubicBezTo>
                  <a:cubicBezTo>
                    <a:pt x="10957" y="21600"/>
                    <a:pt x="10643" y="20685"/>
                    <a:pt x="11113" y="17664"/>
                  </a:cubicBezTo>
                  <a:cubicBezTo>
                    <a:pt x="11583" y="14644"/>
                    <a:pt x="12835" y="9519"/>
                    <a:pt x="14713" y="6224"/>
                  </a:cubicBezTo>
                  <a:cubicBezTo>
                    <a:pt x="16591" y="2929"/>
                    <a:pt x="19096" y="14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50248" y="1833757"/>
              <a:ext cx="59377" cy="2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23" fill="norm" stroke="1" extrusionOk="0">
                  <a:moveTo>
                    <a:pt x="20894" y="828"/>
                  </a:moveTo>
                  <a:cubicBezTo>
                    <a:pt x="19404" y="488"/>
                    <a:pt x="17915" y="149"/>
                    <a:pt x="16239" y="36"/>
                  </a:cubicBezTo>
                  <a:cubicBezTo>
                    <a:pt x="14563" y="-77"/>
                    <a:pt x="12701" y="36"/>
                    <a:pt x="10094" y="997"/>
                  </a:cubicBezTo>
                  <a:cubicBezTo>
                    <a:pt x="7487" y="1959"/>
                    <a:pt x="4135" y="3768"/>
                    <a:pt x="2087" y="6256"/>
                  </a:cubicBezTo>
                  <a:cubicBezTo>
                    <a:pt x="39" y="8744"/>
                    <a:pt x="-706" y="11910"/>
                    <a:pt x="784" y="14568"/>
                  </a:cubicBezTo>
                  <a:cubicBezTo>
                    <a:pt x="2273" y="17226"/>
                    <a:pt x="5997" y="19374"/>
                    <a:pt x="972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51220" y="1820819"/>
              <a:ext cx="75880" cy="17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7" fill="norm" stroke="1" extrusionOk="0">
                  <a:moveTo>
                    <a:pt x="7109" y="6485"/>
                  </a:moveTo>
                  <a:cubicBezTo>
                    <a:pt x="5309" y="10151"/>
                    <a:pt x="3509" y="13816"/>
                    <a:pt x="2609" y="15976"/>
                  </a:cubicBezTo>
                  <a:cubicBezTo>
                    <a:pt x="1709" y="18136"/>
                    <a:pt x="1709" y="18791"/>
                    <a:pt x="1409" y="19642"/>
                  </a:cubicBezTo>
                  <a:cubicBezTo>
                    <a:pt x="1109" y="20493"/>
                    <a:pt x="509" y="21540"/>
                    <a:pt x="209" y="21475"/>
                  </a:cubicBezTo>
                  <a:cubicBezTo>
                    <a:pt x="-91" y="21409"/>
                    <a:pt x="-91" y="20231"/>
                    <a:pt x="359" y="17940"/>
                  </a:cubicBezTo>
                  <a:cubicBezTo>
                    <a:pt x="809" y="15649"/>
                    <a:pt x="1709" y="12245"/>
                    <a:pt x="2609" y="9627"/>
                  </a:cubicBezTo>
                  <a:cubicBezTo>
                    <a:pt x="3509" y="7009"/>
                    <a:pt x="4409" y="5176"/>
                    <a:pt x="5309" y="3933"/>
                  </a:cubicBezTo>
                  <a:cubicBezTo>
                    <a:pt x="6209" y="2689"/>
                    <a:pt x="7109" y="2035"/>
                    <a:pt x="8159" y="1380"/>
                  </a:cubicBezTo>
                  <a:cubicBezTo>
                    <a:pt x="9209" y="725"/>
                    <a:pt x="10409" y="71"/>
                    <a:pt x="11459" y="5"/>
                  </a:cubicBezTo>
                  <a:cubicBezTo>
                    <a:pt x="12509" y="-60"/>
                    <a:pt x="13409" y="464"/>
                    <a:pt x="14309" y="2231"/>
                  </a:cubicBezTo>
                  <a:cubicBezTo>
                    <a:pt x="15209" y="3998"/>
                    <a:pt x="16109" y="7009"/>
                    <a:pt x="16859" y="10020"/>
                  </a:cubicBezTo>
                  <a:cubicBezTo>
                    <a:pt x="17609" y="13031"/>
                    <a:pt x="18209" y="16042"/>
                    <a:pt x="18959" y="17809"/>
                  </a:cubicBezTo>
                  <a:cubicBezTo>
                    <a:pt x="19709" y="19576"/>
                    <a:pt x="20609" y="20100"/>
                    <a:pt x="21509" y="20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50900" y="1914524"/>
              <a:ext cx="635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78889" y="1835150"/>
              <a:ext cx="105997" cy="16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7" fill="norm" stroke="1" extrusionOk="0">
                  <a:moveTo>
                    <a:pt x="1406" y="0"/>
                  </a:moveTo>
                  <a:cubicBezTo>
                    <a:pt x="764" y="4094"/>
                    <a:pt x="123" y="8188"/>
                    <a:pt x="16" y="11647"/>
                  </a:cubicBezTo>
                  <a:cubicBezTo>
                    <a:pt x="-91" y="15106"/>
                    <a:pt x="337" y="17929"/>
                    <a:pt x="978" y="19553"/>
                  </a:cubicBezTo>
                  <a:cubicBezTo>
                    <a:pt x="1620" y="21176"/>
                    <a:pt x="2475" y="21600"/>
                    <a:pt x="4293" y="21529"/>
                  </a:cubicBezTo>
                  <a:cubicBezTo>
                    <a:pt x="6111" y="21459"/>
                    <a:pt x="8891" y="20894"/>
                    <a:pt x="11671" y="19129"/>
                  </a:cubicBezTo>
                  <a:cubicBezTo>
                    <a:pt x="14452" y="17365"/>
                    <a:pt x="17232" y="14400"/>
                    <a:pt x="18943" y="11647"/>
                  </a:cubicBezTo>
                  <a:cubicBezTo>
                    <a:pt x="20654" y="8894"/>
                    <a:pt x="21295" y="6353"/>
                    <a:pt x="21402" y="4729"/>
                  </a:cubicBezTo>
                  <a:cubicBezTo>
                    <a:pt x="21509" y="3106"/>
                    <a:pt x="21081" y="2400"/>
                    <a:pt x="20547" y="2471"/>
                  </a:cubicBezTo>
                  <a:cubicBezTo>
                    <a:pt x="20012" y="2541"/>
                    <a:pt x="19370" y="3388"/>
                    <a:pt x="18729" y="4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315896" y="1835150"/>
              <a:ext cx="490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57"/>
                    <a:pt x="2735" y="8914"/>
                    <a:pt x="575" y="12514"/>
                  </a:cubicBezTo>
                  <a:cubicBezTo>
                    <a:pt x="-1585" y="16114"/>
                    <a:pt x="2735" y="1885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317625" y="1822702"/>
              <a:ext cx="78453" cy="16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81" fill="norm" stroke="1" extrusionOk="0">
                  <a:moveTo>
                    <a:pt x="0" y="2507"/>
                  </a:moveTo>
                  <a:cubicBezTo>
                    <a:pt x="0" y="1801"/>
                    <a:pt x="0" y="1095"/>
                    <a:pt x="711" y="672"/>
                  </a:cubicBezTo>
                  <a:cubicBezTo>
                    <a:pt x="1421" y="248"/>
                    <a:pt x="2842" y="107"/>
                    <a:pt x="5116" y="37"/>
                  </a:cubicBezTo>
                  <a:cubicBezTo>
                    <a:pt x="7389" y="-34"/>
                    <a:pt x="10516" y="-34"/>
                    <a:pt x="12789" y="319"/>
                  </a:cubicBezTo>
                  <a:cubicBezTo>
                    <a:pt x="15063" y="672"/>
                    <a:pt x="16484" y="1378"/>
                    <a:pt x="17195" y="2084"/>
                  </a:cubicBezTo>
                  <a:cubicBezTo>
                    <a:pt x="17905" y="2790"/>
                    <a:pt x="17905" y="3495"/>
                    <a:pt x="17479" y="4201"/>
                  </a:cubicBezTo>
                  <a:cubicBezTo>
                    <a:pt x="17053" y="4907"/>
                    <a:pt x="16200" y="5613"/>
                    <a:pt x="14637" y="6390"/>
                  </a:cubicBezTo>
                  <a:cubicBezTo>
                    <a:pt x="13074" y="7166"/>
                    <a:pt x="10800" y="8013"/>
                    <a:pt x="10516" y="8578"/>
                  </a:cubicBezTo>
                  <a:cubicBezTo>
                    <a:pt x="10232" y="9142"/>
                    <a:pt x="11937" y="9425"/>
                    <a:pt x="13926" y="10131"/>
                  </a:cubicBezTo>
                  <a:cubicBezTo>
                    <a:pt x="15916" y="10837"/>
                    <a:pt x="18189" y="11966"/>
                    <a:pt x="19611" y="13307"/>
                  </a:cubicBezTo>
                  <a:cubicBezTo>
                    <a:pt x="21032" y="14648"/>
                    <a:pt x="21600" y="16201"/>
                    <a:pt x="20463" y="17613"/>
                  </a:cubicBezTo>
                  <a:cubicBezTo>
                    <a:pt x="19326" y="19025"/>
                    <a:pt x="16484" y="20295"/>
                    <a:pt x="14211" y="20931"/>
                  </a:cubicBezTo>
                  <a:cubicBezTo>
                    <a:pt x="11937" y="21566"/>
                    <a:pt x="10232" y="21566"/>
                    <a:pt x="8811" y="21354"/>
                  </a:cubicBezTo>
                  <a:cubicBezTo>
                    <a:pt x="7389" y="21142"/>
                    <a:pt x="6253" y="20719"/>
                    <a:pt x="5826" y="19942"/>
                  </a:cubicBezTo>
                  <a:cubicBezTo>
                    <a:pt x="5400" y="19166"/>
                    <a:pt x="5684" y="18037"/>
                    <a:pt x="5968" y="16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419224" y="1788023"/>
              <a:ext cx="72166" cy="20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6" fill="norm" stroke="1" extrusionOk="0">
                  <a:moveTo>
                    <a:pt x="0" y="1290"/>
                  </a:moveTo>
                  <a:cubicBezTo>
                    <a:pt x="926" y="619"/>
                    <a:pt x="1851" y="-53"/>
                    <a:pt x="3394" y="3"/>
                  </a:cubicBezTo>
                  <a:cubicBezTo>
                    <a:pt x="4937" y="59"/>
                    <a:pt x="7097" y="842"/>
                    <a:pt x="10029" y="2521"/>
                  </a:cubicBezTo>
                  <a:cubicBezTo>
                    <a:pt x="12960" y="4200"/>
                    <a:pt x="16663" y="6774"/>
                    <a:pt x="18823" y="9348"/>
                  </a:cubicBezTo>
                  <a:cubicBezTo>
                    <a:pt x="20983" y="11922"/>
                    <a:pt x="21600" y="14496"/>
                    <a:pt x="20520" y="16455"/>
                  </a:cubicBezTo>
                  <a:cubicBezTo>
                    <a:pt x="19440" y="18413"/>
                    <a:pt x="16663" y="19756"/>
                    <a:pt x="14503" y="20540"/>
                  </a:cubicBezTo>
                  <a:cubicBezTo>
                    <a:pt x="12343" y="21323"/>
                    <a:pt x="10800" y="21547"/>
                    <a:pt x="9411" y="21323"/>
                  </a:cubicBezTo>
                  <a:cubicBezTo>
                    <a:pt x="8023" y="21099"/>
                    <a:pt x="6789" y="20428"/>
                    <a:pt x="5554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612900" y="185737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606550" y="1927225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964266" y="1727787"/>
              <a:ext cx="63120" cy="24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56" fill="norm" stroke="1" extrusionOk="0">
                  <a:moveTo>
                    <a:pt x="4529" y="11629"/>
                  </a:moveTo>
                  <a:cubicBezTo>
                    <a:pt x="4877" y="14040"/>
                    <a:pt x="5226" y="16450"/>
                    <a:pt x="5400" y="17933"/>
                  </a:cubicBezTo>
                  <a:cubicBezTo>
                    <a:pt x="5574" y="19417"/>
                    <a:pt x="5574" y="19973"/>
                    <a:pt x="5574" y="20483"/>
                  </a:cubicBezTo>
                  <a:cubicBezTo>
                    <a:pt x="5574" y="20992"/>
                    <a:pt x="5574" y="21456"/>
                    <a:pt x="5400" y="21456"/>
                  </a:cubicBezTo>
                  <a:cubicBezTo>
                    <a:pt x="5226" y="21456"/>
                    <a:pt x="4877" y="20992"/>
                    <a:pt x="4181" y="19138"/>
                  </a:cubicBezTo>
                  <a:cubicBezTo>
                    <a:pt x="3484" y="17284"/>
                    <a:pt x="2439" y="14040"/>
                    <a:pt x="1568" y="10934"/>
                  </a:cubicBezTo>
                  <a:cubicBezTo>
                    <a:pt x="697" y="7829"/>
                    <a:pt x="0" y="4862"/>
                    <a:pt x="0" y="3101"/>
                  </a:cubicBezTo>
                  <a:cubicBezTo>
                    <a:pt x="0" y="1339"/>
                    <a:pt x="697" y="783"/>
                    <a:pt x="2090" y="412"/>
                  </a:cubicBezTo>
                  <a:cubicBezTo>
                    <a:pt x="3484" y="41"/>
                    <a:pt x="5574" y="-144"/>
                    <a:pt x="8361" y="134"/>
                  </a:cubicBezTo>
                  <a:cubicBezTo>
                    <a:pt x="11148" y="412"/>
                    <a:pt x="14632" y="1154"/>
                    <a:pt x="17245" y="2220"/>
                  </a:cubicBezTo>
                  <a:cubicBezTo>
                    <a:pt x="19858" y="3286"/>
                    <a:pt x="21600" y="4677"/>
                    <a:pt x="20381" y="6114"/>
                  </a:cubicBezTo>
                  <a:cubicBezTo>
                    <a:pt x="19161" y="7550"/>
                    <a:pt x="14981" y="9034"/>
                    <a:pt x="11323" y="9775"/>
                  </a:cubicBezTo>
                  <a:cubicBezTo>
                    <a:pt x="7665" y="10517"/>
                    <a:pt x="4529" y="10517"/>
                    <a:pt x="1394" y="10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032000" y="1831975"/>
              <a:ext cx="79376" cy="9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8545"/>
                  </a:moveTo>
                  <a:cubicBezTo>
                    <a:pt x="288" y="7121"/>
                    <a:pt x="576" y="5697"/>
                    <a:pt x="1584" y="5222"/>
                  </a:cubicBezTo>
                  <a:cubicBezTo>
                    <a:pt x="2592" y="4747"/>
                    <a:pt x="4320" y="5222"/>
                    <a:pt x="6048" y="7002"/>
                  </a:cubicBezTo>
                  <a:cubicBezTo>
                    <a:pt x="7776" y="8782"/>
                    <a:pt x="9504" y="11868"/>
                    <a:pt x="10368" y="14004"/>
                  </a:cubicBezTo>
                  <a:cubicBezTo>
                    <a:pt x="11232" y="16141"/>
                    <a:pt x="11232" y="17327"/>
                    <a:pt x="10944" y="18514"/>
                  </a:cubicBezTo>
                  <a:cubicBezTo>
                    <a:pt x="10656" y="19701"/>
                    <a:pt x="10080" y="20888"/>
                    <a:pt x="9072" y="21244"/>
                  </a:cubicBezTo>
                  <a:cubicBezTo>
                    <a:pt x="8064" y="21600"/>
                    <a:pt x="6624" y="21125"/>
                    <a:pt x="5616" y="19226"/>
                  </a:cubicBezTo>
                  <a:cubicBezTo>
                    <a:pt x="4608" y="17327"/>
                    <a:pt x="4032" y="14004"/>
                    <a:pt x="5616" y="11037"/>
                  </a:cubicBezTo>
                  <a:cubicBezTo>
                    <a:pt x="7200" y="8070"/>
                    <a:pt x="10944" y="5459"/>
                    <a:pt x="13968" y="3679"/>
                  </a:cubicBezTo>
                  <a:cubicBezTo>
                    <a:pt x="16992" y="1899"/>
                    <a:pt x="19296" y="9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135382" y="1759918"/>
              <a:ext cx="52194" cy="15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23" fill="norm" stroke="1" extrusionOk="0">
                  <a:moveTo>
                    <a:pt x="20009" y="3369"/>
                  </a:moveTo>
                  <a:cubicBezTo>
                    <a:pt x="20009" y="2055"/>
                    <a:pt x="20009" y="742"/>
                    <a:pt x="18929" y="231"/>
                  </a:cubicBezTo>
                  <a:cubicBezTo>
                    <a:pt x="17849" y="-280"/>
                    <a:pt x="15689" y="12"/>
                    <a:pt x="12881" y="1544"/>
                  </a:cubicBezTo>
                  <a:cubicBezTo>
                    <a:pt x="10073" y="3077"/>
                    <a:pt x="6617" y="5850"/>
                    <a:pt x="4241" y="8915"/>
                  </a:cubicBezTo>
                  <a:cubicBezTo>
                    <a:pt x="1865" y="11979"/>
                    <a:pt x="569" y="15336"/>
                    <a:pt x="137" y="17525"/>
                  </a:cubicBezTo>
                  <a:cubicBezTo>
                    <a:pt x="-295" y="19715"/>
                    <a:pt x="137" y="20736"/>
                    <a:pt x="3809" y="21028"/>
                  </a:cubicBezTo>
                  <a:cubicBezTo>
                    <a:pt x="7481" y="21320"/>
                    <a:pt x="14393" y="20882"/>
                    <a:pt x="21305" y="20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23558" y="1755209"/>
              <a:ext cx="73696" cy="1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3" fill="norm" stroke="1" extrusionOk="0">
                  <a:moveTo>
                    <a:pt x="12651" y="8341"/>
                  </a:moveTo>
                  <a:cubicBezTo>
                    <a:pt x="11109" y="8486"/>
                    <a:pt x="9566" y="8631"/>
                    <a:pt x="7560" y="10588"/>
                  </a:cubicBezTo>
                  <a:cubicBezTo>
                    <a:pt x="5554" y="12545"/>
                    <a:pt x="3086" y="16314"/>
                    <a:pt x="1697" y="18561"/>
                  </a:cubicBezTo>
                  <a:cubicBezTo>
                    <a:pt x="309" y="20808"/>
                    <a:pt x="0" y="21533"/>
                    <a:pt x="0" y="21533"/>
                  </a:cubicBezTo>
                  <a:cubicBezTo>
                    <a:pt x="0" y="21533"/>
                    <a:pt x="309" y="20808"/>
                    <a:pt x="2314" y="17764"/>
                  </a:cubicBezTo>
                  <a:cubicBezTo>
                    <a:pt x="4320" y="14720"/>
                    <a:pt x="8023" y="9356"/>
                    <a:pt x="10337" y="6239"/>
                  </a:cubicBezTo>
                  <a:cubicBezTo>
                    <a:pt x="12651" y="3122"/>
                    <a:pt x="13577" y="2252"/>
                    <a:pt x="14657" y="1455"/>
                  </a:cubicBezTo>
                  <a:cubicBezTo>
                    <a:pt x="15737" y="658"/>
                    <a:pt x="16971" y="-67"/>
                    <a:pt x="17897" y="5"/>
                  </a:cubicBezTo>
                  <a:cubicBezTo>
                    <a:pt x="18823" y="78"/>
                    <a:pt x="19440" y="948"/>
                    <a:pt x="20057" y="3485"/>
                  </a:cubicBezTo>
                  <a:cubicBezTo>
                    <a:pt x="20674" y="6022"/>
                    <a:pt x="21291" y="10226"/>
                    <a:pt x="21446" y="12763"/>
                  </a:cubicBezTo>
                  <a:cubicBezTo>
                    <a:pt x="21600" y="15299"/>
                    <a:pt x="21291" y="16169"/>
                    <a:pt x="20983" y="1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243228" y="1835150"/>
              <a:ext cx="77698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5591" y="21600"/>
                  </a:moveTo>
                  <a:cubicBezTo>
                    <a:pt x="4151" y="20160"/>
                    <a:pt x="2711" y="18720"/>
                    <a:pt x="1559" y="15120"/>
                  </a:cubicBezTo>
                  <a:cubicBezTo>
                    <a:pt x="407" y="11520"/>
                    <a:pt x="-457" y="5760"/>
                    <a:pt x="263" y="2880"/>
                  </a:cubicBezTo>
                  <a:cubicBezTo>
                    <a:pt x="983" y="0"/>
                    <a:pt x="3287" y="0"/>
                    <a:pt x="7031" y="0"/>
                  </a:cubicBezTo>
                  <a:cubicBezTo>
                    <a:pt x="10775" y="0"/>
                    <a:pt x="15959" y="0"/>
                    <a:pt x="211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362200" y="1724024"/>
              <a:ext cx="4394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4114" y="1527"/>
                    <a:pt x="8229" y="3055"/>
                    <a:pt x="12600" y="5127"/>
                  </a:cubicBezTo>
                  <a:cubicBezTo>
                    <a:pt x="16971" y="7200"/>
                    <a:pt x="21600" y="9818"/>
                    <a:pt x="21343" y="12491"/>
                  </a:cubicBezTo>
                  <a:cubicBezTo>
                    <a:pt x="21086" y="15164"/>
                    <a:pt x="15943" y="17891"/>
                    <a:pt x="11571" y="19418"/>
                  </a:cubicBezTo>
                  <a:cubicBezTo>
                    <a:pt x="7200" y="20945"/>
                    <a:pt x="3600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476500" y="1838324"/>
              <a:ext cx="1111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530475" y="1790699"/>
              <a:ext cx="1587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39"/>
                    <a:pt x="5760" y="8078"/>
                    <a:pt x="9360" y="11678"/>
                  </a:cubicBezTo>
                  <a:cubicBezTo>
                    <a:pt x="12960" y="15278"/>
                    <a:pt x="17280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646230" y="1697507"/>
              <a:ext cx="63659" cy="20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28" fill="norm" stroke="1" extrusionOk="0">
                  <a:moveTo>
                    <a:pt x="557" y="9568"/>
                  </a:moveTo>
                  <a:cubicBezTo>
                    <a:pt x="900" y="12943"/>
                    <a:pt x="1242" y="16318"/>
                    <a:pt x="1414" y="18400"/>
                  </a:cubicBezTo>
                  <a:cubicBezTo>
                    <a:pt x="1585" y="20481"/>
                    <a:pt x="1585" y="21269"/>
                    <a:pt x="1242" y="21325"/>
                  </a:cubicBezTo>
                  <a:cubicBezTo>
                    <a:pt x="900" y="21381"/>
                    <a:pt x="214" y="20706"/>
                    <a:pt x="42" y="18343"/>
                  </a:cubicBezTo>
                  <a:cubicBezTo>
                    <a:pt x="-129" y="15981"/>
                    <a:pt x="214" y="11931"/>
                    <a:pt x="1071" y="8781"/>
                  </a:cubicBezTo>
                  <a:cubicBezTo>
                    <a:pt x="1928" y="5631"/>
                    <a:pt x="3300" y="3381"/>
                    <a:pt x="4671" y="1919"/>
                  </a:cubicBezTo>
                  <a:cubicBezTo>
                    <a:pt x="6042" y="456"/>
                    <a:pt x="7414" y="-219"/>
                    <a:pt x="10328" y="62"/>
                  </a:cubicBezTo>
                  <a:cubicBezTo>
                    <a:pt x="13242" y="344"/>
                    <a:pt x="17700" y="1581"/>
                    <a:pt x="19585" y="3269"/>
                  </a:cubicBezTo>
                  <a:cubicBezTo>
                    <a:pt x="21471" y="4956"/>
                    <a:pt x="20785" y="7094"/>
                    <a:pt x="17528" y="8556"/>
                  </a:cubicBezTo>
                  <a:cubicBezTo>
                    <a:pt x="14271" y="10019"/>
                    <a:pt x="8442" y="10806"/>
                    <a:pt x="2614" y="1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698750" y="1787525"/>
              <a:ext cx="82551" cy="9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2378"/>
                  </a:moveTo>
                  <a:cubicBezTo>
                    <a:pt x="0" y="11164"/>
                    <a:pt x="0" y="9951"/>
                    <a:pt x="415" y="8858"/>
                  </a:cubicBezTo>
                  <a:cubicBezTo>
                    <a:pt x="831" y="7766"/>
                    <a:pt x="1662" y="6796"/>
                    <a:pt x="3462" y="6431"/>
                  </a:cubicBezTo>
                  <a:cubicBezTo>
                    <a:pt x="5262" y="6067"/>
                    <a:pt x="8031" y="6310"/>
                    <a:pt x="9831" y="8252"/>
                  </a:cubicBezTo>
                  <a:cubicBezTo>
                    <a:pt x="11631" y="10193"/>
                    <a:pt x="12462" y="13834"/>
                    <a:pt x="12600" y="16261"/>
                  </a:cubicBezTo>
                  <a:cubicBezTo>
                    <a:pt x="12738" y="18688"/>
                    <a:pt x="12185" y="19901"/>
                    <a:pt x="11215" y="20629"/>
                  </a:cubicBezTo>
                  <a:cubicBezTo>
                    <a:pt x="10246" y="21357"/>
                    <a:pt x="8862" y="21600"/>
                    <a:pt x="7892" y="21115"/>
                  </a:cubicBezTo>
                  <a:cubicBezTo>
                    <a:pt x="6923" y="20629"/>
                    <a:pt x="6369" y="19416"/>
                    <a:pt x="7200" y="16382"/>
                  </a:cubicBezTo>
                  <a:cubicBezTo>
                    <a:pt x="8031" y="13348"/>
                    <a:pt x="10246" y="8494"/>
                    <a:pt x="12877" y="5461"/>
                  </a:cubicBezTo>
                  <a:cubicBezTo>
                    <a:pt x="15508" y="2427"/>
                    <a:pt x="18554" y="12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835103" y="1709681"/>
              <a:ext cx="48082" cy="16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07" fill="norm" stroke="1" extrusionOk="0">
                  <a:moveTo>
                    <a:pt x="17623" y="6207"/>
                  </a:moveTo>
                  <a:cubicBezTo>
                    <a:pt x="18073" y="4874"/>
                    <a:pt x="18523" y="3540"/>
                    <a:pt x="19198" y="2407"/>
                  </a:cubicBezTo>
                  <a:cubicBezTo>
                    <a:pt x="19873" y="1274"/>
                    <a:pt x="20773" y="340"/>
                    <a:pt x="20323" y="74"/>
                  </a:cubicBezTo>
                  <a:cubicBezTo>
                    <a:pt x="19873" y="-193"/>
                    <a:pt x="18073" y="207"/>
                    <a:pt x="14473" y="2207"/>
                  </a:cubicBezTo>
                  <a:cubicBezTo>
                    <a:pt x="10873" y="4207"/>
                    <a:pt x="5473" y="7807"/>
                    <a:pt x="2548" y="10674"/>
                  </a:cubicBezTo>
                  <a:cubicBezTo>
                    <a:pt x="-377" y="13540"/>
                    <a:pt x="-827" y="15674"/>
                    <a:pt x="1423" y="17340"/>
                  </a:cubicBezTo>
                  <a:cubicBezTo>
                    <a:pt x="3673" y="19007"/>
                    <a:pt x="8623" y="20207"/>
                    <a:pt x="13573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949574" y="1762125"/>
              <a:ext cx="9526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955925" y="1726160"/>
              <a:ext cx="67934" cy="16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3" fill="norm" stroke="1" extrusionOk="0">
                  <a:moveTo>
                    <a:pt x="0" y="4317"/>
                  </a:moveTo>
                  <a:cubicBezTo>
                    <a:pt x="0" y="3481"/>
                    <a:pt x="0" y="2645"/>
                    <a:pt x="166" y="1879"/>
                  </a:cubicBezTo>
                  <a:cubicBezTo>
                    <a:pt x="332" y="1112"/>
                    <a:pt x="665" y="415"/>
                    <a:pt x="2492" y="137"/>
                  </a:cubicBezTo>
                  <a:cubicBezTo>
                    <a:pt x="4320" y="-142"/>
                    <a:pt x="7643" y="-3"/>
                    <a:pt x="10302" y="624"/>
                  </a:cubicBezTo>
                  <a:cubicBezTo>
                    <a:pt x="12960" y="1252"/>
                    <a:pt x="14954" y="2366"/>
                    <a:pt x="15951" y="3621"/>
                  </a:cubicBezTo>
                  <a:cubicBezTo>
                    <a:pt x="16948" y="4875"/>
                    <a:pt x="16948" y="6268"/>
                    <a:pt x="15951" y="7383"/>
                  </a:cubicBezTo>
                  <a:cubicBezTo>
                    <a:pt x="14954" y="8498"/>
                    <a:pt x="12960" y="9334"/>
                    <a:pt x="12794" y="10031"/>
                  </a:cubicBezTo>
                  <a:cubicBezTo>
                    <a:pt x="12628" y="10728"/>
                    <a:pt x="14289" y="11285"/>
                    <a:pt x="15951" y="12191"/>
                  </a:cubicBezTo>
                  <a:cubicBezTo>
                    <a:pt x="17612" y="13097"/>
                    <a:pt x="19274" y="14351"/>
                    <a:pt x="20271" y="15326"/>
                  </a:cubicBezTo>
                  <a:cubicBezTo>
                    <a:pt x="21268" y="16302"/>
                    <a:pt x="21600" y="16999"/>
                    <a:pt x="21102" y="17626"/>
                  </a:cubicBezTo>
                  <a:cubicBezTo>
                    <a:pt x="20603" y="18253"/>
                    <a:pt x="19274" y="18810"/>
                    <a:pt x="17114" y="19437"/>
                  </a:cubicBezTo>
                  <a:cubicBezTo>
                    <a:pt x="14954" y="20064"/>
                    <a:pt x="11963" y="20761"/>
                    <a:pt x="9471" y="21110"/>
                  </a:cubicBezTo>
                  <a:cubicBezTo>
                    <a:pt x="6978" y="21458"/>
                    <a:pt x="4985" y="21458"/>
                    <a:pt x="3822" y="21040"/>
                  </a:cubicBezTo>
                  <a:cubicBezTo>
                    <a:pt x="2658" y="20622"/>
                    <a:pt x="2326" y="19786"/>
                    <a:pt x="2160" y="19019"/>
                  </a:cubicBezTo>
                  <a:cubicBezTo>
                    <a:pt x="1994" y="18253"/>
                    <a:pt x="1994" y="17556"/>
                    <a:pt x="1994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025775" y="1700935"/>
              <a:ext cx="67254" cy="20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39" fill="norm" stroke="1" extrusionOk="0">
                  <a:moveTo>
                    <a:pt x="7975" y="91"/>
                  </a:moveTo>
                  <a:cubicBezTo>
                    <a:pt x="9969" y="-20"/>
                    <a:pt x="11963" y="-131"/>
                    <a:pt x="14123" y="423"/>
                  </a:cubicBezTo>
                  <a:cubicBezTo>
                    <a:pt x="16283" y="977"/>
                    <a:pt x="18609" y="2195"/>
                    <a:pt x="19938" y="4411"/>
                  </a:cubicBezTo>
                  <a:cubicBezTo>
                    <a:pt x="21268" y="6626"/>
                    <a:pt x="21600" y="9838"/>
                    <a:pt x="20271" y="12552"/>
                  </a:cubicBezTo>
                  <a:cubicBezTo>
                    <a:pt x="18942" y="15266"/>
                    <a:pt x="15951" y="17481"/>
                    <a:pt x="12628" y="18921"/>
                  </a:cubicBezTo>
                  <a:cubicBezTo>
                    <a:pt x="9305" y="20361"/>
                    <a:pt x="5649" y="21026"/>
                    <a:pt x="3489" y="21247"/>
                  </a:cubicBezTo>
                  <a:cubicBezTo>
                    <a:pt x="1329" y="21469"/>
                    <a:pt x="665" y="21247"/>
                    <a:pt x="0" y="21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149599" y="1822449"/>
              <a:ext cx="762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436813" y="1695450"/>
              <a:ext cx="85980" cy="21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52" fill="norm" stroke="1" extrusionOk="0">
                  <a:moveTo>
                    <a:pt x="3502" y="5919"/>
                  </a:moveTo>
                  <a:cubicBezTo>
                    <a:pt x="4016" y="9450"/>
                    <a:pt x="4531" y="12981"/>
                    <a:pt x="4659" y="15421"/>
                  </a:cubicBezTo>
                  <a:cubicBezTo>
                    <a:pt x="4788" y="17862"/>
                    <a:pt x="4531" y="19212"/>
                    <a:pt x="3888" y="20146"/>
                  </a:cubicBezTo>
                  <a:cubicBezTo>
                    <a:pt x="3245" y="21081"/>
                    <a:pt x="2216" y="21600"/>
                    <a:pt x="1445" y="21548"/>
                  </a:cubicBezTo>
                  <a:cubicBezTo>
                    <a:pt x="673" y="21496"/>
                    <a:pt x="159" y="20873"/>
                    <a:pt x="31" y="19108"/>
                  </a:cubicBezTo>
                  <a:cubicBezTo>
                    <a:pt x="-98" y="17342"/>
                    <a:pt x="159" y="14435"/>
                    <a:pt x="1316" y="11267"/>
                  </a:cubicBezTo>
                  <a:cubicBezTo>
                    <a:pt x="2473" y="8100"/>
                    <a:pt x="4531" y="4673"/>
                    <a:pt x="6588" y="2648"/>
                  </a:cubicBezTo>
                  <a:cubicBezTo>
                    <a:pt x="8645" y="623"/>
                    <a:pt x="10702" y="0"/>
                    <a:pt x="13016" y="0"/>
                  </a:cubicBezTo>
                  <a:cubicBezTo>
                    <a:pt x="15331" y="0"/>
                    <a:pt x="17902" y="623"/>
                    <a:pt x="19445" y="1558"/>
                  </a:cubicBezTo>
                  <a:cubicBezTo>
                    <a:pt x="20988" y="2492"/>
                    <a:pt x="21502" y="3738"/>
                    <a:pt x="19959" y="4985"/>
                  </a:cubicBezTo>
                  <a:cubicBezTo>
                    <a:pt x="18416" y="6231"/>
                    <a:pt x="14816" y="7477"/>
                    <a:pt x="12245" y="8100"/>
                  </a:cubicBezTo>
                  <a:cubicBezTo>
                    <a:pt x="9673" y="8723"/>
                    <a:pt x="8131" y="8723"/>
                    <a:pt x="7231" y="8775"/>
                  </a:cubicBezTo>
                  <a:cubicBezTo>
                    <a:pt x="6331" y="8827"/>
                    <a:pt x="6073" y="8931"/>
                    <a:pt x="5816" y="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514725" y="1774825"/>
              <a:ext cx="85726" cy="10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935"/>
                  </a:moveTo>
                  <a:cubicBezTo>
                    <a:pt x="0" y="6833"/>
                    <a:pt x="0" y="5731"/>
                    <a:pt x="667" y="4959"/>
                  </a:cubicBezTo>
                  <a:cubicBezTo>
                    <a:pt x="1333" y="4188"/>
                    <a:pt x="2667" y="3747"/>
                    <a:pt x="5067" y="4408"/>
                  </a:cubicBezTo>
                  <a:cubicBezTo>
                    <a:pt x="7467" y="5069"/>
                    <a:pt x="10933" y="6833"/>
                    <a:pt x="13200" y="9257"/>
                  </a:cubicBezTo>
                  <a:cubicBezTo>
                    <a:pt x="15467" y="11682"/>
                    <a:pt x="16533" y="14767"/>
                    <a:pt x="16800" y="16861"/>
                  </a:cubicBezTo>
                  <a:cubicBezTo>
                    <a:pt x="17067" y="18955"/>
                    <a:pt x="16533" y="20057"/>
                    <a:pt x="15600" y="20718"/>
                  </a:cubicBezTo>
                  <a:cubicBezTo>
                    <a:pt x="14667" y="21380"/>
                    <a:pt x="13333" y="21600"/>
                    <a:pt x="12533" y="21159"/>
                  </a:cubicBezTo>
                  <a:cubicBezTo>
                    <a:pt x="11733" y="20718"/>
                    <a:pt x="11467" y="19616"/>
                    <a:pt x="12267" y="16420"/>
                  </a:cubicBezTo>
                  <a:cubicBezTo>
                    <a:pt x="13067" y="13224"/>
                    <a:pt x="14933" y="7935"/>
                    <a:pt x="16667" y="4849"/>
                  </a:cubicBezTo>
                  <a:cubicBezTo>
                    <a:pt x="18400" y="1763"/>
                    <a:pt x="20000" y="8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682390" y="1711542"/>
              <a:ext cx="67285" cy="16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1" fill="norm" stroke="1" extrusionOk="0">
                  <a:moveTo>
                    <a:pt x="21457" y="2372"/>
                  </a:moveTo>
                  <a:cubicBezTo>
                    <a:pt x="19770" y="1706"/>
                    <a:pt x="18082" y="1039"/>
                    <a:pt x="16226" y="572"/>
                  </a:cubicBezTo>
                  <a:cubicBezTo>
                    <a:pt x="14370" y="106"/>
                    <a:pt x="12345" y="-161"/>
                    <a:pt x="10826" y="106"/>
                  </a:cubicBezTo>
                  <a:cubicBezTo>
                    <a:pt x="9307" y="372"/>
                    <a:pt x="8295" y="1172"/>
                    <a:pt x="6776" y="3106"/>
                  </a:cubicBezTo>
                  <a:cubicBezTo>
                    <a:pt x="5257" y="5039"/>
                    <a:pt x="3232" y="8106"/>
                    <a:pt x="1882" y="11106"/>
                  </a:cubicBezTo>
                  <a:cubicBezTo>
                    <a:pt x="532" y="14106"/>
                    <a:pt x="-143" y="17039"/>
                    <a:pt x="26" y="18772"/>
                  </a:cubicBezTo>
                  <a:cubicBezTo>
                    <a:pt x="194" y="20506"/>
                    <a:pt x="1207" y="21039"/>
                    <a:pt x="3232" y="21239"/>
                  </a:cubicBezTo>
                  <a:cubicBezTo>
                    <a:pt x="5257" y="21439"/>
                    <a:pt x="8295" y="21306"/>
                    <a:pt x="11332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786373" y="1698060"/>
              <a:ext cx="89244" cy="15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56" fill="norm" stroke="1" extrusionOk="0">
                  <a:moveTo>
                    <a:pt x="7960" y="9881"/>
                  </a:moveTo>
                  <a:cubicBezTo>
                    <a:pt x="5927" y="12866"/>
                    <a:pt x="3894" y="15850"/>
                    <a:pt x="2496" y="17910"/>
                  </a:cubicBezTo>
                  <a:cubicBezTo>
                    <a:pt x="1099" y="19971"/>
                    <a:pt x="336" y="21108"/>
                    <a:pt x="82" y="21321"/>
                  </a:cubicBezTo>
                  <a:cubicBezTo>
                    <a:pt x="-172" y="21534"/>
                    <a:pt x="82" y="20823"/>
                    <a:pt x="1988" y="18337"/>
                  </a:cubicBezTo>
                  <a:cubicBezTo>
                    <a:pt x="3894" y="15850"/>
                    <a:pt x="7452" y="11587"/>
                    <a:pt x="9993" y="8531"/>
                  </a:cubicBezTo>
                  <a:cubicBezTo>
                    <a:pt x="12534" y="5476"/>
                    <a:pt x="14059" y="3629"/>
                    <a:pt x="15456" y="2279"/>
                  </a:cubicBezTo>
                  <a:cubicBezTo>
                    <a:pt x="16854" y="929"/>
                    <a:pt x="18124" y="76"/>
                    <a:pt x="19014" y="5"/>
                  </a:cubicBezTo>
                  <a:cubicBezTo>
                    <a:pt x="19903" y="-66"/>
                    <a:pt x="20412" y="645"/>
                    <a:pt x="20793" y="3487"/>
                  </a:cubicBezTo>
                  <a:cubicBezTo>
                    <a:pt x="21174" y="6329"/>
                    <a:pt x="21428" y="11302"/>
                    <a:pt x="21428" y="14216"/>
                  </a:cubicBezTo>
                  <a:cubicBezTo>
                    <a:pt x="21428" y="17129"/>
                    <a:pt x="21174" y="17981"/>
                    <a:pt x="20920" y="18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06825" y="1755775"/>
              <a:ext cx="920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975570" y="1687992"/>
              <a:ext cx="93722" cy="14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61" fill="norm" stroke="1" extrusionOk="0">
                  <a:moveTo>
                    <a:pt x="3532" y="6787"/>
                  </a:moveTo>
                  <a:cubicBezTo>
                    <a:pt x="2804" y="10886"/>
                    <a:pt x="2076" y="14985"/>
                    <a:pt x="1470" y="17508"/>
                  </a:cubicBezTo>
                  <a:cubicBezTo>
                    <a:pt x="863" y="20030"/>
                    <a:pt x="377" y="20976"/>
                    <a:pt x="135" y="21055"/>
                  </a:cubicBezTo>
                  <a:cubicBezTo>
                    <a:pt x="-108" y="21134"/>
                    <a:pt x="-108" y="20346"/>
                    <a:pt x="863" y="17429"/>
                  </a:cubicBezTo>
                  <a:cubicBezTo>
                    <a:pt x="1834" y="14512"/>
                    <a:pt x="3775" y="9467"/>
                    <a:pt x="5110" y="6392"/>
                  </a:cubicBezTo>
                  <a:cubicBezTo>
                    <a:pt x="6445" y="3318"/>
                    <a:pt x="7173" y="2214"/>
                    <a:pt x="8022" y="1268"/>
                  </a:cubicBezTo>
                  <a:cubicBezTo>
                    <a:pt x="8872" y="322"/>
                    <a:pt x="9843" y="-466"/>
                    <a:pt x="11784" y="322"/>
                  </a:cubicBezTo>
                  <a:cubicBezTo>
                    <a:pt x="13726" y="1111"/>
                    <a:pt x="16638" y="3476"/>
                    <a:pt x="18580" y="6550"/>
                  </a:cubicBezTo>
                  <a:cubicBezTo>
                    <a:pt x="20521" y="9625"/>
                    <a:pt x="21492" y="13408"/>
                    <a:pt x="21492" y="15616"/>
                  </a:cubicBezTo>
                  <a:cubicBezTo>
                    <a:pt x="21492" y="17823"/>
                    <a:pt x="20521" y="18454"/>
                    <a:pt x="19550" y="19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168775" y="1698625"/>
              <a:ext cx="6351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831"/>
                  </a:cubicBezTo>
                  <a:cubicBezTo>
                    <a:pt x="0" y="16431"/>
                    <a:pt x="0" y="190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177302" y="1655365"/>
              <a:ext cx="70161" cy="17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63" fill="norm" stroke="1" extrusionOk="0">
                  <a:moveTo>
                    <a:pt x="295" y="2602"/>
                  </a:moveTo>
                  <a:cubicBezTo>
                    <a:pt x="-18" y="1686"/>
                    <a:pt x="-331" y="769"/>
                    <a:pt x="765" y="311"/>
                  </a:cubicBezTo>
                  <a:cubicBezTo>
                    <a:pt x="1860" y="-147"/>
                    <a:pt x="4365" y="-147"/>
                    <a:pt x="7026" y="638"/>
                  </a:cubicBezTo>
                  <a:cubicBezTo>
                    <a:pt x="9686" y="1424"/>
                    <a:pt x="12504" y="2995"/>
                    <a:pt x="13756" y="4500"/>
                  </a:cubicBezTo>
                  <a:cubicBezTo>
                    <a:pt x="15008" y="6006"/>
                    <a:pt x="14695" y="7446"/>
                    <a:pt x="14069" y="8428"/>
                  </a:cubicBezTo>
                  <a:cubicBezTo>
                    <a:pt x="13443" y="9409"/>
                    <a:pt x="12504" y="9933"/>
                    <a:pt x="11408" y="10391"/>
                  </a:cubicBezTo>
                  <a:cubicBezTo>
                    <a:pt x="10312" y="10849"/>
                    <a:pt x="9060" y="11242"/>
                    <a:pt x="9530" y="11438"/>
                  </a:cubicBezTo>
                  <a:cubicBezTo>
                    <a:pt x="9999" y="11635"/>
                    <a:pt x="12191" y="11635"/>
                    <a:pt x="14539" y="12224"/>
                  </a:cubicBezTo>
                  <a:cubicBezTo>
                    <a:pt x="16886" y="12813"/>
                    <a:pt x="19391" y="13991"/>
                    <a:pt x="20330" y="15235"/>
                  </a:cubicBezTo>
                  <a:cubicBezTo>
                    <a:pt x="21269" y="16478"/>
                    <a:pt x="20643" y="17788"/>
                    <a:pt x="18452" y="18835"/>
                  </a:cubicBezTo>
                  <a:cubicBezTo>
                    <a:pt x="16260" y="19882"/>
                    <a:pt x="12504" y="20668"/>
                    <a:pt x="9373" y="21060"/>
                  </a:cubicBezTo>
                  <a:cubicBezTo>
                    <a:pt x="6243" y="21453"/>
                    <a:pt x="3739" y="21453"/>
                    <a:pt x="2486" y="21126"/>
                  </a:cubicBezTo>
                  <a:cubicBezTo>
                    <a:pt x="1234" y="20798"/>
                    <a:pt x="1234" y="20144"/>
                    <a:pt x="2173" y="19293"/>
                  </a:cubicBezTo>
                  <a:cubicBezTo>
                    <a:pt x="3112" y="18442"/>
                    <a:pt x="4991" y="17395"/>
                    <a:pt x="6869" y="16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264025" y="1638300"/>
              <a:ext cx="71015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9391" y="0"/>
                  </a:moveTo>
                  <a:cubicBezTo>
                    <a:pt x="13461" y="1934"/>
                    <a:pt x="17530" y="3869"/>
                    <a:pt x="19565" y="6233"/>
                  </a:cubicBezTo>
                  <a:cubicBezTo>
                    <a:pt x="21600" y="8597"/>
                    <a:pt x="21600" y="11391"/>
                    <a:pt x="18783" y="13970"/>
                  </a:cubicBezTo>
                  <a:cubicBezTo>
                    <a:pt x="15965" y="16549"/>
                    <a:pt x="10330" y="18913"/>
                    <a:pt x="6730" y="20149"/>
                  </a:cubicBezTo>
                  <a:cubicBezTo>
                    <a:pt x="3130" y="21385"/>
                    <a:pt x="1565" y="21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73075" y="2247899"/>
              <a:ext cx="389255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" y="20206"/>
                    <a:pt x="247" y="18813"/>
                    <a:pt x="396" y="17652"/>
                  </a:cubicBezTo>
                  <a:cubicBezTo>
                    <a:pt x="546" y="16490"/>
                    <a:pt x="722" y="15561"/>
                    <a:pt x="913" y="14865"/>
                  </a:cubicBezTo>
                  <a:cubicBezTo>
                    <a:pt x="1104" y="14168"/>
                    <a:pt x="1310" y="13703"/>
                    <a:pt x="1533" y="13355"/>
                  </a:cubicBezTo>
                  <a:cubicBezTo>
                    <a:pt x="1756" y="13006"/>
                    <a:pt x="1997" y="12774"/>
                    <a:pt x="2243" y="12310"/>
                  </a:cubicBezTo>
                  <a:cubicBezTo>
                    <a:pt x="2490" y="11845"/>
                    <a:pt x="2743" y="11148"/>
                    <a:pt x="2989" y="10219"/>
                  </a:cubicBezTo>
                  <a:cubicBezTo>
                    <a:pt x="3236" y="9290"/>
                    <a:pt x="3477" y="8129"/>
                    <a:pt x="3694" y="7316"/>
                  </a:cubicBezTo>
                  <a:cubicBezTo>
                    <a:pt x="3911" y="6503"/>
                    <a:pt x="4105" y="6039"/>
                    <a:pt x="4296" y="5574"/>
                  </a:cubicBezTo>
                  <a:cubicBezTo>
                    <a:pt x="4487" y="5110"/>
                    <a:pt x="4675" y="4645"/>
                    <a:pt x="4871" y="4181"/>
                  </a:cubicBezTo>
                  <a:cubicBezTo>
                    <a:pt x="5068" y="3716"/>
                    <a:pt x="5274" y="3252"/>
                    <a:pt x="5491" y="2787"/>
                  </a:cubicBezTo>
                  <a:cubicBezTo>
                    <a:pt x="5708" y="2323"/>
                    <a:pt x="5937" y="1858"/>
                    <a:pt x="6163" y="1510"/>
                  </a:cubicBezTo>
                  <a:cubicBezTo>
                    <a:pt x="6390" y="1161"/>
                    <a:pt x="6613" y="929"/>
                    <a:pt x="6842" y="813"/>
                  </a:cubicBezTo>
                  <a:cubicBezTo>
                    <a:pt x="7071" y="697"/>
                    <a:pt x="7306" y="697"/>
                    <a:pt x="7549" y="581"/>
                  </a:cubicBezTo>
                  <a:cubicBezTo>
                    <a:pt x="7793" y="465"/>
                    <a:pt x="8046" y="232"/>
                    <a:pt x="8295" y="116"/>
                  </a:cubicBezTo>
                  <a:cubicBezTo>
                    <a:pt x="8545" y="0"/>
                    <a:pt x="8792" y="0"/>
                    <a:pt x="9044" y="0"/>
                  </a:cubicBezTo>
                  <a:cubicBezTo>
                    <a:pt x="9297" y="0"/>
                    <a:pt x="9555" y="0"/>
                    <a:pt x="9755" y="0"/>
                  </a:cubicBezTo>
                  <a:cubicBezTo>
                    <a:pt x="9954" y="0"/>
                    <a:pt x="10095" y="0"/>
                    <a:pt x="10233" y="0"/>
                  </a:cubicBezTo>
                  <a:cubicBezTo>
                    <a:pt x="10371" y="0"/>
                    <a:pt x="10506" y="0"/>
                    <a:pt x="10647" y="0"/>
                  </a:cubicBezTo>
                  <a:cubicBezTo>
                    <a:pt x="10788" y="0"/>
                    <a:pt x="10935" y="0"/>
                    <a:pt x="11073" y="0"/>
                  </a:cubicBezTo>
                  <a:cubicBezTo>
                    <a:pt x="11211" y="0"/>
                    <a:pt x="11340" y="0"/>
                    <a:pt x="11484" y="0"/>
                  </a:cubicBezTo>
                  <a:cubicBezTo>
                    <a:pt x="11628" y="0"/>
                    <a:pt x="11787" y="0"/>
                    <a:pt x="11931" y="0"/>
                  </a:cubicBezTo>
                  <a:cubicBezTo>
                    <a:pt x="12074" y="0"/>
                    <a:pt x="12204" y="0"/>
                    <a:pt x="12342" y="116"/>
                  </a:cubicBezTo>
                  <a:cubicBezTo>
                    <a:pt x="12480" y="232"/>
                    <a:pt x="12626" y="465"/>
                    <a:pt x="12773" y="697"/>
                  </a:cubicBezTo>
                  <a:cubicBezTo>
                    <a:pt x="12920" y="929"/>
                    <a:pt x="13067" y="1161"/>
                    <a:pt x="13211" y="1394"/>
                  </a:cubicBezTo>
                  <a:cubicBezTo>
                    <a:pt x="13355" y="1626"/>
                    <a:pt x="13496" y="1858"/>
                    <a:pt x="13637" y="2090"/>
                  </a:cubicBezTo>
                  <a:cubicBezTo>
                    <a:pt x="13777" y="2323"/>
                    <a:pt x="13918" y="2555"/>
                    <a:pt x="14071" y="2787"/>
                  </a:cubicBezTo>
                  <a:cubicBezTo>
                    <a:pt x="14224" y="3019"/>
                    <a:pt x="14388" y="3252"/>
                    <a:pt x="14529" y="3484"/>
                  </a:cubicBezTo>
                  <a:cubicBezTo>
                    <a:pt x="14670" y="3716"/>
                    <a:pt x="14788" y="3948"/>
                    <a:pt x="14920" y="4181"/>
                  </a:cubicBezTo>
                  <a:cubicBezTo>
                    <a:pt x="15052" y="4413"/>
                    <a:pt x="15199" y="4645"/>
                    <a:pt x="15343" y="4994"/>
                  </a:cubicBezTo>
                  <a:cubicBezTo>
                    <a:pt x="15486" y="5342"/>
                    <a:pt x="15627" y="5806"/>
                    <a:pt x="15768" y="6155"/>
                  </a:cubicBezTo>
                  <a:cubicBezTo>
                    <a:pt x="15909" y="6503"/>
                    <a:pt x="16050" y="6735"/>
                    <a:pt x="16185" y="6968"/>
                  </a:cubicBezTo>
                  <a:cubicBezTo>
                    <a:pt x="16320" y="7200"/>
                    <a:pt x="16450" y="7432"/>
                    <a:pt x="16591" y="7665"/>
                  </a:cubicBezTo>
                  <a:cubicBezTo>
                    <a:pt x="16731" y="7897"/>
                    <a:pt x="16884" y="8129"/>
                    <a:pt x="17084" y="8594"/>
                  </a:cubicBezTo>
                  <a:cubicBezTo>
                    <a:pt x="17284" y="9058"/>
                    <a:pt x="17530" y="9755"/>
                    <a:pt x="17777" y="10335"/>
                  </a:cubicBezTo>
                  <a:cubicBezTo>
                    <a:pt x="18023" y="10916"/>
                    <a:pt x="18270" y="11381"/>
                    <a:pt x="18511" y="11845"/>
                  </a:cubicBezTo>
                  <a:cubicBezTo>
                    <a:pt x="18752" y="12310"/>
                    <a:pt x="18987" y="12774"/>
                    <a:pt x="19254" y="13239"/>
                  </a:cubicBezTo>
                  <a:cubicBezTo>
                    <a:pt x="19521" y="13703"/>
                    <a:pt x="19821" y="14168"/>
                    <a:pt x="20097" y="14865"/>
                  </a:cubicBezTo>
                  <a:cubicBezTo>
                    <a:pt x="20373" y="15561"/>
                    <a:pt x="20625" y="16490"/>
                    <a:pt x="20872" y="17535"/>
                  </a:cubicBezTo>
                  <a:cubicBezTo>
                    <a:pt x="21118" y="18581"/>
                    <a:pt x="21359" y="19742"/>
                    <a:pt x="2160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23875" y="2486025"/>
              <a:ext cx="15876" cy="18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441"/>
                    <a:pt x="5760" y="4881"/>
                    <a:pt x="8640" y="8115"/>
                  </a:cubicBezTo>
                  <a:cubicBezTo>
                    <a:pt x="11520" y="11349"/>
                    <a:pt x="14400" y="15376"/>
                    <a:pt x="16560" y="17756"/>
                  </a:cubicBezTo>
                  <a:cubicBezTo>
                    <a:pt x="18720" y="20136"/>
                    <a:pt x="20160" y="208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95714" y="2482320"/>
              <a:ext cx="80561" cy="16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5" fill="norm" stroke="1" extrusionOk="0">
                  <a:moveTo>
                    <a:pt x="2839" y="7041"/>
                  </a:moveTo>
                  <a:cubicBezTo>
                    <a:pt x="2839" y="10595"/>
                    <a:pt x="2839" y="14149"/>
                    <a:pt x="2698" y="16268"/>
                  </a:cubicBezTo>
                  <a:cubicBezTo>
                    <a:pt x="2558" y="18387"/>
                    <a:pt x="2278" y="19071"/>
                    <a:pt x="1857" y="19823"/>
                  </a:cubicBezTo>
                  <a:cubicBezTo>
                    <a:pt x="1436" y="20575"/>
                    <a:pt x="875" y="21395"/>
                    <a:pt x="454" y="21395"/>
                  </a:cubicBezTo>
                  <a:cubicBezTo>
                    <a:pt x="34" y="21395"/>
                    <a:pt x="-247" y="20575"/>
                    <a:pt x="314" y="18114"/>
                  </a:cubicBezTo>
                  <a:cubicBezTo>
                    <a:pt x="875" y="15653"/>
                    <a:pt x="2278" y="11552"/>
                    <a:pt x="3680" y="8408"/>
                  </a:cubicBezTo>
                  <a:cubicBezTo>
                    <a:pt x="5083" y="5263"/>
                    <a:pt x="6485" y="3076"/>
                    <a:pt x="7748" y="1709"/>
                  </a:cubicBezTo>
                  <a:cubicBezTo>
                    <a:pt x="9010" y="342"/>
                    <a:pt x="10132" y="-205"/>
                    <a:pt x="11254" y="68"/>
                  </a:cubicBezTo>
                  <a:cubicBezTo>
                    <a:pt x="12376" y="342"/>
                    <a:pt x="13498" y="1436"/>
                    <a:pt x="14901" y="3828"/>
                  </a:cubicBezTo>
                  <a:cubicBezTo>
                    <a:pt x="16304" y="6220"/>
                    <a:pt x="17987" y="9911"/>
                    <a:pt x="19109" y="12304"/>
                  </a:cubicBezTo>
                  <a:cubicBezTo>
                    <a:pt x="20231" y="14696"/>
                    <a:pt x="20792" y="15790"/>
                    <a:pt x="21353" y="16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01617" y="2552699"/>
              <a:ext cx="5243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258" y="21600"/>
                  </a:moveTo>
                  <a:cubicBezTo>
                    <a:pt x="1530" y="18900"/>
                    <a:pt x="-198" y="16200"/>
                    <a:pt x="18" y="13050"/>
                  </a:cubicBezTo>
                  <a:cubicBezTo>
                    <a:pt x="234" y="9900"/>
                    <a:pt x="2394" y="6300"/>
                    <a:pt x="6282" y="4050"/>
                  </a:cubicBezTo>
                  <a:cubicBezTo>
                    <a:pt x="10170" y="1800"/>
                    <a:pt x="15786" y="900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70157" y="2481791"/>
              <a:ext cx="77321" cy="13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60" fill="norm" stroke="1" extrusionOk="0">
                  <a:moveTo>
                    <a:pt x="372" y="1701"/>
                  </a:moveTo>
                  <a:cubicBezTo>
                    <a:pt x="372" y="850"/>
                    <a:pt x="372" y="0"/>
                    <a:pt x="372" y="0"/>
                  </a:cubicBezTo>
                  <a:cubicBezTo>
                    <a:pt x="372" y="0"/>
                    <a:pt x="372" y="850"/>
                    <a:pt x="228" y="3146"/>
                  </a:cubicBezTo>
                  <a:cubicBezTo>
                    <a:pt x="84" y="5443"/>
                    <a:pt x="-204" y="9184"/>
                    <a:pt x="228" y="12076"/>
                  </a:cubicBezTo>
                  <a:cubicBezTo>
                    <a:pt x="660" y="14967"/>
                    <a:pt x="1812" y="17008"/>
                    <a:pt x="3252" y="18454"/>
                  </a:cubicBezTo>
                  <a:cubicBezTo>
                    <a:pt x="4692" y="19899"/>
                    <a:pt x="6420" y="20750"/>
                    <a:pt x="8148" y="21175"/>
                  </a:cubicBezTo>
                  <a:cubicBezTo>
                    <a:pt x="9876" y="21600"/>
                    <a:pt x="11604" y="21600"/>
                    <a:pt x="13620" y="20835"/>
                  </a:cubicBezTo>
                  <a:cubicBezTo>
                    <a:pt x="15636" y="20069"/>
                    <a:pt x="17940" y="18539"/>
                    <a:pt x="19380" y="16157"/>
                  </a:cubicBezTo>
                  <a:cubicBezTo>
                    <a:pt x="20820" y="13776"/>
                    <a:pt x="21396" y="10545"/>
                    <a:pt x="20820" y="8164"/>
                  </a:cubicBezTo>
                  <a:cubicBezTo>
                    <a:pt x="20244" y="5783"/>
                    <a:pt x="18516" y="4252"/>
                    <a:pt x="16788" y="2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08050" y="248602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00"/>
                    <a:pt x="3600" y="6400"/>
                    <a:pt x="7200" y="10000"/>
                  </a:cubicBezTo>
                  <a:cubicBezTo>
                    <a:pt x="10800" y="13600"/>
                    <a:pt x="162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04875" y="2446192"/>
              <a:ext cx="83609" cy="13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213"/>
                  </a:moveTo>
                  <a:cubicBezTo>
                    <a:pt x="0" y="2395"/>
                    <a:pt x="0" y="1577"/>
                    <a:pt x="547" y="922"/>
                  </a:cubicBezTo>
                  <a:cubicBezTo>
                    <a:pt x="1094" y="268"/>
                    <a:pt x="2187" y="-223"/>
                    <a:pt x="4785" y="104"/>
                  </a:cubicBezTo>
                  <a:cubicBezTo>
                    <a:pt x="7382" y="432"/>
                    <a:pt x="11484" y="1577"/>
                    <a:pt x="13808" y="2559"/>
                  </a:cubicBezTo>
                  <a:cubicBezTo>
                    <a:pt x="16132" y="3541"/>
                    <a:pt x="16678" y="4359"/>
                    <a:pt x="16678" y="5177"/>
                  </a:cubicBezTo>
                  <a:cubicBezTo>
                    <a:pt x="16678" y="5995"/>
                    <a:pt x="16132" y="6813"/>
                    <a:pt x="14901" y="7713"/>
                  </a:cubicBezTo>
                  <a:cubicBezTo>
                    <a:pt x="13671" y="8613"/>
                    <a:pt x="11757" y="9595"/>
                    <a:pt x="11484" y="10250"/>
                  </a:cubicBezTo>
                  <a:cubicBezTo>
                    <a:pt x="11210" y="10904"/>
                    <a:pt x="12577" y="11232"/>
                    <a:pt x="14354" y="12050"/>
                  </a:cubicBezTo>
                  <a:cubicBezTo>
                    <a:pt x="16132" y="12868"/>
                    <a:pt x="18319" y="14177"/>
                    <a:pt x="19686" y="15241"/>
                  </a:cubicBezTo>
                  <a:cubicBezTo>
                    <a:pt x="21053" y="16304"/>
                    <a:pt x="21600" y="17122"/>
                    <a:pt x="21600" y="17941"/>
                  </a:cubicBezTo>
                  <a:cubicBezTo>
                    <a:pt x="21600" y="18759"/>
                    <a:pt x="21053" y="19577"/>
                    <a:pt x="19959" y="20232"/>
                  </a:cubicBezTo>
                  <a:cubicBezTo>
                    <a:pt x="18866" y="20886"/>
                    <a:pt x="17225" y="21377"/>
                    <a:pt x="14765" y="21295"/>
                  </a:cubicBezTo>
                  <a:cubicBezTo>
                    <a:pt x="12304" y="21213"/>
                    <a:pt x="9023" y="20559"/>
                    <a:pt x="7519" y="19822"/>
                  </a:cubicBezTo>
                  <a:cubicBezTo>
                    <a:pt x="6015" y="19086"/>
                    <a:pt x="6289" y="18268"/>
                    <a:pt x="7656" y="17041"/>
                  </a:cubicBezTo>
                  <a:cubicBezTo>
                    <a:pt x="9023" y="15813"/>
                    <a:pt x="11484" y="14177"/>
                    <a:pt x="13944" y="1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35050" y="2416175"/>
              <a:ext cx="2689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4985" y="2600"/>
                    <a:pt x="9969" y="5200"/>
                    <a:pt x="13708" y="8250"/>
                  </a:cubicBezTo>
                  <a:cubicBezTo>
                    <a:pt x="17446" y="11300"/>
                    <a:pt x="19938" y="14800"/>
                    <a:pt x="20769" y="17100"/>
                  </a:cubicBezTo>
                  <a:cubicBezTo>
                    <a:pt x="21600" y="19400"/>
                    <a:pt x="20769" y="20500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196975" y="2505075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203325" y="2546349"/>
              <a:ext cx="6985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466850" y="2428874"/>
              <a:ext cx="22226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032"/>
                    <a:pt x="10286" y="6063"/>
                    <a:pt x="13886" y="9663"/>
                  </a:cubicBezTo>
                  <a:cubicBezTo>
                    <a:pt x="17486" y="13263"/>
                    <a:pt x="19543" y="17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527663" y="2428322"/>
              <a:ext cx="75712" cy="16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2" fill="norm" stroke="1" extrusionOk="0">
                  <a:moveTo>
                    <a:pt x="7961" y="5850"/>
                  </a:moveTo>
                  <a:cubicBezTo>
                    <a:pt x="6161" y="9427"/>
                    <a:pt x="4361" y="13004"/>
                    <a:pt x="3311" y="15343"/>
                  </a:cubicBezTo>
                  <a:cubicBezTo>
                    <a:pt x="2261" y="17682"/>
                    <a:pt x="1961" y="18782"/>
                    <a:pt x="1511" y="19745"/>
                  </a:cubicBezTo>
                  <a:cubicBezTo>
                    <a:pt x="1061" y="20709"/>
                    <a:pt x="461" y="21534"/>
                    <a:pt x="161" y="21396"/>
                  </a:cubicBezTo>
                  <a:cubicBezTo>
                    <a:pt x="-139" y="21259"/>
                    <a:pt x="-139" y="20158"/>
                    <a:pt x="1211" y="17200"/>
                  </a:cubicBezTo>
                  <a:cubicBezTo>
                    <a:pt x="2561" y="14242"/>
                    <a:pt x="5261" y="9427"/>
                    <a:pt x="6911" y="6675"/>
                  </a:cubicBezTo>
                  <a:cubicBezTo>
                    <a:pt x="8561" y="3924"/>
                    <a:pt x="9161" y="3236"/>
                    <a:pt x="10361" y="2273"/>
                  </a:cubicBezTo>
                  <a:cubicBezTo>
                    <a:pt x="11561" y="1310"/>
                    <a:pt x="13361" y="72"/>
                    <a:pt x="14711" y="3"/>
                  </a:cubicBezTo>
                  <a:cubicBezTo>
                    <a:pt x="16061" y="-66"/>
                    <a:pt x="16961" y="1035"/>
                    <a:pt x="18011" y="3511"/>
                  </a:cubicBezTo>
                  <a:cubicBezTo>
                    <a:pt x="19061" y="5988"/>
                    <a:pt x="20261" y="9840"/>
                    <a:pt x="20861" y="12591"/>
                  </a:cubicBezTo>
                  <a:cubicBezTo>
                    <a:pt x="21461" y="15343"/>
                    <a:pt x="21461" y="16994"/>
                    <a:pt x="21461" y="18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552575" y="2498724"/>
              <a:ext cx="730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900"/>
                    <a:pt x="6887" y="16200"/>
                    <a:pt x="10487" y="12600"/>
                  </a:cubicBezTo>
                  <a:cubicBezTo>
                    <a:pt x="14087" y="9000"/>
                    <a:pt x="17843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670050" y="2384424"/>
              <a:ext cx="1587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749425" y="2495550"/>
              <a:ext cx="825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787525" y="2460625"/>
              <a:ext cx="15876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731"/>
                    <a:pt x="8640" y="9463"/>
                    <a:pt x="12240" y="13063"/>
                  </a:cubicBezTo>
                  <a:cubicBezTo>
                    <a:pt x="15840" y="16663"/>
                    <a:pt x="18720" y="19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006600" y="2387599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97"/>
                    <a:pt x="17280" y="8193"/>
                    <a:pt x="19440" y="11793"/>
                  </a:cubicBezTo>
                  <a:cubicBezTo>
                    <a:pt x="21600" y="15393"/>
                    <a:pt x="17280" y="1849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044700" y="2401461"/>
              <a:ext cx="51659" cy="15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69" fill="norm" stroke="1" extrusionOk="0">
                  <a:moveTo>
                    <a:pt x="0" y="6364"/>
                  </a:moveTo>
                  <a:cubicBezTo>
                    <a:pt x="864" y="10568"/>
                    <a:pt x="1728" y="14773"/>
                    <a:pt x="2376" y="17382"/>
                  </a:cubicBezTo>
                  <a:cubicBezTo>
                    <a:pt x="3024" y="19991"/>
                    <a:pt x="3456" y="21006"/>
                    <a:pt x="3672" y="21151"/>
                  </a:cubicBezTo>
                  <a:cubicBezTo>
                    <a:pt x="3888" y="21296"/>
                    <a:pt x="3888" y="20571"/>
                    <a:pt x="3240" y="17817"/>
                  </a:cubicBezTo>
                  <a:cubicBezTo>
                    <a:pt x="2592" y="15062"/>
                    <a:pt x="1296" y="10279"/>
                    <a:pt x="1296" y="7017"/>
                  </a:cubicBezTo>
                  <a:cubicBezTo>
                    <a:pt x="1296" y="3755"/>
                    <a:pt x="2592" y="2015"/>
                    <a:pt x="4536" y="1001"/>
                  </a:cubicBezTo>
                  <a:cubicBezTo>
                    <a:pt x="6480" y="-14"/>
                    <a:pt x="9072" y="-304"/>
                    <a:pt x="12312" y="348"/>
                  </a:cubicBezTo>
                  <a:cubicBezTo>
                    <a:pt x="15552" y="1001"/>
                    <a:pt x="19440" y="2595"/>
                    <a:pt x="20520" y="4190"/>
                  </a:cubicBezTo>
                  <a:cubicBezTo>
                    <a:pt x="21600" y="5785"/>
                    <a:pt x="19872" y="7379"/>
                    <a:pt x="18144" y="8394"/>
                  </a:cubicBezTo>
                  <a:cubicBezTo>
                    <a:pt x="16416" y="9409"/>
                    <a:pt x="14688" y="9844"/>
                    <a:pt x="12744" y="10061"/>
                  </a:cubicBezTo>
                  <a:cubicBezTo>
                    <a:pt x="10800" y="10279"/>
                    <a:pt x="8640" y="10279"/>
                    <a:pt x="8856" y="10206"/>
                  </a:cubicBezTo>
                  <a:cubicBezTo>
                    <a:pt x="9072" y="10134"/>
                    <a:pt x="11664" y="9989"/>
                    <a:pt x="14040" y="10134"/>
                  </a:cubicBezTo>
                  <a:cubicBezTo>
                    <a:pt x="16416" y="10279"/>
                    <a:pt x="18576" y="10713"/>
                    <a:pt x="19872" y="11873"/>
                  </a:cubicBezTo>
                  <a:cubicBezTo>
                    <a:pt x="21168" y="13033"/>
                    <a:pt x="21600" y="14917"/>
                    <a:pt x="20304" y="16367"/>
                  </a:cubicBezTo>
                  <a:cubicBezTo>
                    <a:pt x="19008" y="17817"/>
                    <a:pt x="15984" y="18832"/>
                    <a:pt x="13392" y="19339"/>
                  </a:cubicBezTo>
                  <a:cubicBezTo>
                    <a:pt x="10800" y="19846"/>
                    <a:pt x="8640" y="19846"/>
                    <a:pt x="7344" y="18614"/>
                  </a:cubicBezTo>
                  <a:cubicBezTo>
                    <a:pt x="6048" y="17382"/>
                    <a:pt x="5616" y="14917"/>
                    <a:pt x="5184" y="12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155825" y="2336800"/>
              <a:ext cx="1471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240"/>
                    <a:pt x="17280" y="6480"/>
                    <a:pt x="19440" y="9765"/>
                  </a:cubicBezTo>
                  <a:cubicBezTo>
                    <a:pt x="21600" y="13050"/>
                    <a:pt x="17280" y="16380"/>
                    <a:pt x="12960" y="18360"/>
                  </a:cubicBezTo>
                  <a:cubicBezTo>
                    <a:pt x="8640" y="20340"/>
                    <a:pt x="4320" y="209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355850" y="2482850"/>
              <a:ext cx="14287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6800"/>
                    <a:pt x="12160" y="12000"/>
                    <a:pt x="15760" y="8400"/>
                  </a:cubicBezTo>
                  <a:cubicBezTo>
                    <a:pt x="19360" y="4800"/>
                    <a:pt x="204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619375" y="2365375"/>
              <a:ext cx="490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13"/>
                    <a:pt x="17280" y="9225"/>
                    <a:pt x="19440" y="12825"/>
                  </a:cubicBezTo>
                  <a:cubicBezTo>
                    <a:pt x="21600" y="16425"/>
                    <a:pt x="17280" y="19012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678660" y="2377510"/>
              <a:ext cx="70890" cy="1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61" fill="norm" stroke="1" extrusionOk="0">
                  <a:moveTo>
                    <a:pt x="4124" y="7076"/>
                  </a:moveTo>
                  <a:cubicBezTo>
                    <a:pt x="2536" y="12204"/>
                    <a:pt x="948" y="17332"/>
                    <a:pt x="312" y="19430"/>
                  </a:cubicBezTo>
                  <a:cubicBezTo>
                    <a:pt x="-323" y="21528"/>
                    <a:pt x="-5" y="20596"/>
                    <a:pt x="1424" y="17643"/>
                  </a:cubicBezTo>
                  <a:cubicBezTo>
                    <a:pt x="2853" y="14691"/>
                    <a:pt x="5395" y="9718"/>
                    <a:pt x="6983" y="6765"/>
                  </a:cubicBezTo>
                  <a:cubicBezTo>
                    <a:pt x="8571" y="3813"/>
                    <a:pt x="9206" y="2881"/>
                    <a:pt x="10001" y="1948"/>
                  </a:cubicBezTo>
                  <a:cubicBezTo>
                    <a:pt x="10795" y="1016"/>
                    <a:pt x="11748" y="83"/>
                    <a:pt x="12701" y="6"/>
                  </a:cubicBezTo>
                  <a:cubicBezTo>
                    <a:pt x="13653" y="-72"/>
                    <a:pt x="14606" y="705"/>
                    <a:pt x="15877" y="3191"/>
                  </a:cubicBezTo>
                  <a:cubicBezTo>
                    <a:pt x="17148" y="5678"/>
                    <a:pt x="18736" y="9873"/>
                    <a:pt x="19689" y="13137"/>
                  </a:cubicBezTo>
                  <a:cubicBezTo>
                    <a:pt x="20642" y="16400"/>
                    <a:pt x="20959" y="18731"/>
                    <a:pt x="21277" y="2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679700" y="2447925"/>
              <a:ext cx="825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840"/>
                    <a:pt x="8308" y="10080"/>
                    <a:pt x="11908" y="6480"/>
                  </a:cubicBezTo>
                  <a:cubicBezTo>
                    <a:pt x="15508" y="2880"/>
                    <a:pt x="1855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814728" y="2386277"/>
              <a:ext cx="77531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153" fill="norm" stroke="1" extrusionOk="0">
                  <a:moveTo>
                    <a:pt x="2108" y="7356"/>
                  </a:moveTo>
                  <a:cubicBezTo>
                    <a:pt x="1255" y="9396"/>
                    <a:pt x="402" y="11437"/>
                    <a:pt x="118" y="13308"/>
                  </a:cubicBezTo>
                  <a:cubicBezTo>
                    <a:pt x="-166" y="15179"/>
                    <a:pt x="118" y="16880"/>
                    <a:pt x="402" y="18326"/>
                  </a:cubicBezTo>
                  <a:cubicBezTo>
                    <a:pt x="687" y="19771"/>
                    <a:pt x="971" y="20962"/>
                    <a:pt x="971" y="21132"/>
                  </a:cubicBezTo>
                  <a:cubicBezTo>
                    <a:pt x="971" y="21302"/>
                    <a:pt x="687" y="20452"/>
                    <a:pt x="402" y="17560"/>
                  </a:cubicBezTo>
                  <a:cubicBezTo>
                    <a:pt x="118" y="14669"/>
                    <a:pt x="-166" y="9737"/>
                    <a:pt x="545" y="6420"/>
                  </a:cubicBezTo>
                  <a:cubicBezTo>
                    <a:pt x="1255" y="3104"/>
                    <a:pt x="2960" y="1403"/>
                    <a:pt x="5234" y="552"/>
                  </a:cubicBezTo>
                  <a:cubicBezTo>
                    <a:pt x="7508" y="-298"/>
                    <a:pt x="10350" y="-298"/>
                    <a:pt x="13334" y="1488"/>
                  </a:cubicBezTo>
                  <a:cubicBezTo>
                    <a:pt x="16318" y="3274"/>
                    <a:pt x="19445" y="6845"/>
                    <a:pt x="20439" y="9992"/>
                  </a:cubicBezTo>
                  <a:cubicBezTo>
                    <a:pt x="21434" y="13138"/>
                    <a:pt x="20297" y="15859"/>
                    <a:pt x="19160" y="18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987674" y="2393950"/>
              <a:ext cx="12701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908"/>
                    <a:pt x="18000" y="11815"/>
                    <a:pt x="14400" y="15415"/>
                  </a:cubicBezTo>
                  <a:cubicBezTo>
                    <a:pt x="10800" y="19015"/>
                    <a:pt x="5400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984474" y="2359281"/>
              <a:ext cx="77376" cy="15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5" fill="norm" stroke="1" extrusionOk="0">
                  <a:moveTo>
                    <a:pt x="1735" y="2111"/>
                  </a:moveTo>
                  <a:cubicBezTo>
                    <a:pt x="2599" y="1252"/>
                    <a:pt x="3463" y="394"/>
                    <a:pt x="5479" y="108"/>
                  </a:cubicBezTo>
                  <a:cubicBezTo>
                    <a:pt x="7495" y="-178"/>
                    <a:pt x="10663" y="108"/>
                    <a:pt x="13255" y="895"/>
                  </a:cubicBezTo>
                  <a:cubicBezTo>
                    <a:pt x="15847" y="1682"/>
                    <a:pt x="17863" y="2969"/>
                    <a:pt x="16999" y="4686"/>
                  </a:cubicBezTo>
                  <a:cubicBezTo>
                    <a:pt x="16135" y="6402"/>
                    <a:pt x="12391" y="8548"/>
                    <a:pt x="9655" y="9692"/>
                  </a:cubicBezTo>
                  <a:cubicBezTo>
                    <a:pt x="6919" y="10837"/>
                    <a:pt x="5191" y="10980"/>
                    <a:pt x="5047" y="11123"/>
                  </a:cubicBezTo>
                  <a:cubicBezTo>
                    <a:pt x="4903" y="11266"/>
                    <a:pt x="6343" y="11409"/>
                    <a:pt x="8791" y="11981"/>
                  </a:cubicBezTo>
                  <a:cubicBezTo>
                    <a:pt x="11239" y="12553"/>
                    <a:pt x="14695" y="13554"/>
                    <a:pt x="16999" y="14413"/>
                  </a:cubicBezTo>
                  <a:cubicBezTo>
                    <a:pt x="19303" y="15271"/>
                    <a:pt x="20455" y="15986"/>
                    <a:pt x="20887" y="16701"/>
                  </a:cubicBezTo>
                  <a:cubicBezTo>
                    <a:pt x="21319" y="17417"/>
                    <a:pt x="21031" y="18132"/>
                    <a:pt x="18727" y="18919"/>
                  </a:cubicBezTo>
                  <a:cubicBezTo>
                    <a:pt x="16423" y="19705"/>
                    <a:pt x="12103" y="20564"/>
                    <a:pt x="9223" y="20993"/>
                  </a:cubicBezTo>
                  <a:cubicBezTo>
                    <a:pt x="6343" y="21422"/>
                    <a:pt x="4903" y="21422"/>
                    <a:pt x="3463" y="21279"/>
                  </a:cubicBezTo>
                  <a:cubicBezTo>
                    <a:pt x="2023" y="21136"/>
                    <a:pt x="583" y="20850"/>
                    <a:pt x="151" y="20135"/>
                  </a:cubicBezTo>
                  <a:cubicBezTo>
                    <a:pt x="-281" y="19419"/>
                    <a:pt x="295" y="18275"/>
                    <a:pt x="871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117850" y="2301875"/>
              <a:ext cx="13312" cy="26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0"/>
                  </a:moveTo>
                  <a:cubicBezTo>
                    <a:pt x="3323" y="2169"/>
                    <a:pt x="6646" y="4337"/>
                    <a:pt x="10800" y="7460"/>
                  </a:cubicBezTo>
                  <a:cubicBezTo>
                    <a:pt x="14954" y="10583"/>
                    <a:pt x="19938" y="14660"/>
                    <a:pt x="20769" y="17176"/>
                  </a:cubicBezTo>
                  <a:cubicBezTo>
                    <a:pt x="21600" y="19692"/>
                    <a:pt x="18277" y="20646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679950" y="2495550"/>
              <a:ext cx="28576" cy="82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6"/>
                    <a:pt x="16800" y="612"/>
                    <a:pt x="15600" y="1334"/>
                  </a:cubicBezTo>
                  <a:cubicBezTo>
                    <a:pt x="14400" y="2057"/>
                    <a:pt x="14400" y="3197"/>
                    <a:pt x="14400" y="4267"/>
                  </a:cubicBezTo>
                  <a:cubicBezTo>
                    <a:pt x="14400" y="5337"/>
                    <a:pt x="14400" y="6338"/>
                    <a:pt x="14800" y="7422"/>
                  </a:cubicBezTo>
                  <a:cubicBezTo>
                    <a:pt x="15200" y="8507"/>
                    <a:pt x="16000" y="9674"/>
                    <a:pt x="16800" y="10828"/>
                  </a:cubicBezTo>
                  <a:cubicBezTo>
                    <a:pt x="17600" y="11981"/>
                    <a:pt x="18400" y="13121"/>
                    <a:pt x="18400" y="14233"/>
                  </a:cubicBezTo>
                  <a:cubicBezTo>
                    <a:pt x="18400" y="15345"/>
                    <a:pt x="17600" y="16429"/>
                    <a:pt x="16400" y="17472"/>
                  </a:cubicBezTo>
                  <a:cubicBezTo>
                    <a:pt x="15200" y="18514"/>
                    <a:pt x="13600" y="19515"/>
                    <a:pt x="10800" y="20196"/>
                  </a:cubicBezTo>
                  <a:cubicBezTo>
                    <a:pt x="8000" y="20877"/>
                    <a:pt x="4000" y="212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568825" y="2406782"/>
              <a:ext cx="1266048" cy="94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3" fill="norm" stroke="1" extrusionOk="0">
                  <a:moveTo>
                    <a:pt x="1299" y="1088"/>
                  </a:moveTo>
                  <a:cubicBezTo>
                    <a:pt x="1823" y="870"/>
                    <a:pt x="2346" y="652"/>
                    <a:pt x="2914" y="506"/>
                  </a:cubicBezTo>
                  <a:cubicBezTo>
                    <a:pt x="3483" y="361"/>
                    <a:pt x="4096" y="288"/>
                    <a:pt x="4728" y="227"/>
                  </a:cubicBezTo>
                  <a:cubicBezTo>
                    <a:pt x="5359" y="167"/>
                    <a:pt x="6009" y="118"/>
                    <a:pt x="6632" y="82"/>
                  </a:cubicBezTo>
                  <a:cubicBezTo>
                    <a:pt x="7254" y="45"/>
                    <a:pt x="7850" y="21"/>
                    <a:pt x="8472" y="9"/>
                  </a:cubicBezTo>
                  <a:cubicBezTo>
                    <a:pt x="9095" y="-3"/>
                    <a:pt x="9744" y="-3"/>
                    <a:pt x="10466" y="9"/>
                  </a:cubicBezTo>
                  <a:cubicBezTo>
                    <a:pt x="11188" y="21"/>
                    <a:pt x="11982" y="45"/>
                    <a:pt x="12722" y="118"/>
                  </a:cubicBezTo>
                  <a:cubicBezTo>
                    <a:pt x="13462" y="191"/>
                    <a:pt x="14147" y="312"/>
                    <a:pt x="14851" y="470"/>
                  </a:cubicBezTo>
                  <a:cubicBezTo>
                    <a:pt x="15555" y="627"/>
                    <a:pt x="16277" y="821"/>
                    <a:pt x="16944" y="1052"/>
                  </a:cubicBezTo>
                  <a:cubicBezTo>
                    <a:pt x="17612" y="1282"/>
                    <a:pt x="18226" y="1549"/>
                    <a:pt x="18821" y="1876"/>
                  </a:cubicBezTo>
                  <a:cubicBezTo>
                    <a:pt x="19417" y="2203"/>
                    <a:pt x="19994" y="2591"/>
                    <a:pt x="20418" y="3003"/>
                  </a:cubicBezTo>
                  <a:cubicBezTo>
                    <a:pt x="20842" y="3415"/>
                    <a:pt x="21113" y="3852"/>
                    <a:pt x="21266" y="4373"/>
                  </a:cubicBezTo>
                  <a:cubicBezTo>
                    <a:pt x="21420" y="4894"/>
                    <a:pt x="21456" y="5500"/>
                    <a:pt x="21429" y="6227"/>
                  </a:cubicBezTo>
                  <a:cubicBezTo>
                    <a:pt x="21402" y="6955"/>
                    <a:pt x="21311" y="7803"/>
                    <a:pt x="21194" y="8724"/>
                  </a:cubicBezTo>
                  <a:cubicBezTo>
                    <a:pt x="21077" y="9645"/>
                    <a:pt x="20932" y="10639"/>
                    <a:pt x="20851" y="11597"/>
                  </a:cubicBezTo>
                  <a:cubicBezTo>
                    <a:pt x="20770" y="12555"/>
                    <a:pt x="20752" y="13476"/>
                    <a:pt x="20770" y="14373"/>
                  </a:cubicBezTo>
                  <a:cubicBezTo>
                    <a:pt x="20788" y="15270"/>
                    <a:pt x="20842" y="16142"/>
                    <a:pt x="20941" y="17027"/>
                  </a:cubicBezTo>
                  <a:cubicBezTo>
                    <a:pt x="21041" y="17912"/>
                    <a:pt x="21185" y="18809"/>
                    <a:pt x="21302" y="19452"/>
                  </a:cubicBezTo>
                  <a:cubicBezTo>
                    <a:pt x="21420" y="20094"/>
                    <a:pt x="21510" y="20482"/>
                    <a:pt x="21555" y="20736"/>
                  </a:cubicBezTo>
                  <a:cubicBezTo>
                    <a:pt x="21600" y="20991"/>
                    <a:pt x="21600" y="21112"/>
                    <a:pt x="21537" y="21209"/>
                  </a:cubicBezTo>
                  <a:cubicBezTo>
                    <a:pt x="21474" y="21306"/>
                    <a:pt x="21347" y="21379"/>
                    <a:pt x="20968" y="21439"/>
                  </a:cubicBezTo>
                  <a:cubicBezTo>
                    <a:pt x="20589" y="21500"/>
                    <a:pt x="19958" y="21549"/>
                    <a:pt x="19245" y="21573"/>
                  </a:cubicBezTo>
                  <a:cubicBezTo>
                    <a:pt x="18532" y="21597"/>
                    <a:pt x="17738" y="21597"/>
                    <a:pt x="16953" y="21585"/>
                  </a:cubicBezTo>
                  <a:cubicBezTo>
                    <a:pt x="16168" y="21573"/>
                    <a:pt x="15392" y="21549"/>
                    <a:pt x="14653" y="21488"/>
                  </a:cubicBezTo>
                  <a:cubicBezTo>
                    <a:pt x="13913" y="21427"/>
                    <a:pt x="13209" y="21330"/>
                    <a:pt x="12469" y="21233"/>
                  </a:cubicBezTo>
                  <a:cubicBezTo>
                    <a:pt x="11729" y="21136"/>
                    <a:pt x="10953" y="21039"/>
                    <a:pt x="10277" y="20967"/>
                  </a:cubicBezTo>
                  <a:cubicBezTo>
                    <a:pt x="9600" y="20894"/>
                    <a:pt x="9023" y="20845"/>
                    <a:pt x="8436" y="20797"/>
                  </a:cubicBezTo>
                  <a:cubicBezTo>
                    <a:pt x="7850" y="20749"/>
                    <a:pt x="7254" y="20700"/>
                    <a:pt x="6532" y="20652"/>
                  </a:cubicBezTo>
                  <a:cubicBezTo>
                    <a:pt x="5811" y="20603"/>
                    <a:pt x="4962" y="20555"/>
                    <a:pt x="4114" y="20555"/>
                  </a:cubicBezTo>
                  <a:cubicBezTo>
                    <a:pt x="3266" y="20555"/>
                    <a:pt x="2418" y="20603"/>
                    <a:pt x="1732" y="20700"/>
                  </a:cubicBezTo>
                  <a:cubicBezTo>
                    <a:pt x="1047" y="20797"/>
                    <a:pt x="523" y="20942"/>
                    <a:pt x="0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811359" y="2710871"/>
              <a:ext cx="391548" cy="42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9" fill="norm" stroke="1" extrusionOk="0">
                  <a:moveTo>
                    <a:pt x="12754" y="3549"/>
                  </a:moveTo>
                  <a:cubicBezTo>
                    <a:pt x="12985" y="2856"/>
                    <a:pt x="13216" y="2162"/>
                    <a:pt x="13043" y="1602"/>
                  </a:cubicBezTo>
                  <a:cubicBezTo>
                    <a:pt x="12870" y="1042"/>
                    <a:pt x="12292" y="616"/>
                    <a:pt x="11455" y="322"/>
                  </a:cubicBezTo>
                  <a:cubicBezTo>
                    <a:pt x="10617" y="29"/>
                    <a:pt x="9520" y="-131"/>
                    <a:pt x="8365" y="136"/>
                  </a:cubicBezTo>
                  <a:cubicBezTo>
                    <a:pt x="7210" y="402"/>
                    <a:pt x="5997" y="1096"/>
                    <a:pt x="4900" y="2002"/>
                  </a:cubicBezTo>
                  <a:cubicBezTo>
                    <a:pt x="3802" y="2909"/>
                    <a:pt x="2820" y="4029"/>
                    <a:pt x="2041" y="5389"/>
                  </a:cubicBezTo>
                  <a:cubicBezTo>
                    <a:pt x="1261" y="6749"/>
                    <a:pt x="684" y="8349"/>
                    <a:pt x="337" y="9976"/>
                  </a:cubicBezTo>
                  <a:cubicBezTo>
                    <a:pt x="-9" y="11602"/>
                    <a:pt x="-125" y="13256"/>
                    <a:pt x="164" y="14856"/>
                  </a:cubicBezTo>
                  <a:cubicBezTo>
                    <a:pt x="453" y="16456"/>
                    <a:pt x="1146" y="18002"/>
                    <a:pt x="2185" y="19096"/>
                  </a:cubicBezTo>
                  <a:cubicBezTo>
                    <a:pt x="3225" y="20189"/>
                    <a:pt x="4611" y="20829"/>
                    <a:pt x="6459" y="21149"/>
                  </a:cubicBezTo>
                  <a:cubicBezTo>
                    <a:pt x="8307" y="21469"/>
                    <a:pt x="10617" y="21469"/>
                    <a:pt x="12610" y="21149"/>
                  </a:cubicBezTo>
                  <a:cubicBezTo>
                    <a:pt x="14602" y="20829"/>
                    <a:pt x="16277" y="20189"/>
                    <a:pt x="17605" y="19176"/>
                  </a:cubicBezTo>
                  <a:cubicBezTo>
                    <a:pt x="18934" y="18162"/>
                    <a:pt x="19916" y="16776"/>
                    <a:pt x="20551" y="15149"/>
                  </a:cubicBezTo>
                  <a:cubicBezTo>
                    <a:pt x="21186" y="13522"/>
                    <a:pt x="21475" y="11656"/>
                    <a:pt x="21331" y="9896"/>
                  </a:cubicBezTo>
                  <a:cubicBezTo>
                    <a:pt x="21186" y="8136"/>
                    <a:pt x="20609" y="6482"/>
                    <a:pt x="19742" y="5149"/>
                  </a:cubicBezTo>
                  <a:cubicBezTo>
                    <a:pt x="18876" y="3816"/>
                    <a:pt x="17721" y="2802"/>
                    <a:pt x="16277" y="2136"/>
                  </a:cubicBezTo>
                  <a:cubicBezTo>
                    <a:pt x="14833" y="1469"/>
                    <a:pt x="13101" y="1149"/>
                    <a:pt x="11772" y="1016"/>
                  </a:cubicBezTo>
                  <a:cubicBezTo>
                    <a:pt x="10444" y="882"/>
                    <a:pt x="9520" y="936"/>
                    <a:pt x="8596" y="9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829860" y="2457677"/>
              <a:ext cx="129490" cy="22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0" fill="norm" stroke="1" extrusionOk="0">
                  <a:moveTo>
                    <a:pt x="6735" y="7584"/>
                  </a:moveTo>
                  <a:cubicBezTo>
                    <a:pt x="5506" y="10423"/>
                    <a:pt x="4276" y="13263"/>
                    <a:pt x="3398" y="15443"/>
                  </a:cubicBezTo>
                  <a:cubicBezTo>
                    <a:pt x="2520" y="17623"/>
                    <a:pt x="1993" y="19145"/>
                    <a:pt x="1466" y="20108"/>
                  </a:cubicBezTo>
                  <a:cubicBezTo>
                    <a:pt x="940" y="21071"/>
                    <a:pt x="413" y="21477"/>
                    <a:pt x="149" y="21426"/>
                  </a:cubicBezTo>
                  <a:cubicBezTo>
                    <a:pt x="-114" y="21376"/>
                    <a:pt x="-114" y="20869"/>
                    <a:pt x="852" y="18942"/>
                  </a:cubicBezTo>
                  <a:cubicBezTo>
                    <a:pt x="1818" y="17015"/>
                    <a:pt x="3749" y="13669"/>
                    <a:pt x="6120" y="10626"/>
                  </a:cubicBezTo>
                  <a:cubicBezTo>
                    <a:pt x="8491" y="7584"/>
                    <a:pt x="11301" y="4846"/>
                    <a:pt x="13145" y="3173"/>
                  </a:cubicBezTo>
                  <a:cubicBezTo>
                    <a:pt x="14988" y="1500"/>
                    <a:pt x="15866" y="891"/>
                    <a:pt x="16745" y="485"/>
                  </a:cubicBezTo>
                  <a:cubicBezTo>
                    <a:pt x="17623" y="80"/>
                    <a:pt x="18501" y="-123"/>
                    <a:pt x="18940" y="80"/>
                  </a:cubicBezTo>
                  <a:cubicBezTo>
                    <a:pt x="19379" y="283"/>
                    <a:pt x="19379" y="891"/>
                    <a:pt x="19379" y="3223"/>
                  </a:cubicBezTo>
                  <a:cubicBezTo>
                    <a:pt x="19379" y="5556"/>
                    <a:pt x="19379" y="9612"/>
                    <a:pt x="19379" y="12198"/>
                  </a:cubicBezTo>
                  <a:cubicBezTo>
                    <a:pt x="19379" y="14784"/>
                    <a:pt x="19379" y="15900"/>
                    <a:pt x="19730" y="16660"/>
                  </a:cubicBezTo>
                  <a:cubicBezTo>
                    <a:pt x="20081" y="17421"/>
                    <a:pt x="20784" y="17826"/>
                    <a:pt x="21486" y="182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838700" y="2562225"/>
              <a:ext cx="11747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022246" y="2640741"/>
              <a:ext cx="538228" cy="49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4" fill="norm" stroke="1" extrusionOk="0">
                  <a:moveTo>
                    <a:pt x="17524" y="2958"/>
                  </a:moveTo>
                  <a:cubicBezTo>
                    <a:pt x="17524" y="2726"/>
                    <a:pt x="17524" y="2494"/>
                    <a:pt x="17503" y="2263"/>
                  </a:cubicBezTo>
                  <a:cubicBezTo>
                    <a:pt x="17482" y="2031"/>
                    <a:pt x="17440" y="1799"/>
                    <a:pt x="17165" y="1544"/>
                  </a:cubicBezTo>
                  <a:cubicBezTo>
                    <a:pt x="16890" y="1289"/>
                    <a:pt x="16383" y="1011"/>
                    <a:pt x="15516" y="756"/>
                  </a:cubicBezTo>
                  <a:cubicBezTo>
                    <a:pt x="14650" y="501"/>
                    <a:pt x="13424" y="269"/>
                    <a:pt x="12367" y="130"/>
                  </a:cubicBezTo>
                  <a:cubicBezTo>
                    <a:pt x="11310" y="-9"/>
                    <a:pt x="10423" y="-55"/>
                    <a:pt x="9556" y="84"/>
                  </a:cubicBezTo>
                  <a:cubicBezTo>
                    <a:pt x="8690" y="223"/>
                    <a:pt x="7844" y="548"/>
                    <a:pt x="6957" y="1011"/>
                  </a:cubicBezTo>
                  <a:cubicBezTo>
                    <a:pt x="6069" y="1475"/>
                    <a:pt x="5139" y="2077"/>
                    <a:pt x="4294" y="2842"/>
                  </a:cubicBezTo>
                  <a:cubicBezTo>
                    <a:pt x="3448" y="3607"/>
                    <a:pt x="2687" y="4534"/>
                    <a:pt x="2032" y="5669"/>
                  </a:cubicBezTo>
                  <a:cubicBezTo>
                    <a:pt x="1377" y="6805"/>
                    <a:pt x="827" y="8149"/>
                    <a:pt x="489" y="9447"/>
                  </a:cubicBezTo>
                  <a:cubicBezTo>
                    <a:pt x="151" y="10745"/>
                    <a:pt x="24" y="11997"/>
                    <a:pt x="3" y="13202"/>
                  </a:cubicBezTo>
                  <a:cubicBezTo>
                    <a:pt x="-18" y="14407"/>
                    <a:pt x="67" y="15566"/>
                    <a:pt x="489" y="16655"/>
                  </a:cubicBezTo>
                  <a:cubicBezTo>
                    <a:pt x="912" y="17744"/>
                    <a:pt x="1673" y="18764"/>
                    <a:pt x="2624" y="19482"/>
                  </a:cubicBezTo>
                  <a:cubicBezTo>
                    <a:pt x="3575" y="20201"/>
                    <a:pt x="4716" y="20618"/>
                    <a:pt x="5963" y="20942"/>
                  </a:cubicBezTo>
                  <a:cubicBezTo>
                    <a:pt x="7210" y="21267"/>
                    <a:pt x="8563" y="21499"/>
                    <a:pt x="9915" y="21522"/>
                  </a:cubicBezTo>
                  <a:cubicBezTo>
                    <a:pt x="11268" y="21545"/>
                    <a:pt x="12621" y="21360"/>
                    <a:pt x="13783" y="21035"/>
                  </a:cubicBezTo>
                  <a:cubicBezTo>
                    <a:pt x="14946" y="20711"/>
                    <a:pt x="15918" y="20247"/>
                    <a:pt x="16700" y="19668"/>
                  </a:cubicBezTo>
                  <a:cubicBezTo>
                    <a:pt x="17482" y="19088"/>
                    <a:pt x="18074" y="18393"/>
                    <a:pt x="18623" y="17466"/>
                  </a:cubicBezTo>
                  <a:cubicBezTo>
                    <a:pt x="19173" y="16539"/>
                    <a:pt x="19680" y="15380"/>
                    <a:pt x="20124" y="14106"/>
                  </a:cubicBezTo>
                  <a:cubicBezTo>
                    <a:pt x="20568" y="12831"/>
                    <a:pt x="20948" y="11440"/>
                    <a:pt x="21202" y="10212"/>
                  </a:cubicBezTo>
                  <a:cubicBezTo>
                    <a:pt x="21455" y="8984"/>
                    <a:pt x="21582" y="7918"/>
                    <a:pt x="21434" y="6805"/>
                  </a:cubicBezTo>
                  <a:cubicBezTo>
                    <a:pt x="21286" y="5693"/>
                    <a:pt x="20863" y="4534"/>
                    <a:pt x="20398" y="3746"/>
                  </a:cubicBezTo>
                  <a:cubicBezTo>
                    <a:pt x="19933" y="2958"/>
                    <a:pt x="19426" y="2541"/>
                    <a:pt x="18729" y="2193"/>
                  </a:cubicBezTo>
                  <a:cubicBezTo>
                    <a:pt x="18031" y="1845"/>
                    <a:pt x="17144" y="1567"/>
                    <a:pt x="16594" y="1336"/>
                  </a:cubicBezTo>
                  <a:cubicBezTo>
                    <a:pt x="16045" y="1104"/>
                    <a:pt x="15833" y="918"/>
                    <a:pt x="15833" y="872"/>
                  </a:cubicBezTo>
                  <a:cubicBezTo>
                    <a:pt x="15833" y="826"/>
                    <a:pt x="16045" y="918"/>
                    <a:pt x="16256" y="101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613400" y="2597150"/>
              <a:ext cx="2222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745"/>
                    <a:pt x="9257" y="9491"/>
                    <a:pt x="5657" y="13091"/>
                  </a:cubicBezTo>
                  <a:cubicBezTo>
                    <a:pt x="2057" y="16691"/>
                    <a:pt x="1029" y="19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603875" y="2573704"/>
              <a:ext cx="99881" cy="17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64" fill="norm" stroke="1" extrusionOk="0">
                  <a:moveTo>
                    <a:pt x="2004" y="3982"/>
                  </a:moveTo>
                  <a:cubicBezTo>
                    <a:pt x="2004" y="2959"/>
                    <a:pt x="2004" y="1937"/>
                    <a:pt x="3118" y="1170"/>
                  </a:cubicBezTo>
                  <a:cubicBezTo>
                    <a:pt x="4231" y="403"/>
                    <a:pt x="6458" y="-108"/>
                    <a:pt x="9575" y="20"/>
                  </a:cubicBezTo>
                  <a:cubicBezTo>
                    <a:pt x="12693" y="148"/>
                    <a:pt x="16701" y="914"/>
                    <a:pt x="18928" y="1873"/>
                  </a:cubicBezTo>
                  <a:cubicBezTo>
                    <a:pt x="21155" y="2832"/>
                    <a:pt x="21600" y="3982"/>
                    <a:pt x="20264" y="5260"/>
                  </a:cubicBezTo>
                  <a:cubicBezTo>
                    <a:pt x="18928" y="6538"/>
                    <a:pt x="15810" y="7944"/>
                    <a:pt x="13806" y="8839"/>
                  </a:cubicBezTo>
                  <a:cubicBezTo>
                    <a:pt x="11802" y="9733"/>
                    <a:pt x="10911" y="10117"/>
                    <a:pt x="10243" y="10628"/>
                  </a:cubicBezTo>
                  <a:cubicBezTo>
                    <a:pt x="9575" y="11139"/>
                    <a:pt x="9130" y="11778"/>
                    <a:pt x="9353" y="12290"/>
                  </a:cubicBezTo>
                  <a:cubicBezTo>
                    <a:pt x="9575" y="12801"/>
                    <a:pt x="10466" y="13184"/>
                    <a:pt x="11802" y="13823"/>
                  </a:cubicBezTo>
                  <a:cubicBezTo>
                    <a:pt x="13138" y="14462"/>
                    <a:pt x="14920" y="15357"/>
                    <a:pt x="16144" y="16252"/>
                  </a:cubicBezTo>
                  <a:cubicBezTo>
                    <a:pt x="17369" y="17146"/>
                    <a:pt x="18037" y="18041"/>
                    <a:pt x="16256" y="18936"/>
                  </a:cubicBezTo>
                  <a:cubicBezTo>
                    <a:pt x="14474" y="19830"/>
                    <a:pt x="10243" y="20725"/>
                    <a:pt x="7126" y="21109"/>
                  </a:cubicBezTo>
                  <a:cubicBezTo>
                    <a:pt x="4008" y="21492"/>
                    <a:pt x="2004" y="21364"/>
                    <a:pt x="0" y="212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008033" y="2757720"/>
              <a:ext cx="170084" cy="31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7" fill="norm" stroke="1" extrusionOk="0">
                  <a:moveTo>
                    <a:pt x="10267" y="1374"/>
                  </a:moveTo>
                  <a:cubicBezTo>
                    <a:pt x="10800" y="804"/>
                    <a:pt x="11333" y="233"/>
                    <a:pt x="11333" y="55"/>
                  </a:cubicBezTo>
                  <a:cubicBezTo>
                    <a:pt x="11333" y="-123"/>
                    <a:pt x="10800" y="91"/>
                    <a:pt x="9200" y="1231"/>
                  </a:cubicBezTo>
                  <a:cubicBezTo>
                    <a:pt x="7600" y="2372"/>
                    <a:pt x="4933" y="4439"/>
                    <a:pt x="3400" y="5616"/>
                  </a:cubicBezTo>
                  <a:cubicBezTo>
                    <a:pt x="1867" y="6792"/>
                    <a:pt x="1467" y="7077"/>
                    <a:pt x="1000" y="7398"/>
                  </a:cubicBezTo>
                  <a:cubicBezTo>
                    <a:pt x="533" y="7719"/>
                    <a:pt x="0" y="8075"/>
                    <a:pt x="0" y="8075"/>
                  </a:cubicBezTo>
                  <a:cubicBezTo>
                    <a:pt x="0" y="8075"/>
                    <a:pt x="533" y="7719"/>
                    <a:pt x="1933" y="6863"/>
                  </a:cubicBezTo>
                  <a:cubicBezTo>
                    <a:pt x="3333" y="6008"/>
                    <a:pt x="5600" y="4653"/>
                    <a:pt x="6933" y="3762"/>
                  </a:cubicBezTo>
                  <a:cubicBezTo>
                    <a:pt x="8267" y="2871"/>
                    <a:pt x="8667" y="2443"/>
                    <a:pt x="9067" y="2016"/>
                  </a:cubicBezTo>
                  <a:cubicBezTo>
                    <a:pt x="9467" y="1588"/>
                    <a:pt x="9867" y="1160"/>
                    <a:pt x="9867" y="804"/>
                  </a:cubicBezTo>
                  <a:cubicBezTo>
                    <a:pt x="9867" y="447"/>
                    <a:pt x="9467" y="162"/>
                    <a:pt x="8800" y="162"/>
                  </a:cubicBezTo>
                  <a:cubicBezTo>
                    <a:pt x="8133" y="162"/>
                    <a:pt x="7200" y="447"/>
                    <a:pt x="6400" y="804"/>
                  </a:cubicBezTo>
                  <a:cubicBezTo>
                    <a:pt x="5600" y="1160"/>
                    <a:pt x="4933" y="1588"/>
                    <a:pt x="4533" y="1980"/>
                  </a:cubicBezTo>
                  <a:cubicBezTo>
                    <a:pt x="4133" y="2372"/>
                    <a:pt x="4000" y="2728"/>
                    <a:pt x="4267" y="2942"/>
                  </a:cubicBezTo>
                  <a:cubicBezTo>
                    <a:pt x="4533" y="3156"/>
                    <a:pt x="5200" y="3227"/>
                    <a:pt x="6533" y="2907"/>
                  </a:cubicBezTo>
                  <a:cubicBezTo>
                    <a:pt x="7867" y="2586"/>
                    <a:pt x="9867" y="1873"/>
                    <a:pt x="11067" y="1374"/>
                  </a:cubicBezTo>
                  <a:cubicBezTo>
                    <a:pt x="12267" y="875"/>
                    <a:pt x="12667" y="590"/>
                    <a:pt x="12467" y="661"/>
                  </a:cubicBezTo>
                  <a:cubicBezTo>
                    <a:pt x="12267" y="732"/>
                    <a:pt x="11467" y="1160"/>
                    <a:pt x="10800" y="1517"/>
                  </a:cubicBezTo>
                  <a:cubicBezTo>
                    <a:pt x="10133" y="1873"/>
                    <a:pt x="9600" y="2158"/>
                    <a:pt x="9133" y="2479"/>
                  </a:cubicBezTo>
                  <a:cubicBezTo>
                    <a:pt x="8667" y="2800"/>
                    <a:pt x="8267" y="3156"/>
                    <a:pt x="8267" y="3477"/>
                  </a:cubicBezTo>
                  <a:cubicBezTo>
                    <a:pt x="8267" y="3798"/>
                    <a:pt x="8667" y="4083"/>
                    <a:pt x="9200" y="4154"/>
                  </a:cubicBezTo>
                  <a:cubicBezTo>
                    <a:pt x="9733" y="4226"/>
                    <a:pt x="10400" y="4083"/>
                    <a:pt x="11200" y="3798"/>
                  </a:cubicBezTo>
                  <a:cubicBezTo>
                    <a:pt x="12000" y="3513"/>
                    <a:pt x="12933" y="3085"/>
                    <a:pt x="13667" y="2657"/>
                  </a:cubicBezTo>
                  <a:cubicBezTo>
                    <a:pt x="14400" y="2229"/>
                    <a:pt x="14933" y="1802"/>
                    <a:pt x="14867" y="1624"/>
                  </a:cubicBezTo>
                  <a:cubicBezTo>
                    <a:pt x="14800" y="1445"/>
                    <a:pt x="14133" y="1517"/>
                    <a:pt x="13000" y="2016"/>
                  </a:cubicBezTo>
                  <a:cubicBezTo>
                    <a:pt x="11867" y="2515"/>
                    <a:pt x="10267" y="3441"/>
                    <a:pt x="9133" y="4297"/>
                  </a:cubicBezTo>
                  <a:cubicBezTo>
                    <a:pt x="8000" y="5152"/>
                    <a:pt x="7333" y="5936"/>
                    <a:pt x="6933" y="6542"/>
                  </a:cubicBezTo>
                  <a:cubicBezTo>
                    <a:pt x="6533" y="7148"/>
                    <a:pt x="6400" y="7576"/>
                    <a:pt x="6667" y="7754"/>
                  </a:cubicBezTo>
                  <a:cubicBezTo>
                    <a:pt x="6933" y="7932"/>
                    <a:pt x="7600" y="7861"/>
                    <a:pt x="9067" y="7255"/>
                  </a:cubicBezTo>
                  <a:cubicBezTo>
                    <a:pt x="10533" y="6649"/>
                    <a:pt x="12800" y="5509"/>
                    <a:pt x="14400" y="4618"/>
                  </a:cubicBezTo>
                  <a:cubicBezTo>
                    <a:pt x="16000" y="3727"/>
                    <a:pt x="16933" y="3085"/>
                    <a:pt x="17467" y="2550"/>
                  </a:cubicBezTo>
                  <a:cubicBezTo>
                    <a:pt x="18000" y="2016"/>
                    <a:pt x="18133" y="1588"/>
                    <a:pt x="17800" y="1445"/>
                  </a:cubicBezTo>
                  <a:cubicBezTo>
                    <a:pt x="17467" y="1303"/>
                    <a:pt x="16667" y="1445"/>
                    <a:pt x="15333" y="2194"/>
                  </a:cubicBezTo>
                  <a:cubicBezTo>
                    <a:pt x="14000" y="2942"/>
                    <a:pt x="12133" y="4297"/>
                    <a:pt x="10667" y="5437"/>
                  </a:cubicBezTo>
                  <a:cubicBezTo>
                    <a:pt x="9200" y="6578"/>
                    <a:pt x="8133" y="7505"/>
                    <a:pt x="7533" y="8146"/>
                  </a:cubicBezTo>
                  <a:cubicBezTo>
                    <a:pt x="6933" y="8788"/>
                    <a:pt x="6800" y="9144"/>
                    <a:pt x="7133" y="9287"/>
                  </a:cubicBezTo>
                  <a:cubicBezTo>
                    <a:pt x="7467" y="9429"/>
                    <a:pt x="8267" y="9358"/>
                    <a:pt x="9600" y="8752"/>
                  </a:cubicBezTo>
                  <a:cubicBezTo>
                    <a:pt x="10933" y="8146"/>
                    <a:pt x="12800" y="7006"/>
                    <a:pt x="14000" y="6257"/>
                  </a:cubicBezTo>
                  <a:cubicBezTo>
                    <a:pt x="15200" y="5509"/>
                    <a:pt x="15733" y="5152"/>
                    <a:pt x="16133" y="4760"/>
                  </a:cubicBezTo>
                  <a:cubicBezTo>
                    <a:pt x="16533" y="4368"/>
                    <a:pt x="16800" y="3940"/>
                    <a:pt x="16600" y="3762"/>
                  </a:cubicBezTo>
                  <a:cubicBezTo>
                    <a:pt x="16400" y="3584"/>
                    <a:pt x="15733" y="3655"/>
                    <a:pt x="13867" y="4546"/>
                  </a:cubicBezTo>
                  <a:cubicBezTo>
                    <a:pt x="12000" y="5437"/>
                    <a:pt x="8933" y="7148"/>
                    <a:pt x="6867" y="8396"/>
                  </a:cubicBezTo>
                  <a:cubicBezTo>
                    <a:pt x="4800" y="9643"/>
                    <a:pt x="3733" y="10427"/>
                    <a:pt x="3067" y="11033"/>
                  </a:cubicBezTo>
                  <a:cubicBezTo>
                    <a:pt x="2400" y="11639"/>
                    <a:pt x="2133" y="12067"/>
                    <a:pt x="2333" y="12245"/>
                  </a:cubicBezTo>
                  <a:cubicBezTo>
                    <a:pt x="2533" y="12424"/>
                    <a:pt x="3200" y="12352"/>
                    <a:pt x="4933" y="11711"/>
                  </a:cubicBezTo>
                  <a:cubicBezTo>
                    <a:pt x="6667" y="11069"/>
                    <a:pt x="9467" y="9857"/>
                    <a:pt x="11133" y="9109"/>
                  </a:cubicBezTo>
                  <a:cubicBezTo>
                    <a:pt x="12800" y="8360"/>
                    <a:pt x="13333" y="8075"/>
                    <a:pt x="14000" y="7683"/>
                  </a:cubicBezTo>
                  <a:cubicBezTo>
                    <a:pt x="14667" y="7291"/>
                    <a:pt x="15467" y="6792"/>
                    <a:pt x="15467" y="6685"/>
                  </a:cubicBezTo>
                  <a:cubicBezTo>
                    <a:pt x="15467" y="6578"/>
                    <a:pt x="14667" y="6863"/>
                    <a:pt x="13467" y="7612"/>
                  </a:cubicBezTo>
                  <a:cubicBezTo>
                    <a:pt x="12267" y="8360"/>
                    <a:pt x="10667" y="9572"/>
                    <a:pt x="9733" y="10392"/>
                  </a:cubicBezTo>
                  <a:cubicBezTo>
                    <a:pt x="8800" y="11212"/>
                    <a:pt x="8533" y="11639"/>
                    <a:pt x="8733" y="11711"/>
                  </a:cubicBezTo>
                  <a:cubicBezTo>
                    <a:pt x="8933" y="11782"/>
                    <a:pt x="9600" y="11497"/>
                    <a:pt x="11333" y="10570"/>
                  </a:cubicBezTo>
                  <a:cubicBezTo>
                    <a:pt x="13067" y="9643"/>
                    <a:pt x="15867" y="8075"/>
                    <a:pt x="17400" y="7113"/>
                  </a:cubicBezTo>
                  <a:cubicBezTo>
                    <a:pt x="18933" y="6150"/>
                    <a:pt x="19200" y="5794"/>
                    <a:pt x="18800" y="5758"/>
                  </a:cubicBezTo>
                  <a:cubicBezTo>
                    <a:pt x="18400" y="5723"/>
                    <a:pt x="17333" y="6008"/>
                    <a:pt x="15467" y="7006"/>
                  </a:cubicBezTo>
                  <a:cubicBezTo>
                    <a:pt x="13600" y="8004"/>
                    <a:pt x="10933" y="9715"/>
                    <a:pt x="9467" y="10748"/>
                  </a:cubicBezTo>
                  <a:cubicBezTo>
                    <a:pt x="8000" y="11782"/>
                    <a:pt x="7733" y="12138"/>
                    <a:pt x="7867" y="12424"/>
                  </a:cubicBezTo>
                  <a:cubicBezTo>
                    <a:pt x="8000" y="12709"/>
                    <a:pt x="8533" y="12923"/>
                    <a:pt x="9467" y="12887"/>
                  </a:cubicBezTo>
                  <a:cubicBezTo>
                    <a:pt x="10400" y="12851"/>
                    <a:pt x="11733" y="12566"/>
                    <a:pt x="13133" y="12031"/>
                  </a:cubicBezTo>
                  <a:cubicBezTo>
                    <a:pt x="14533" y="11497"/>
                    <a:pt x="16000" y="10713"/>
                    <a:pt x="16867" y="10142"/>
                  </a:cubicBezTo>
                  <a:cubicBezTo>
                    <a:pt x="17733" y="9572"/>
                    <a:pt x="18000" y="9216"/>
                    <a:pt x="17800" y="9073"/>
                  </a:cubicBezTo>
                  <a:cubicBezTo>
                    <a:pt x="17600" y="8930"/>
                    <a:pt x="16933" y="9002"/>
                    <a:pt x="15600" y="9608"/>
                  </a:cubicBezTo>
                  <a:cubicBezTo>
                    <a:pt x="14267" y="10214"/>
                    <a:pt x="12267" y="11354"/>
                    <a:pt x="10800" y="12317"/>
                  </a:cubicBezTo>
                  <a:cubicBezTo>
                    <a:pt x="9333" y="13279"/>
                    <a:pt x="8400" y="14063"/>
                    <a:pt x="7733" y="14633"/>
                  </a:cubicBezTo>
                  <a:cubicBezTo>
                    <a:pt x="7067" y="15204"/>
                    <a:pt x="6667" y="15560"/>
                    <a:pt x="6733" y="15845"/>
                  </a:cubicBezTo>
                  <a:cubicBezTo>
                    <a:pt x="6800" y="16130"/>
                    <a:pt x="7333" y="16344"/>
                    <a:pt x="8467" y="16237"/>
                  </a:cubicBezTo>
                  <a:cubicBezTo>
                    <a:pt x="9600" y="16130"/>
                    <a:pt x="11333" y="15703"/>
                    <a:pt x="13333" y="14776"/>
                  </a:cubicBezTo>
                  <a:cubicBezTo>
                    <a:pt x="15333" y="13849"/>
                    <a:pt x="17600" y="12424"/>
                    <a:pt x="18867" y="11532"/>
                  </a:cubicBezTo>
                  <a:cubicBezTo>
                    <a:pt x="20133" y="10641"/>
                    <a:pt x="20400" y="10285"/>
                    <a:pt x="20200" y="10178"/>
                  </a:cubicBezTo>
                  <a:cubicBezTo>
                    <a:pt x="20000" y="10071"/>
                    <a:pt x="19333" y="10214"/>
                    <a:pt x="17933" y="11033"/>
                  </a:cubicBezTo>
                  <a:cubicBezTo>
                    <a:pt x="16533" y="11853"/>
                    <a:pt x="14400" y="13350"/>
                    <a:pt x="13133" y="14241"/>
                  </a:cubicBezTo>
                  <a:cubicBezTo>
                    <a:pt x="11867" y="15132"/>
                    <a:pt x="11467" y="15418"/>
                    <a:pt x="11200" y="15774"/>
                  </a:cubicBezTo>
                  <a:cubicBezTo>
                    <a:pt x="10933" y="16130"/>
                    <a:pt x="10800" y="16558"/>
                    <a:pt x="11133" y="16701"/>
                  </a:cubicBezTo>
                  <a:cubicBezTo>
                    <a:pt x="11467" y="16843"/>
                    <a:pt x="12267" y="16701"/>
                    <a:pt x="13733" y="16095"/>
                  </a:cubicBezTo>
                  <a:cubicBezTo>
                    <a:pt x="15200" y="15489"/>
                    <a:pt x="17333" y="14420"/>
                    <a:pt x="18600" y="13707"/>
                  </a:cubicBezTo>
                  <a:cubicBezTo>
                    <a:pt x="19867" y="12994"/>
                    <a:pt x="20267" y="12637"/>
                    <a:pt x="20133" y="12566"/>
                  </a:cubicBezTo>
                  <a:cubicBezTo>
                    <a:pt x="20000" y="12495"/>
                    <a:pt x="19333" y="12709"/>
                    <a:pt x="18200" y="13386"/>
                  </a:cubicBezTo>
                  <a:cubicBezTo>
                    <a:pt x="17067" y="14063"/>
                    <a:pt x="15467" y="15204"/>
                    <a:pt x="14467" y="15952"/>
                  </a:cubicBezTo>
                  <a:cubicBezTo>
                    <a:pt x="13467" y="16701"/>
                    <a:pt x="13067" y="17057"/>
                    <a:pt x="12800" y="17414"/>
                  </a:cubicBezTo>
                  <a:cubicBezTo>
                    <a:pt x="12533" y="17770"/>
                    <a:pt x="12400" y="18127"/>
                    <a:pt x="12733" y="18269"/>
                  </a:cubicBezTo>
                  <a:cubicBezTo>
                    <a:pt x="13067" y="18412"/>
                    <a:pt x="13867" y="18340"/>
                    <a:pt x="15333" y="17877"/>
                  </a:cubicBezTo>
                  <a:cubicBezTo>
                    <a:pt x="16800" y="17414"/>
                    <a:pt x="18933" y="16558"/>
                    <a:pt x="20133" y="15952"/>
                  </a:cubicBezTo>
                  <a:cubicBezTo>
                    <a:pt x="21333" y="15346"/>
                    <a:pt x="21600" y="14990"/>
                    <a:pt x="21333" y="14847"/>
                  </a:cubicBezTo>
                  <a:cubicBezTo>
                    <a:pt x="21067" y="14705"/>
                    <a:pt x="20267" y="14776"/>
                    <a:pt x="19067" y="15168"/>
                  </a:cubicBezTo>
                  <a:cubicBezTo>
                    <a:pt x="17867" y="15560"/>
                    <a:pt x="16267" y="16273"/>
                    <a:pt x="15067" y="16950"/>
                  </a:cubicBezTo>
                  <a:cubicBezTo>
                    <a:pt x="13867" y="17627"/>
                    <a:pt x="13067" y="18269"/>
                    <a:pt x="12600" y="18768"/>
                  </a:cubicBezTo>
                  <a:cubicBezTo>
                    <a:pt x="12133" y="19267"/>
                    <a:pt x="12000" y="19624"/>
                    <a:pt x="12400" y="19659"/>
                  </a:cubicBezTo>
                  <a:cubicBezTo>
                    <a:pt x="12800" y="19695"/>
                    <a:pt x="13733" y="19410"/>
                    <a:pt x="14733" y="19053"/>
                  </a:cubicBezTo>
                  <a:cubicBezTo>
                    <a:pt x="15733" y="18697"/>
                    <a:pt x="16800" y="18269"/>
                    <a:pt x="17600" y="17948"/>
                  </a:cubicBezTo>
                  <a:cubicBezTo>
                    <a:pt x="18400" y="17627"/>
                    <a:pt x="18933" y="17414"/>
                    <a:pt x="18867" y="17449"/>
                  </a:cubicBezTo>
                  <a:cubicBezTo>
                    <a:pt x="18800" y="17485"/>
                    <a:pt x="18133" y="17770"/>
                    <a:pt x="16733" y="18269"/>
                  </a:cubicBezTo>
                  <a:cubicBezTo>
                    <a:pt x="15333" y="18768"/>
                    <a:pt x="13200" y="19481"/>
                    <a:pt x="11867" y="19944"/>
                  </a:cubicBezTo>
                  <a:cubicBezTo>
                    <a:pt x="10533" y="20408"/>
                    <a:pt x="10000" y="20622"/>
                    <a:pt x="10000" y="20835"/>
                  </a:cubicBezTo>
                  <a:cubicBezTo>
                    <a:pt x="10000" y="21049"/>
                    <a:pt x="10533" y="21263"/>
                    <a:pt x="12067" y="21227"/>
                  </a:cubicBezTo>
                  <a:cubicBezTo>
                    <a:pt x="13600" y="21192"/>
                    <a:pt x="16133" y="20907"/>
                    <a:pt x="17867" y="20693"/>
                  </a:cubicBezTo>
                  <a:cubicBezTo>
                    <a:pt x="19600" y="20479"/>
                    <a:pt x="20533" y="20336"/>
                    <a:pt x="20667" y="20265"/>
                  </a:cubicBezTo>
                  <a:cubicBezTo>
                    <a:pt x="20800" y="20194"/>
                    <a:pt x="20133" y="20194"/>
                    <a:pt x="18400" y="20408"/>
                  </a:cubicBezTo>
                  <a:cubicBezTo>
                    <a:pt x="16667" y="20622"/>
                    <a:pt x="13867" y="21049"/>
                    <a:pt x="11067" y="21477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91312" y="3325360"/>
              <a:ext cx="91611" cy="27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29" fill="norm" stroke="1" extrusionOk="0">
                  <a:moveTo>
                    <a:pt x="8099" y="6342"/>
                  </a:moveTo>
                  <a:cubicBezTo>
                    <a:pt x="6419" y="7991"/>
                    <a:pt x="4739" y="9640"/>
                    <a:pt x="4019" y="11989"/>
                  </a:cubicBezTo>
                  <a:cubicBezTo>
                    <a:pt x="3299" y="14339"/>
                    <a:pt x="3539" y="17389"/>
                    <a:pt x="3779" y="19162"/>
                  </a:cubicBezTo>
                  <a:cubicBezTo>
                    <a:pt x="4019" y="20934"/>
                    <a:pt x="4259" y="21429"/>
                    <a:pt x="4379" y="21429"/>
                  </a:cubicBezTo>
                  <a:cubicBezTo>
                    <a:pt x="4499" y="21429"/>
                    <a:pt x="4499" y="20934"/>
                    <a:pt x="3659" y="19121"/>
                  </a:cubicBezTo>
                  <a:cubicBezTo>
                    <a:pt x="2819" y="17307"/>
                    <a:pt x="1139" y="14174"/>
                    <a:pt x="419" y="11247"/>
                  </a:cubicBezTo>
                  <a:cubicBezTo>
                    <a:pt x="-301" y="8321"/>
                    <a:pt x="-61" y="5600"/>
                    <a:pt x="899" y="3786"/>
                  </a:cubicBezTo>
                  <a:cubicBezTo>
                    <a:pt x="1859" y="1973"/>
                    <a:pt x="3539" y="1066"/>
                    <a:pt x="5819" y="530"/>
                  </a:cubicBezTo>
                  <a:cubicBezTo>
                    <a:pt x="8099" y="-6"/>
                    <a:pt x="10979" y="-171"/>
                    <a:pt x="13739" y="200"/>
                  </a:cubicBezTo>
                  <a:cubicBezTo>
                    <a:pt x="16499" y="571"/>
                    <a:pt x="19139" y="1478"/>
                    <a:pt x="20219" y="2467"/>
                  </a:cubicBezTo>
                  <a:cubicBezTo>
                    <a:pt x="21299" y="3456"/>
                    <a:pt x="20819" y="4528"/>
                    <a:pt x="18659" y="5394"/>
                  </a:cubicBezTo>
                  <a:cubicBezTo>
                    <a:pt x="16499" y="6260"/>
                    <a:pt x="12659" y="6919"/>
                    <a:pt x="9779" y="7373"/>
                  </a:cubicBezTo>
                  <a:cubicBezTo>
                    <a:pt x="6899" y="7826"/>
                    <a:pt x="4979" y="8073"/>
                    <a:pt x="4499" y="8321"/>
                  </a:cubicBezTo>
                  <a:cubicBezTo>
                    <a:pt x="4019" y="8568"/>
                    <a:pt x="4979" y="8815"/>
                    <a:pt x="5939" y="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86218" y="3435349"/>
              <a:ext cx="70982" cy="12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57" fill="norm" stroke="1" extrusionOk="0">
                  <a:moveTo>
                    <a:pt x="339" y="3688"/>
                  </a:moveTo>
                  <a:cubicBezTo>
                    <a:pt x="22" y="2810"/>
                    <a:pt x="-296" y="1932"/>
                    <a:pt x="498" y="1668"/>
                  </a:cubicBezTo>
                  <a:cubicBezTo>
                    <a:pt x="1292" y="1405"/>
                    <a:pt x="3198" y="1756"/>
                    <a:pt x="5739" y="3688"/>
                  </a:cubicBezTo>
                  <a:cubicBezTo>
                    <a:pt x="8280" y="5620"/>
                    <a:pt x="11457" y="9132"/>
                    <a:pt x="13204" y="12205"/>
                  </a:cubicBezTo>
                  <a:cubicBezTo>
                    <a:pt x="14951" y="15278"/>
                    <a:pt x="15269" y="17912"/>
                    <a:pt x="14792" y="19493"/>
                  </a:cubicBezTo>
                  <a:cubicBezTo>
                    <a:pt x="14316" y="21073"/>
                    <a:pt x="13045" y="21600"/>
                    <a:pt x="12092" y="21424"/>
                  </a:cubicBezTo>
                  <a:cubicBezTo>
                    <a:pt x="11139" y="21249"/>
                    <a:pt x="10504" y="20371"/>
                    <a:pt x="10186" y="17649"/>
                  </a:cubicBezTo>
                  <a:cubicBezTo>
                    <a:pt x="9869" y="14927"/>
                    <a:pt x="9869" y="10361"/>
                    <a:pt x="11775" y="7112"/>
                  </a:cubicBezTo>
                  <a:cubicBezTo>
                    <a:pt x="13680" y="3863"/>
                    <a:pt x="17492" y="1932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21904" y="3357000"/>
              <a:ext cx="68646" cy="2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93" fill="norm" stroke="1" extrusionOk="0">
                  <a:moveTo>
                    <a:pt x="21228" y="1222"/>
                  </a:moveTo>
                  <a:cubicBezTo>
                    <a:pt x="20246" y="779"/>
                    <a:pt x="19264" y="336"/>
                    <a:pt x="17955" y="115"/>
                  </a:cubicBezTo>
                  <a:cubicBezTo>
                    <a:pt x="16646" y="-107"/>
                    <a:pt x="15010" y="-107"/>
                    <a:pt x="12719" y="1056"/>
                  </a:cubicBezTo>
                  <a:cubicBezTo>
                    <a:pt x="10428" y="2219"/>
                    <a:pt x="7483" y="4545"/>
                    <a:pt x="5028" y="7370"/>
                  </a:cubicBezTo>
                  <a:cubicBezTo>
                    <a:pt x="2573" y="10195"/>
                    <a:pt x="610" y="13518"/>
                    <a:pt x="119" y="15844"/>
                  </a:cubicBezTo>
                  <a:cubicBezTo>
                    <a:pt x="-372" y="18170"/>
                    <a:pt x="610" y="19499"/>
                    <a:pt x="4046" y="20275"/>
                  </a:cubicBezTo>
                  <a:cubicBezTo>
                    <a:pt x="7483" y="21050"/>
                    <a:pt x="13373" y="21271"/>
                    <a:pt x="1926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84336" y="3350683"/>
              <a:ext cx="30040" cy="1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44" fill="norm" stroke="1" extrusionOk="0">
                  <a:moveTo>
                    <a:pt x="21141" y="3155"/>
                  </a:moveTo>
                  <a:cubicBezTo>
                    <a:pt x="18907" y="6189"/>
                    <a:pt x="16672" y="9222"/>
                    <a:pt x="15182" y="11831"/>
                  </a:cubicBezTo>
                  <a:cubicBezTo>
                    <a:pt x="13693" y="14440"/>
                    <a:pt x="12948" y="16625"/>
                    <a:pt x="12203" y="15775"/>
                  </a:cubicBezTo>
                  <a:cubicBezTo>
                    <a:pt x="11458" y="14926"/>
                    <a:pt x="10713" y="11043"/>
                    <a:pt x="10713" y="8191"/>
                  </a:cubicBezTo>
                  <a:cubicBezTo>
                    <a:pt x="10713" y="5339"/>
                    <a:pt x="11458" y="3519"/>
                    <a:pt x="12575" y="2184"/>
                  </a:cubicBezTo>
                  <a:cubicBezTo>
                    <a:pt x="13693" y="849"/>
                    <a:pt x="15182" y="0"/>
                    <a:pt x="15555" y="0"/>
                  </a:cubicBezTo>
                  <a:cubicBezTo>
                    <a:pt x="15927" y="0"/>
                    <a:pt x="15182" y="849"/>
                    <a:pt x="13320" y="3216"/>
                  </a:cubicBezTo>
                  <a:cubicBezTo>
                    <a:pt x="11458" y="5582"/>
                    <a:pt x="8479" y="9465"/>
                    <a:pt x="5872" y="12560"/>
                  </a:cubicBezTo>
                  <a:cubicBezTo>
                    <a:pt x="3265" y="15654"/>
                    <a:pt x="1031" y="17960"/>
                    <a:pt x="286" y="19416"/>
                  </a:cubicBezTo>
                  <a:cubicBezTo>
                    <a:pt x="-459" y="20872"/>
                    <a:pt x="286" y="21479"/>
                    <a:pt x="2148" y="21539"/>
                  </a:cubicBezTo>
                  <a:cubicBezTo>
                    <a:pt x="4010" y="21600"/>
                    <a:pt x="6989" y="21115"/>
                    <a:pt x="9969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79260" y="3340247"/>
              <a:ext cx="83285" cy="1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07" fill="norm" stroke="1" extrusionOk="0">
                  <a:moveTo>
                    <a:pt x="3208" y="6337"/>
                  </a:moveTo>
                  <a:cubicBezTo>
                    <a:pt x="2154" y="5566"/>
                    <a:pt x="1100" y="4794"/>
                    <a:pt x="442" y="3733"/>
                  </a:cubicBezTo>
                  <a:cubicBezTo>
                    <a:pt x="-217" y="2673"/>
                    <a:pt x="-480" y="1323"/>
                    <a:pt x="2154" y="551"/>
                  </a:cubicBezTo>
                  <a:cubicBezTo>
                    <a:pt x="4788" y="-220"/>
                    <a:pt x="10320" y="-413"/>
                    <a:pt x="14140" y="1516"/>
                  </a:cubicBezTo>
                  <a:cubicBezTo>
                    <a:pt x="17959" y="3444"/>
                    <a:pt x="20066" y="7494"/>
                    <a:pt x="20593" y="10676"/>
                  </a:cubicBezTo>
                  <a:cubicBezTo>
                    <a:pt x="21120" y="13858"/>
                    <a:pt x="20066" y="16173"/>
                    <a:pt x="18222" y="17812"/>
                  </a:cubicBezTo>
                  <a:cubicBezTo>
                    <a:pt x="16379" y="19451"/>
                    <a:pt x="13744" y="20416"/>
                    <a:pt x="11637" y="20801"/>
                  </a:cubicBezTo>
                  <a:cubicBezTo>
                    <a:pt x="9530" y="21187"/>
                    <a:pt x="7949" y="20994"/>
                    <a:pt x="6764" y="20512"/>
                  </a:cubicBezTo>
                  <a:cubicBezTo>
                    <a:pt x="5579" y="20030"/>
                    <a:pt x="4788" y="19258"/>
                    <a:pt x="4920" y="18583"/>
                  </a:cubicBezTo>
                  <a:cubicBezTo>
                    <a:pt x="5052" y="17908"/>
                    <a:pt x="6105" y="17330"/>
                    <a:pt x="7159" y="16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84225" y="3371850"/>
              <a:ext cx="11254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4596"/>
                    <a:pt x="21600" y="9191"/>
                    <a:pt x="20618" y="12332"/>
                  </a:cubicBezTo>
                  <a:cubicBezTo>
                    <a:pt x="19636" y="15472"/>
                    <a:pt x="15709" y="17157"/>
                    <a:pt x="11782" y="18460"/>
                  </a:cubicBezTo>
                  <a:cubicBezTo>
                    <a:pt x="7855" y="19762"/>
                    <a:pt x="3927" y="20681"/>
                    <a:pt x="1964" y="2114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90575" y="3340452"/>
              <a:ext cx="92076" cy="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20880"/>
                  </a:moveTo>
                  <a:cubicBezTo>
                    <a:pt x="0" y="17100"/>
                    <a:pt x="0" y="13320"/>
                    <a:pt x="2855" y="9540"/>
                  </a:cubicBezTo>
                  <a:cubicBezTo>
                    <a:pt x="5710" y="5760"/>
                    <a:pt x="11421" y="1980"/>
                    <a:pt x="15021" y="630"/>
                  </a:cubicBezTo>
                  <a:cubicBezTo>
                    <a:pt x="18621" y="-720"/>
                    <a:pt x="20110" y="360"/>
                    <a:pt x="21600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90575" y="3438524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36108" y="3362325"/>
              <a:ext cx="103975" cy="15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6" fill="norm" stroke="1" extrusionOk="0">
                  <a:moveTo>
                    <a:pt x="3055" y="0"/>
                  </a:moveTo>
                  <a:cubicBezTo>
                    <a:pt x="2182" y="1847"/>
                    <a:pt x="1309" y="3695"/>
                    <a:pt x="764" y="6182"/>
                  </a:cubicBezTo>
                  <a:cubicBezTo>
                    <a:pt x="218" y="8668"/>
                    <a:pt x="0" y="11795"/>
                    <a:pt x="0" y="14424"/>
                  </a:cubicBezTo>
                  <a:cubicBezTo>
                    <a:pt x="0" y="17053"/>
                    <a:pt x="218" y="19184"/>
                    <a:pt x="873" y="20321"/>
                  </a:cubicBezTo>
                  <a:cubicBezTo>
                    <a:pt x="1527" y="21458"/>
                    <a:pt x="2618" y="21600"/>
                    <a:pt x="4800" y="21032"/>
                  </a:cubicBezTo>
                  <a:cubicBezTo>
                    <a:pt x="6982" y="20463"/>
                    <a:pt x="10255" y="19184"/>
                    <a:pt x="13091" y="17621"/>
                  </a:cubicBezTo>
                  <a:cubicBezTo>
                    <a:pt x="15927" y="16058"/>
                    <a:pt x="18327" y="14211"/>
                    <a:pt x="19745" y="11937"/>
                  </a:cubicBezTo>
                  <a:cubicBezTo>
                    <a:pt x="21164" y="9663"/>
                    <a:pt x="21600" y="6963"/>
                    <a:pt x="21382" y="5045"/>
                  </a:cubicBezTo>
                  <a:cubicBezTo>
                    <a:pt x="21164" y="3126"/>
                    <a:pt x="20291" y="1989"/>
                    <a:pt x="19309" y="1492"/>
                  </a:cubicBezTo>
                  <a:cubicBezTo>
                    <a:pt x="18327" y="995"/>
                    <a:pt x="17236" y="1137"/>
                    <a:pt x="16145" y="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320800" y="3327266"/>
              <a:ext cx="107951" cy="1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3176" y="3065"/>
                  </a:moveTo>
                  <a:cubicBezTo>
                    <a:pt x="2753" y="6496"/>
                    <a:pt x="2329" y="9927"/>
                    <a:pt x="2012" y="12785"/>
                  </a:cubicBezTo>
                  <a:cubicBezTo>
                    <a:pt x="1694" y="15644"/>
                    <a:pt x="1482" y="17931"/>
                    <a:pt x="1165" y="19393"/>
                  </a:cubicBezTo>
                  <a:cubicBezTo>
                    <a:pt x="847" y="20854"/>
                    <a:pt x="424" y="21489"/>
                    <a:pt x="212" y="21489"/>
                  </a:cubicBezTo>
                  <a:cubicBezTo>
                    <a:pt x="0" y="21489"/>
                    <a:pt x="0" y="20854"/>
                    <a:pt x="0" y="17995"/>
                  </a:cubicBezTo>
                  <a:cubicBezTo>
                    <a:pt x="0" y="15136"/>
                    <a:pt x="0" y="10054"/>
                    <a:pt x="0" y="7195"/>
                  </a:cubicBezTo>
                  <a:cubicBezTo>
                    <a:pt x="0" y="4336"/>
                    <a:pt x="0" y="3701"/>
                    <a:pt x="318" y="2938"/>
                  </a:cubicBezTo>
                  <a:cubicBezTo>
                    <a:pt x="635" y="2176"/>
                    <a:pt x="1271" y="1287"/>
                    <a:pt x="2118" y="969"/>
                  </a:cubicBezTo>
                  <a:cubicBezTo>
                    <a:pt x="2965" y="651"/>
                    <a:pt x="4024" y="905"/>
                    <a:pt x="5188" y="1795"/>
                  </a:cubicBezTo>
                  <a:cubicBezTo>
                    <a:pt x="6353" y="2684"/>
                    <a:pt x="7624" y="4209"/>
                    <a:pt x="8682" y="5225"/>
                  </a:cubicBezTo>
                  <a:cubicBezTo>
                    <a:pt x="9741" y="6242"/>
                    <a:pt x="10588" y="6750"/>
                    <a:pt x="11541" y="6814"/>
                  </a:cubicBezTo>
                  <a:cubicBezTo>
                    <a:pt x="12494" y="6877"/>
                    <a:pt x="13553" y="6496"/>
                    <a:pt x="14718" y="5480"/>
                  </a:cubicBezTo>
                  <a:cubicBezTo>
                    <a:pt x="15882" y="4463"/>
                    <a:pt x="17153" y="2811"/>
                    <a:pt x="18000" y="1668"/>
                  </a:cubicBezTo>
                  <a:cubicBezTo>
                    <a:pt x="18847" y="524"/>
                    <a:pt x="19271" y="-111"/>
                    <a:pt x="19376" y="16"/>
                  </a:cubicBezTo>
                  <a:cubicBezTo>
                    <a:pt x="19482" y="143"/>
                    <a:pt x="19271" y="1033"/>
                    <a:pt x="19271" y="3065"/>
                  </a:cubicBezTo>
                  <a:cubicBezTo>
                    <a:pt x="19271" y="5098"/>
                    <a:pt x="19482" y="8275"/>
                    <a:pt x="19906" y="10435"/>
                  </a:cubicBezTo>
                  <a:cubicBezTo>
                    <a:pt x="20329" y="12595"/>
                    <a:pt x="20965" y="13738"/>
                    <a:pt x="21600" y="14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476375" y="33527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43"/>
                    <a:pt x="10800" y="10286"/>
                    <a:pt x="7200" y="13886"/>
                  </a:cubicBezTo>
                  <a:cubicBezTo>
                    <a:pt x="3600" y="17486"/>
                    <a:pt x="18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467092" y="3329976"/>
              <a:ext cx="76048" cy="17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13" fill="norm" stroke="1" extrusionOk="0">
                  <a:moveTo>
                    <a:pt x="2560" y="4367"/>
                  </a:moveTo>
                  <a:cubicBezTo>
                    <a:pt x="2560" y="3586"/>
                    <a:pt x="2560" y="2806"/>
                    <a:pt x="2852" y="2090"/>
                  </a:cubicBezTo>
                  <a:cubicBezTo>
                    <a:pt x="3144" y="1374"/>
                    <a:pt x="3727" y="724"/>
                    <a:pt x="4749" y="333"/>
                  </a:cubicBezTo>
                  <a:cubicBezTo>
                    <a:pt x="5771" y="-57"/>
                    <a:pt x="7230" y="-187"/>
                    <a:pt x="9273" y="399"/>
                  </a:cubicBezTo>
                  <a:cubicBezTo>
                    <a:pt x="11317" y="984"/>
                    <a:pt x="13944" y="2285"/>
                    <a:pt x="16425" y="4432"/>
                  </a:cubicBezTo>
                  <a:cubicBezTo>
                    <a:pt x="18906" y="6579"/>
                    <a:pt x="21241" y="9572"/>
                    <a:pt x="20949" y="12370"/>
                  </a:cubicBezTo>
                  <a:cubicBezTo>
                    <a:pt x="20657" y="15167"/>
                    <a:pt x="17738" y="17770"/>
                    <a:pt x="14673" y="19331"/>
                  </a:cubicBezTo>
                  <a:cubicBezTo>
                    <a:pt x="11609" y="20893"/>
                    <a:pt x="8398" y="21413"/>
                    <a:pt x="5625" y="21413"/>
                  </a:cubicBezTo>
                  <a:cubicBezTo>
                    <a:pt x="2852" y="21413"/>
                    <a:pt x="517" y="20893"/>
                    <a:pt x="79" y="19852"/>
                  </a:cubicBezTo>
                  <a:cubicBezTo>
                    <a:pt x="-359" y="18811"/>
                    <a:pt x="1100" y="17249"/>
                    <a:pt x="2560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536700" y="3302000"/>
              <a:ext cx="74210" cy="2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10652" y="0"/>
                  </a:moveTo>
                  <a:cubicBezTo>
                    <a:pt x="14795" y="2400"/>
                    <a:pt x="18937" y="4800"/>
                    <a:pt x="20268" y="7296"/>
                  </a:cubicBezTo>
                  <a:cubicBezTo>
                    <a:pt x="21600" y="9792"/>
                    <a:pt x="20121" y="12384"/>
                    <a:pt x="16274" y="14784"/>
                  </a:cubicBezTo>
                  <a:cubicBezTo>
                    <a:pt x="12427" y="17184"/>
                    <a:pt x="6214" y="193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708150" y="3409950"/>
              <a:ext cx="539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685925" y="3470275"/>
              <a:ext cx="730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925931" y="3277658"/>
              <a:ext cx="53434" cy="23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554" fill="norm" stroke="1" extrusionOk="0">
                  <a:moveTo>
                    <a:pt x="2889" y="8039"/>
                  </a:moveTo>
                  <a:cubicBezTo>
                    <a:pt x="3689" y="10752"/>
                    <a:pt x="4489" y="13464"/>
                    <a:pt x="4689" y="15449"/>
                  </a:cubicBezTo>
                  <a:cubicBezTo>
                    <a:pt x="4889" y="17435"/>
                    <a:pt x="4489" y="18694"/>
                    <a:pt x="3689" y="19711"/>
                  </a:cubicBezTo>
                  <a:cubicBezTo>
                    <a:pt x="2889" y="20728"/>
                    <a:pt x="1689" y="21503"/>
                    <a:pt x="889" y="21552"/>
                  </a:cubicBezTo>
                  <a:cubicBezTo>
                    <a:pt x="89" y="21600"/>
                    <a:pt x="-311" y="20922"/>
                    <a:pt x="289" y="18791"/>
                  </a:cubicBezTo>
                  <a:cubicBezTo>
                    <a:pt x="889" y="16660"/>
                    <a:pt x="2489" y="13076"/>
                    <a:pt x="3889" y="10267"/>
                  </a:cubicBezTo>
                  <a:cubicBezTo>
                    <a:pt x="5289" y="7458"/>
                    <a:pt x="6489" y="5424"/>
                    <a:pt x="7289" y="3971"/>
                  </a:cubicBezTo>
                  <a:cubicBezTo>
                    <a:pt x="8089" y="2518"/>
                    <a:pt x="8489" y="1647"/>
                    <a:pt x="9289" y="1017"/>
                  </a:cubicBezTo>
                  <a:cubicBezTo>
                    <a:pt x="10089" y="387"/>
                    <a:pt x="11289" y="0"/>
                    <a:pt x="12689" y="0"/>
                  </a:cubicBezTo>
                  <a:cubicBezTo>
                    <a:pt x="14089" y="0"/>
                    <a:pt x="15689" y="387"/>
                    <a:pt x="17489" y="1647"/>
                  </a:cubicBezTo>
                  <a:cubicBezTo>
                    <a:pt x="19289" y="2906"/>
                    <a:pt x="21289" y="5037"/>
                    <a:pt x="19489" y="6829"/>
                  </a:cubicBezTo>
                  <a:cubicBezTo>
                    <a:pt x="17689" y="8621"/>
                    <a:pt x="12089" y="10074"/>
                    <a:pt x="6489" y="1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958974" y="3359150"/>
              <a:ext cx="63501" cy="11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8917"/>
                  </a:moveTo>
                  <a:cubicBezTo>
                    <a:pt x="1080" y="7927"/>
                    <a:pt x="2160" y="6936"/>
                    <a:pt x="3960" y="6440"/>
                  </a:cubicBezTo>
                  <a:cubicBezTo>
                    <a:pt x="5760" y="5945"/>
                    <a:pt x="8280" y="5945"/>
                    <a:pt x="10440" y="8125"/>
                  </a:cubicBezTo>
                  <a:cubicBezTo>
                    <a:pt x="12600" y="10305"/>
                    <a:pt x="14400" y="14664"/>
                    <a:pt x="14400" y="17439"/>
                  </a:cubicBezTo>
                  <a:cubicBezTo>
                    <a:pt x="14400" y="20213"/>
                    <a:pt x="12600" y="21402"/>
                    <a:pt x="11160" y="21501"/>
                  </a:cubicBezTo>
                  <a:cubicBezTo>
                    <a:pt x="9720" y="21600"/>
                    <a:pt x="8640" y="20609"/>
                    <a:pt x="8820" y="18132"/>
                  </a:cubicBezTo>
                  <a:cubicBezTo>
                    <a:pt x="9000" y="15655"/>
                    <a:pt x="10440" y="11692"/>
                    <a:pt x="12780" y="8422"/>
                  </a:cubicBezTo>
                  <a:cubicBezTo>
                    <a:pt x="15120" y="5152"/>
                    <a:pt x="18360" y="2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109919" y="3306040"/>
              <a:ext cx="45906" cy="19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3" fill="norm" stroke="1" extrusionOk="0">
                  <a:moveTo>
                    <a:pt x="21293" y="1319"/>
                  </a:moveTo>
                  <a:cubicBezTo>
                    <a:pt x="20311" y="729"/>
                    <a:pt x="19329" y="139"/>
                    <a:pt x="17611" y="21"/>
                  </a:cubicBezTo>
                  <a:cubicBezTo>
                    <a:pt x="15893" y="-97"/>
                    <a:pt x="13438" y="257"/>
                    <a:pt x="10984" y="1437"/>
                  </a:cubicBezTo>
                  <a:cubicBezTo>
                    <a:pt x="8529" y="2618"/>
                    <a:pt x="6075" y="4624"/>
                    <a:pt x="4111" y="7398"/>
                  </a:cubicBezTo>
                  <a:cubicBezTo>
                    <a:pt x="2148" y="10172"/>
                    <a:pt x="675" y="13713"/>
                    <a:pt x="184" y="16073"/>
                  </a:cubicBezTo>
                  <a:cubicBezTo>
                    <a:pt x="-307" y="18434"/>
                    <a:pt x="184" y="19614"/>
                    <a:pt x="1657" y="20323"/>
                  </a:cubicBezTo>
                  <a:cubicBezTo>
                    <a:pt x="3129" y="21031"/>
                    <a:pt x="5584" y="21267"/>
                    <a:pt x="8038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193312" y="3289696"/>
              <a:ext cx="53784" cy="17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90" fill="norm" stroke="1" extrusionOk="0">
                  <a:moveTo>
                    <a:pt x="2681" y="5026"/>
                  </a:moveTo>
                  <a:cubicBezTo>
                    <a:pt x="2273" y="8539"/>
                    <a:pt x="1866" y="12052"/>
                    <a:pt x="1866" y="14524"/>
                  </a:cubicBezTo>
                  <a:cubicBezTo>
                    <a:pt x="1866" y="16997"/>
                    <a:pt x="2273" y="18428"/>
                    <a:pt x="2477" y="19534"/>
                  </a:cubicBezTo>
                  <a:cubicBezTo>
                    <a:pt x="2681" y="20640"/>
                    <a:pt x="2681" y="21421"/>
                    <a:pt x="2477" y="21486"/>
                  </a:cubicBezTo>
                  <a:cubicBezTo>
                    <a:pt x="2273" y="21551"/>
                    <a:pt x="1866" y="20900"/>
                    <a:pt x="1254" y="18558"/>
                  </a:cubicBezTo>
                  <a:cubicBezTo>
                    <a:pt x="643" y="16216"/>
                    <a:pt x="-172" y="12182"/>
                    <a:pt x="32" y="8994"/>
                  </a:cubicBezTo>
                  <a:cubicBezTo>
                    <a:pt x="236" y="5806"/>
                    <a:pt x="1458" y="3464"/>
                    <a:pt x="2885" y="2098"/>
                  </a:cubicBezTo>
                  <a:cubicBezTo>
                    <a:pt x="4311" y="732"/>
                    <a:pt x="5941" y="341"/>
                    <a:pt x="7979" y="146"/>
                  </a:cubicBezTo>
                  <a:cubicBezTo>
                    <a:pt x="10017" y="-49"/>
                    <a:pt x="12462" y="-49"/>
                    <a:pt x="14500" y="146"/>
                  </a:cubicBezTo>
                  <a:cubicBezTo>
                    <a:pt x="16537" y="341"/>
                    <a:pt x="18168" y="732"/>
                    <a:pt x="19390" y="1773"/>
                  </a:cubicBezTo>
                  <a:cubicBezTo>
                    <a:pt x="20613" y="2814"/>
                    <a:pt x="21428" y="4505"/>
                    <a:pt x="19798" y="5741"/>
                  </a:cubicBezTo>
                  <a:cubicBezTo>
                    <a:pt x="18168" y="6978"/>
                    <a:pt x="14092" y="7758"/>
                    <a:pt x="10832" y="8084"/>
                  </a:cubicBezTo>
                  <a:cubicBezTo>
                    <a:pt x="7571" y="8409"/>
                    <a:pt x="5126" y="8279"/>
                    <a:pt x="2681" y="8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266950" y="3311525"/>
              <a:ext cx="31750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443"/>
                    <a:pt x="15840" y="8885"/>
                    <a:pt x="12240" y="12485"/>
                  </a:cubicBezTo>
                  <a:cubicBezTo>
                    <a:pt x="8640" y="16085"/>
                    <a:pt x="4320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286000" y="3295368"/>
              <a:ext cx="73025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289175" y="3355975"/>
              <a:ext cx="60326" cy="1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516" y="17280"/>
                    <a:pt x="3032" y="21600"/>
                    <a:pt x="6632" y="19440"/>
                  </a:cubicBezTo>
                  <a:cubicBezTo>
                    <a:pt x="10232" y="17280"/>
                    <a:pt x="15916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352675" y="3260725"/>
              <a:ext cx="61471" cy="20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0800" y="0"/>
                  </a:moveTo>
                  <a:cubicBezTo>
                    <a:pt x="12960" y="1772"/>
                    <a:pt x="15120" y="3545"/>
                    <a:pt x="17280" y="5705"/>
                  </a:cubicBezTo>
                  <a:cubicBezTo>
                    <a:pt x="19440" y="7865"/>
                    <a:pt x="21600" y="10412"/>
                    <a:pt x="20700" y="12794"/>
                  </a:cubicBezTo>
                  <a:cubicBezTo>
                    <a:pt x="19800" y="15175"/>
                    <a:pt x="15840" y="17391"/>
                    <a:pt x="11880" y="18831"/>
                  </a:cubicBezTo>
                  <a:cubicBezTo>
                    <a:pt x="7920" y="20271"/>
                    <a:pt x="3960" y="209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508250" y="3378200"/>
              <a:ext cx="793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553865" y="3333750"/>
              <a:ext cx="14711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97"/>
                    <a:pt x="2735" y="6994"/>
                    <a:pt x="575" y="10594"/>
                  </a:cubicBezTo>
                  <a:cubicBezTo>
                    <a:pt x="-1585" y="14194"/>
                    <a:pt x="2735" y="1789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654299" y="3220396"/>
              <a:ext cx="50969" cy="2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465" fill="norm" stroke="1" extrusionOk="0">
                  <a:moveTo>
                    <a:pt x="6353" y="10661"/>
                  </a:moveTo>
                  <a:cubicBezTo>
                    <a:pt x="5082" y="11756"/>
                    <a:pt x="3812" y="12851"/>
                    <a:pt x="3600" y="14493"/>
                  </a:cubicBezTo>
                  <a:cubicBezTo>
                    <a:pt x="3388" y="16136"/>
                    <a:pt x="4235" y="18326"/>
                    <a:pt x="4235" y="19670"/>
                  </a:cubicBezTo>
                  <a:cubicBezTo>
                    <a:pt x="4235" y="21013"/>
                    <a:pt x="3388" y="21511"/>
                    <a:pt x="2753" y="21461"/>
                  </a:cubicBezTo>
                  <a:cubicBezTo>
                    <a:pt x="2118" y="21411"/>
                    <a:pt x="1694" y="20814"/>
                    <a:pt x="2118" y="18624"/>
                  </a:cubicBezTo>
                  <a:cubicBezTo>
                    <a:pt x="2541" y="16435"/>
                    <a:pt x="3812" y="12652"/>
                    <a:pt x="5506" y="9467"/>
                  </a:cubicBezTo>
                  <a:cubicBezTo>
                    <a:pt x="7200" y="6282"/>
                    <a:pt x="9318" y="3693"/>
                    <a:pt x="10800" y="2101"/>
                  </a:cubicBezTo>
                  <a:cubicBezTo>
                    <a:pt x="12282" y="508"/>
                    <a:pt x="13129" y="-89"/>
                    <a:pt x="14400" y="11"/>
                  </a:cubicBezTo>
                  <a:cubicBezTo>
                    <a:pt x="15671" y="110"/>
                    <a:pt x="17365" y="906"/>
                    <a:pt x="18847" y="2300"/>
                  </a:cubicBezTo>
                  <a:cubicBezTo>
                    <a:pt x="20329" y="3693"/>
                    <a:pt x="21600" y="5684"/>
                    <a:pt x="18424" y="7526"/>
                  </a:cubicBezTo>
                  <a:cubicBezTo>
                    <a:pt x="15247" y="9367"/>
                    <a:pt x="7624" y="11059"/>
                    <a:pt x="0" y="12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689224" y="3317875"/>
              <a:ext cx="69851" cy="11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1004"/>
                  </a:moveTo>
                  <a:cubicBezTo>
                    <a:pt x="655" y="9781"/>
                    <a:pt x="1309" y="8558"/>
                    <a:pt x="2455" y="7845"/>
                  </a:cubicBezTo>
                  <a:cubicBezTo>
                    <a:pt x="3600" y="7132"/>
                    <a:pt x="5236" y="6928"/>
                    <a:pt x="6873" y="6928"/>
                  </a:cubicBezTo>
                  <a:cubicBezTo>
                    <a:pt x="8509" y="6928"/>
                    <a:pt x="10145" y="7132"/>
                    <a:pt x="11291" y="8966"/>
                  </a:cubicBezTo>
                  <a:cubicBezTo>
                    <a:pt x="12436" y="10800"/>
                    <a:pt x="13091" y="14264"/>
                    <a:pt x="12927" y="16506"/>
                  </a:cubicBezTo>
                  <a:cubicBezTo>
                    <a:pt x="12764" y="18747"/>
                    <a:pt x="11782" y="19766"/>
                    <a:pt x="10473" y="20479"/>
                  </a:cubicBezTo>
                  <a:cubicBezTo>
                    <a:pt x="9164" y="21192"/>
                    <a:pt x="7527" y="21600"/>
                    <a:pt x="6545" y="21294"/>
                  </a:cubicBezTo>
                  <a:cubicBezTo>
                    <a:pt x="5564" y="20989"/>
                    <a:pt x="5236" y="19970"/>
                    <a:pt x="6382" y="17015"/>
                  </a:cubicBezTo>
                  <a:cubicBezTo>
                    <a:pt x="7527" y="14060"/>
                    <a:pt x="10145" y="9170"/>
                    <a:pt x="12927" y="6011"/>
                  </a:cubicBezTo>
                  <a:cubicBezTo>
                    <a:pt x="15709" y="2853"/>
                    <a:pt x="18655" y="14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830870" y="3276318"/>
              <a:ext cx="52030" cy="1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11" fill="norm" stroke="1" extrusionOk="0">
                  <a:moveTo>
                    <a:pt x="21238" y="420"/>
                  </a:moveTo>
                  <a:cubicBezTo>
                    <a:pt x="19078" y="163"/>
                    <a:pt x="16918" y="-94"/>
                    <a:pt x="14974" y="35"/>
                  </a:cubicBezTo>
                  <a:cubicBezTo>
                    <a:pt x="13030" y="163"/>
                    <a:pt x="11302" y="677"/>
                    <a:pt x="8926" y="2477"/>
                  </a:cubicBezTo>
                  <a:cubicBezTo>
                    <a:pt x="6550" y="4277"/>
                    <a:pt x="3526" y="7363"/>
                    <a:pt x="1798" y="10513"/>
                  </a:cubicBezTo>
                  <a:cubicBezTo>
                    <a:pt x="70" y="13663"/>
                    <a:pt x="-362" y="16877"/>
                    <a:pt x="286" y="18742"/>
                  </a:cubicBezTo>
                  <a:cubicBezTo>
                    <a:pt x="934" y="20606"/>
                    <a:pt x="2662" y="21120"/>
                    <a:pt x="5038" y="21313"/>
                  </a:cubicBezTo>
                  <a:cubicBezTo>
                    <a:pt x="7414" y="21506"/>
                    <a:pt x="10438" y="21377"/>
                    <a:pt x="13462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908564" y="3269672"/>
              <a:ext cx="86800" cy="14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10" fill="norm" stroke="1" extrusionOk="0">
                  <a:moveTo>
                    <a:pt x="3058" y="4375"/>
                  </a:moveTo>
                  <a:cubicBezTo>
                    <a:pt x="2798" y="8186"/>
                    <a:pt x="2537" y="11998"/>
                    <a:pt x="2277" y="14539"/>
                  </a:cubicBezTo>
                  <a:cubicBezTo>
                    <a:pt x="2017" y="17081"/>
                    <a:pt x="1757" y="18351"/>
                    <a:pt x="1366" y="19384"/>
                  </a:cubicBezTo>
                  <a:cubicBezTo>
                    <a:pt x="976" y="20416"/>
                    <a:pt x="455" y="21210"/>
                    <a:pt x="195" y="21210"/>
                  </a:cubicBezTo>
                  <a:cubicBezTo>
                    <a:pt x="-65" y="21210"/>
                    <a:pt x="-65" y="20416"/>
                    <a:pt x="195" y="17954"/>
                  </a:cubicBezTo>
                  <a:cubicBezTo>
                    <a:pt x="455" y="15492"/>
                    <a:pt x="976" y="11363"/>
                    <a:pt x="1366" y="8742"/>
                  </a:cubicBezTo>
                  <a:cubicBezTo>
                    <a:pt x="1757" y="6122"/>
                    <a:pt x="2017" y="5010"/>
                    <a:pt x="2537" y="3978"/>
                  </a:cubicBezTo>
                  <a:cubicBezTo>
                    <a:pt x="3058" y="2945"/>
                    <a:pt x="3839" y="1992"/>
                    <a:pt x="4880" y="1754"/>
                  </a:cubicBezTo>
                  <a:cubicBezTo>
                    <a:pt x="5921" y="1516"/>
                    <a:pt x="7222" y="1992"/>
                    <a:pt x="8523" y="2389"/>
                  </a:cubicBezTo>
                  <a:cubicBezTo>
                    <a:pt x="9824" y="2786"/>
                    <a:pt x="11125" y="3104"/>
                    <a:pt x="12817" y="2945"/>
                  </a:cubicBezTo>
                  <a:cubicBezTo>
                    <a:pt x="14508" y="2786"/>
                    <a:pt x="16590" y="2151"/>
                    <a:pt x="18152" y="1357"/>
                  </a:cubicBezTo>
                  <a:cubicBezTo>
                    <a:pt x="19713" y="563"/>
                    <a:pt x="20754" y="-390"/>
                    <a:pt x="21145" y="166"/>
                  </a:cubicBezTo>
                  <a:cubicBezTo>
                    <a:pt x="21535" y="722"/>
                    <a:pt x="21275" y="2786"/>
                    <a:pt x="21015" y="5645"/>
                  </a:cubicBezTo>
                  <a:cubicBezTo>
                    <a:pt x="20754" y="8504"/>
                    <a:pt x="20494" y="12157"/>
                    <a:pt x="20234" y="15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048000" y="3260725"/>
              <a:ext cx="9526" cy="13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66"/>
                    <a:pt x="16800" y="9132"/>
                    <a:pt x="13200" y="12732"/>
                  </a:cubicBezTo>
                  <a:cubicBezTo>
                    <a:pt x="9600" y="16332"/>
                    <a:pt x="4800" y="189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038475" y="3252513"/>
              <a:ext cx="73255" cy="13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841" fill="norm" stroke="1" extrusionOk="0">
                  <a:moveTo>
                    <a:pt x="3600" y="2785"/>
                  </a:moveTo>
                  <a:cubicBezTo>
                    <a:pt x="4200" y="1954"/>
                    <a:pt x="4800" y="1123"/>
                    <a:pt x="5850" y="542"/>
                  </a:cubicBezTo>
                  <a:cubicBezTo>
                    <a:pt x="6900" y="-40"/>
                    <a:pt x="8400" y="-372"/>
                    <a:pt x="10800" y="708"/>
                  </a:cubicBezTo>
                  <a:cubicBezTo>
                    <a:pt x="13200" y="1788"/>
                    <a:pt x="16500" y="4280"/>
                    <a:pt x="18600" y="6939"/>
                  </a:cubicBezTo>
                  <a:cubicBezTo>
                    <a:pt x="20700" y="9597"/>
                    <a:pt x="21600" y="12422"/>
                    <a:pt x="19800" y="14914"/>
                  </a:cubicBezTo>
                  <a:cubicBezTo>
                    <a:pt x="18000" y="17406"/>
                    <a:pt x="13500" y="19566"/>
                    <a:pt x="9750" y="20397"/>
                  </a:cubicBezTo>
                  <a:cubicBezTo>
                    <a:pt x="6000" y="21228"/>
                    <a:pt x="3000" y="20730"/>
                    <a:pt x="0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101975" y="3228975"/>
              <a:ext cx="8301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2800" y="0"/>
                  </a:moveTo>
                  <a:cubicBezTo>
                    <a:pt x="16000" y="1575"/>
                    <a:pt x="19200" y="3150"/>
                    <a:pt x="20400" y="5569"/>
                  </a:cubicBezTo>
                  <a:cubicBezTo>
                    <a:pt x="21600" y="7987"/>
                    <a:pt x="20800" y="11250"/>
                    <a:pt x="17067" y="14063"/>
                  </a:cubicBezTo>
                  <a:cubicBezTo>
                    <a:pt x="13333" y="16875"/>
                    <a:pt x="6667" y="19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295650" y="3368675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493961" y="3211469"/>
              <a:ext cx="79074" cy="23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2" fill="norm" stroke="1" extrusionOk="0">
                  <a:moveTo>
                    <a:pt x="1313" y="10137"/>
                  </a:moveTo>
                  <a:cubicBezTo>
                    <a:pt x="1313" y="13087"/>
                    <a:pt x="1313" y="16037"/>
                    <a:pt x="1313" y="17750"/>
                  </a:cubicBezTo>
                  <a:cubicBezTo>
                    <a:pt x="1313" y="19463"/>
                    <a:pt x="1313" y="19938"/>
                    <a:pt x="1029" y="20462"/>
                  </a:cubicBezTo>
                  <a:cubicBezTo>
                    <a:pt x="745" y="20985"/>
                    <a:pt x="176" y="21556"/>
                    <a:pt x="34" y="21508"/>
                  </a:cubicBezTo>
                  <a:cubicBezTo>
                    <a:pt x="-108" y="21461"/>
                    <a:pt x="176" y="20795"/>
                    <a:pt x="1313" y="18892"/>
                  </a:cubicBezTo>
                  <a:cubicBezTo>
                    <a:pt x="2450" y="16989"/>
                    <a:pt x="4439" y="13849"/>
                    <a:pt x="6003" y="10661"/>
                  </a:cubicBezTo>
                  <a:cubicBezTo>
                    <a:pt x="7566" y="7473"/>
                    <a:pt x="8703" y="4238"/>
                    <a:pt x="9697" y="2382"/>
                  </a:cubicBezTo>
                  <a:cubicBezTo>
                    <a:pt x="10692" y="527"/>
                    <a:pt x="11545" y="51"/>
                    <a:pt x="12539" y="4"/>
                  </a:cubicBezTo>
                  <a:cubicBezTo>
                    <a:pt x="13534" y="-44"/>
                    <a:pt x="14671" y="337"/>
                    <a:pt x="16518" y="1621"/>
                  </a:cubicBezTo>
                  <a:cubicBezTo>
                    <a:pt x="18366" y="2906"/>
                    <a:pt x="20924" y="5094"/>
                    <a:pt x="21208" y="6712"/>
                  </a:cubicBezTo>
                  <a:cubicBezTo>
                    <a:pt x="21492" y="8330"/>
                    <a:pt x="19503" y="9376"/>
                    <a:pt x="16803" y="10185"/>
                  </a:cubicBezTo>
                  <a:cubicBezTo>
                    <a:pt x="14103" y="10994"/>
                    <a:pt x="10692" y="11565"/>
                    <a:pt x="7281" y="12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559175" y="3330575"/>
              <a:ext cx="69851" cy="9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473"/>
                  </a:moveTo>
                  <a:cubicBezTo>
                    <a:pt x="3273" y="3927"/>
                    <a:pt x="6545" y="6382"/>
                    <a:pt x="8509" y="8959"/>
                  </a:cubicBezTo>
                  <a:cubicBezTo>
                    <a:pt x="10473" y="11536"/>
                    <a:pt x="11127" y="14236"/>
                    <a:pt x="11127" y="16200"/>
                  </a:cubicBezTo>
                  <a:cubicBezTo>
                    <a:pt x="11127" y="18164"/>
                    <a:pt x="10473" y="19391"/>
                    <a:pt x="9327" y="20250"/>
                  </a:cubicBezTo>
                  <a:cubicBezTo>
                    <a:pt x="8182" y="21109"/>
                    <a:pt x="6545" y="21600"/>
                    <a:pt x="5564" y="21109"/>
                  </a:cubicBezTo>
                  <a:cubicBezTo>
                    <a:pt x="4582" y="20618"/>
                    <a:pt x="4255" y="19145"/>
                    <a:pt x="5073" y="16200"/>
                  </a:cubicBezTo>
                  <a:cubicBezTo>
                    <a:pt x="5891" y="13255"/>
                    <a:pt x="7855" y="8836"/>
                    <a:pt x="10800" y="5891"/>
                  </a:cubicBezTo>
                  <a:cubicBezTo>
                    <a:pt x="13745" y="2945"/>
                    <a:pt x="17673" y="1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690207" y="3257550"/>
              <a:ext cx="49944" cy="1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8985" y="126"/>
                    <a:pt x="16735" y="253"/>
                    <a:pt x="13585" y="1453"/>
                  </a:cubicBezTo>
                  <a:cubicBezTo>
                    <a:pt x="10435" y="2653"/>
                    <a:pt x="6385" y="4926"/>
                    <a:pt x="3685" y="7895"/>
                  </a:cubicBezTo>
                  <a:cubicBezTo>
                    <a:pt x="985" y="10863"/>
                    <a:pt x="-365" y="14526"/>
                    <a:pt x="85" y="16926"/>
                  </a:cubicBezTo>
                  <a:cubicBezTo>
                    <a:pt x="535" y="19326"/>
                    <a:pt x="2785" y="20463"/>
                    <a:pt x="50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756025" y="3273425"/>
              <a:ext cx="22226" cy="1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20"/>
                    <a:pt x="9257" y="7641"/>
                    <a:pt x="5657" y="11241"/>
                  </a:cubicBezTo>
                  <a:cubicBezTo>
                    <a:pt x="2057" y="14841"/>
                    <a:pt x="1029" y="182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765731" y="3252408"/>
              <a:ext cx="54339" cy="6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0445" fill="norm" stroke="1" extrusionOk="0">
                  <a:moveTo>
                    <a:pt x="1131" y="14574"/>
                  </a:moveTo>
                  <a:cubicBezTo>
                    <a:pt x="331" y="12913"/>
                    <a:pt x="-469" y="11251"/>
                    <a:pt x="331" y="8593"/>
                  </a:cubicBezTo>
                  <a:cubicBezTo>
                    <a:pt x="1131" y="5934"/>
                    <a:pt x="3531" y="2279"/>
                    <a:pt x="6731" y="783"/>
                  </a:cubicBezTo>
                  <a:cubicBezTo>
                    <a:pt x="9931" y="-712"/>
                    <a:pt x="13931" y="-47"/>
                    <a:pt x="16731" y="2611"/>
                  </a:cubicBezTo>
                  <a:cubicBezTo>
                    <a:pt x="19531" y="5270"/>
                    <a:pt x="21131" y="9922"/>
                    <a:pt x="20331" y="13411"/>
                  </a:cubicBezTo>
                  <a:cubicBezTo>
                    <a:pt x="19531" y="16900"/>
                    <a:pt x="16331" y="19226"/>
                    <a:pt x="12931" y="20057"/>
                  </a:cubicBezTo>
                  <a:cubicBezTo>
                    <a:pt x="9531" y="20888"/>
                    <a:pt x="5931" y="20223"/>
                    <a:pt x="2331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816350" y="3273425"/>
              <a:ext cx="31751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4521"/>
                    <a:pt x="20160" y="9042"/>
                    <a:pt x="16560" y="12642"/>
                  </a:cubicBezTo>
                  <a:cubicBezTo>
                    <a:pt x="12960" y="16242"/>
                    <a:pt x="6480" y="189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835400" y="3240416"/>
              <a:ext cx="92076" cy="1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497" y="14217"/>
                    <a:pt x="993" y="7864"/>
                    <a:pt x="3103" y="4052"/>
                  </a:cubicBezTo>
                  <a:cubicBezTo>
                    <a:pt x="5214" y="241"/>
                    <a:pt x="8938" y="-1030"/>
                    <a:pt x="12290" y="876"/>
                  </a:cubicBezTo>
                  <a:cubicBezTo>
                    <a:pt x="15641" y="2782"/>
                    <a:pt x="18621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825875" y="3333750"/>
              <a:ext cx="762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9200"/>
                    <a:pt x="11400" y="16800"/>
                    <a:pt x="15000" y="13200"/>
                  </a:cubicBezTo>
                  <a:cubicBezTo>
                    <a:pt x="18600" y="9600"/>
                    <a:pt x="201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928113" y="3235845"/>
              <a:ext cx="99816" cy="17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80" fill="norm" stroke="1" extrusionOk="0">
                  <a:moveTo>
                    <a:pt x="6614" y="8524"/>
                  </a:moveTo>
                  <a:cubicBezTo>
                    <a:pt x="5939" y="10086"/>
                    <a:pt x="5264" y="11647"/>
                    <a:pt x="4477" y="13599"/>
                  </a:cubicBezTo>
                  <a:cubicBezTo>
                    <a:pt x="3689" y="15551"/>
                    <a:pt x="2789" y="17893"/>
                    <a:pt x="2001" y="19324"/>
                  </a:cubicBezTo>
                  <a:cubicBezTo>
                    <a:pt x="1214" y="20756"/>
                    <a:pt x="539" y="21276"/>
                    <a:pt x="202" y="21016"/>
                  </a:cubicBezTo>
                  <a:cubicBezTo>
                    <a:pt x="-136" y="20756"/>
                    <a:pt x="-136" y="19715"/>
                    <a:pt x="877" y="17503"/>
                  </a:cubicBezTo>
                  <a:cubicBezTo>
                    <a:pt x="1889" y="15290"/>
                    <a:pt x="3914" y="11907"/>
                    <a:pt x="6164" y="8784"/>
                  </a:cubicBezTo>
                  <a:cubicBezTo>
                    <a:pt x="8414" y="5662"/>
                    <a:pt x="10889" y="2799"/>
                    <a:pt x="12689" y="1303"/>
                  </a:cubicBezTo>
                  <a:cubicBezTo>
                    <a:pt x="14489" y="-194"/>
                    <a:pt x="15614" y="-324"/>
                    <a:pt x="16964" y="522"/>
                  </a:cubicBezTo>
                  <a:cubicBezTo>
                    <a:pt x="18314" y="1368"/>
                    <a:pt x="19889" y="3189"/>
                    <a:pt x="20677" y="5531"/>
                  </a:cubicBezTo>
                  <a:cubicBezTo>
                    <a:pt x="21464" y="7874"/>
                    <a:pt x="21464" y="10736"/>
                    <a:pt x="20226" y="12883"/>
                  </a:cubicBezTo>
                  <a:cubicBezTo>
                    <a:pt x="18989" y="15030"/>
                    <a:pt x="16514" y="16462"/>
                    <a:pt x="14039" y="17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084761" y="3233092"/>
              <a:ext cx="107713" cy="15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5" fill="norm" stroke="1" extrusionOk="0">
                  <a:moveTo>
                    <a:pt x="4694" y="5266"/>
                  </a:moveTo>
                  <a:cubicBezTo>
                    <a:pt x="3646" y="9616"/>
                    <a:pt x="2597" y="13966"/>
                    <a:pt x="1758" y="16816"/>
                  </a:cubicBezTo>
                  <a:cubicBezTo>
                    <a:pt x="920" y="19666"/>
                    <a:pt x="290" y="21016"/>
                    <a:pt x="81" y="21241"/>
                  </a:cubicBezTo>
                  <a:cubicBezTo>
                    <a:pt x="-129" y="21466"/>
                    <a:pt x="81" y="20566"/>
                    <a:pt x="605" y="18091"/>
                  </a:cubicBezTo>
                  <a:cubicBezTo>
                    <a:pt x="1129" y="15616"/>
                    <a:pt x="1968" y="11566"/>
                    <a:pt x="2597" y="8716"/>
                  </a:cubicBezTo>
                  <a:cubicBezTo>
                    <a:pt x="3226" y="5866"/>
                    <a:pt x="3646" y="4216"/>
                    <a:pt x="4275" y="2791"/>
                  </a:cubicBezTo>
                  <a:cubicBezTo>
                    <a:pt x="4904" y="1366"/>
                    <a:pt x="5743" y="166"/>
                    <a:pt x="6267" y="16"/>
                  </a:cubicBezTo>
                  <a:cubicBezTo>
                    <a:pt x="6791" y="-134"/>
                    <a:pt x="7001" y="766"/>
                    <a:pt x="7421" y="1966"/>
                  </a:cubicBezTo>
                  <a:cubicBezTo>
                    <a:pt x="7840" y="3166"/>
                    <a:pt x="8469" y="4666"/>
                    <a:pt x="9727" y="5641"/>
                  </a:cubicBezTo>
                  <a:cubicBezTo>
                    <a:pt x="10986" y="6616"/>
                    <a:pt x="12873" y="7066"/>
                    <a:pt x="14551" y="6391"/>
                  </a:cubicBezTo>
                  <a:cubicBezTo>
                    <a:pt x="16228" y="5716"/>
                    <a:pt x="17696" y="3916"/>
                    <a:pt x="18745" y="2641"/>
                  </a:cubicBezTo>
                  <a:cubicBezTo>
                    <a:pt x="19793" y="1366"/>
                    <a:pt x="20422" y="616"/>
                    <a:pt x="20842" y="616"/>
                  </a:cubicBezTo>
                  <a:cubicBezTo>
                    <a:pt x="21261" y="616"/>
                    <a:pt x="21471" y="1366"/>
                    <a:pt x="21261" y="4066"/>
                  </a:cubicBezTo>
                  <a:cubicBezTo>
                    <a:pt x="21052" y="6766"/>
                    <a:pt x="20422" y="11416"/>
                    <a:pt x="19793" y="16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229100" y="3254375"/>
              <a:ext cx="952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16"/>
                    <a:pt x="16800" y="10232"/>
                    <a:pt x="13200" y="13832"/>
                  </a:cubicBezTo>
                  <a:cubicBezTo>
                    <a:pt x="9600" y="17432"/>
                    <a:pt x="48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235450" y="3215521"/>
              <a:ext cx="67934" cy="14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02" fill="norm" stroke="1" extrusionOk="0">
                  <a:moveTo>
                    <a:pt x="0" y="2407"/>
                  </a:moveTo>
                  <a:cubicBezTo>
                    <a:pt x="655" y="1488"/>
                    <a:pt x="1309" y="569"/>
                    <a:pt x="2618" y="186"/>
                  </a:cubicBezTo>
                  <a:cubicBezTo>
                    <a:pt x="3927" y="-197"/>
                    <a:pt x="5891" y="-44"/>
                    <a:pt x="9164" y="1182"/>
                  </a:cubicBezTo>
                  <a:cubicBezTo>
                    <a:pt x="12436" y="2407"/>
                    <a:pt x="17018" y="4705"/>
                    <a:pt x="19309" y="6697"/>
                  </a:cubicBezTo>
                  <a:cubicBezTo>
                    <a:pt x="21600" y="8688"/>
                    <a:pt x="21600" y="10373"/>
                    <a:pt x="19145" y="12671"/>
                  </a:cubicBezTo>
                  <a:cubicBezTo>
                    <a:pt x="16691" y="14969"/>
                    <a:pt x="11782" y="17880"/>
                    <a:pt x="8182" y="19488"/>
                  </a:cubicBezTo>
                  <a:cubicBezTo>
                    <a:pt x="4582" y="21097"/>
                    <a:pt x="2291" y="21403"/>
                    <a:pt x="1309" y="21097"/>
                  </a:cubicBezTo>
                  <a:cubicBezTo>
                    <a:pt x="327" y="20790"/>
                    <a:pt x="655" y="19871"/>
                    <a:pt x="982" y="18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235450" y="3180034"/>
              <a:ext cx="116328" cy="25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4" fill="norm" stroke="1" extrusionOk="0">
                  <a:moveTo>
                    <a:pt x="15621" y="377"/>
                  </a:moveTo>
                  <a:cubicBezTo>
                    <a:pt x="16393" y="111"/>
                    <a:pt x="17164" y="-156"/>
                    <a:pt x="18032" y="111"/>
                  </a:cubicBezTo>
                  <a:cubicBezTo>
                    <a:pt x="18900" y="377"/>
                    <a:pt x="19864" y="1177"/>
                    <a:pt x="20539" y="2866"/>
                  </a:cubicBezTo>
                  <a:cubicBezTo>
                    <a:pt x="21214" y="4555"/>
                    <a:pt x="21600" y="7133"/>
                    <a:pt x="20539" y="9533"/>
                  </a:cubicBezTo>
                  <a:cubicBezTo>
                    <a:pt x="19479" y="11933"/>
                    <a:pt x="16971" y="14155"/>
                    <a:pt x="13307" y="16111"/>
                  </a:cubicBezTo>
                  <a:cubicBezTo>
                    <a:pt x="9643" y="18066"/>
                    <a:pt x="4821" y="19755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438525" y="3061063"/>
              <a:ext cx="684946" cy="53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5" fill="norm" stroke="1" extrusionOk="0">
                  <a:moveTo>
                    <a:pt x="0" y="21585"/>
                  </a:moveTo>
                  <a:cubicBezTo>
                    <a:pt x="600" y="20728"/>
                    <a:pt x="1200" y="19871"/>
                    <a:pt x="1917" y="18949"/>
                  </a:cubicBezTo>
                  <a:cubicBezTo>
                    <a:pt x="2633" y="18028"/>
                    <a:pt x="3467" y="17042"/>
                    <a:pt x="4433" y="16035"/>
                  </a:cubicBezTo>
                  <a:cubicBezTo>
                    <a:pt x="5400" y="15028"/>
                    <a:pt x="6500" y="13999"/>
                    <a:pt x="7600" y="13056"/>
                  </a:cubicBezTo>
                  <a:cubicBezTo>
                    <a:pt x="8700" y="12114"/>
                    <a:pt x="9800" y="11256"/>
                    <a:pt x="10917" y="10356"/>
                  </a:cubicBezTo>
                  <a:cubicBezTo>
                    <a:pt x="12033" y="9456"/>
                    <a:pt x="13167" y="8514"/>
                    <a:pt x="14200" y="7656"/>
                  </a:cubicBezTo>
                  <a:cubicBezTo>
                    <a:pt x="15233" y="6799"/>
                    <a:pt x="16167" y="6028"/>
                    <a:pt x="17150" y="5256"/>
                  </a:cubicBezTo>
                  <a:cubicBezTo>
                    <a:pt x="18133" y="4485"/>
                    <a:pt x="19167" y="3714"/>
                    <a:pt x="19767" y="3264"/>
                  </a:cubicBezTo>
                  <a:cubicBezTo>
                    <a:pt x="20367" y="2814"/>
                    <a:pt x="20533" y="2685"/>
                    <a:pt x="20683" y="2556"/>
                  </a:cubicBezTo>
                  <a:cubicBezTo>
                    <a:pt x="20833" y="2428"/>
                    <a:pt x="20967" y="2299"/>
                    <a:pt x="20950" y="2171"/>
                  </a:cubicBezTo>
                  <a:cubicBezTo>
                    <a:pt x="20933" y="2042"/>
                    <a:pt x="20767" y="1914"/>
                    <a:pt x="20567" y="1828"/>
                  </a:cubicBezTo>
                  <a:cubicBezTo>
                    <a:pt x="20367" y="1742"/>
                    <a:pt x="20133" y="1699"/>
                    <a:pt x="19933" y="1635"/>
                  </a:cubicBezTo>
                  <a:cubicBezTo>
                    <a:pt x="19733" y="1571"/>
                    <a:pt x="19567" y="1485"/>
                    <a:pt x="19433" y="1335"/>
                  </a:cubicBezTo>
                  <a:cubicBezTo>
                    <a:pt x="19300" y="1185"/>
                    <a:pt x="19200" y="971"/>
                    <a:pt x="19200" y="778"/>
                  </a:cubicBezTo>
                  <a:cubicBezTo>
                    <a:pt x="19200" y="585"/>
                    <a:pt x="19300" y="414"/>
                    <a:pt x="19583" y="285"/>
                  </a:cubicBezTo>
                  <a:cubicBezTo>
                    <a:pt x="19867" y="156"/>
                    <a:pt x="20333" y="71"/>
                    <a:pt x="20667" y="28"/>
                  </a:cubicBezTo>
                  <a:cubicBezTo>
                    <a:pt x="21000" y="-15"/>
                    <a:pt x="21200" y="-15"/>
                    <a:pt x="21350" y="71"/>
                  </a:cubicBezTo>
                  <a:cubicBezTo>
                    <a:pt x="21500" y="156"/>
                    <a:pt x="21600" y="328"/>
                    <a:pt x="21567" y="778"/>
                  </a:cubicBezTo>
                  <a:cubicBezTo>
                    <a:pt x="21533" y="1228"/>
                    <a:pt x="21367" y="1956"/>
                    <a:pt x="21317" y="2535"/>
                  </a:cubicBezTo>
                  <a:cubicBezTo>
                    <a:pt x="21267" y="3114"/>
                    <a:pt x="21333" y="3542"/>
                    <a:pt x="21400" y="3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199097" y="2947943"/>
              <a:ext cx="77314" cy="1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93" fill="norm" stroke="1" extrusionOk="0">
                  <a:moveTo>
                    <a:pt x="12484" y="1807"/>
                  </a:moveTo>
                  <a:cubicBezTo>
                    <a:pt x="13060" y="950"/>
                    <a:pt x="13636" y="92"/>
                    <a:pt x="12916" y="7"/>
                  </a:cubicBezTo>
                  <a:cubicBezTo>
                    <a:pt x="12196" y="-79"/>
                    <a:pt x="10180" y="607"/>
                    <a:pt x="7876" y="2492"/>
                  </a:cubicBezTo>
                  <a:cubicBezTo>
                    <a:pt x="5572" y="4378"/>
                    <a:pt x="2980" y="7464"/>
                    <a:pt x="1540" y="10121"/>
                  </a:cubicBezTo>
                  <a:cubicBezTo>
                    <a:pt x="100" y="12778"/>
                    <a:pt x="-188" y="15007"/>
                    <a:pt x="100" y="16721"/>
                  </a:cubicBezTo>
                  <a:cubicBezTo>
                    <a:pt x="388" y="18435"/>
                    <a:pt x="1252" y="19635"/>
                    <a:pt x="2548" y="20407"/>
                  </a:cubicBezTo>
                  <a:cubicBezTo>
                    <a:pt x="3844" y="21178"/>
                    <a:pt x="5572" y="21521"/>
                    <a:pt x="8020" y="21350"/>
                  </a:cubicBezTo>
                  <a:cubicBezTo>
                    <a:pt x="10468" y="21178"/>
                    <a:pt x="13636" y="20492"/>
                    <a:pt x="16084" y="18350"/>
                  </a:cubicBezTo>
                  <a:cubicBezTo>
                    <a:pt x="18532" y="16207"/>
                    <a:pt x="20260" y="12607"/>
                    <a:pt x="20836" y="10207"/>
                  </a:cubicBezTo>
                  <a:cubicBezTo>
                    <a:pt x="21412" y="7807"/>
                    <a:pt x="20836" y="6607"/>
                    <a:pt x="18100" y="5921"/>
                  </a:cubicBezTo>
                  <a:cubicBezTo>
                    <a:pt x="15364" y="5235"/>
                    <a:pt x="10468" y="5064"/>
                    <a:pt x="5572" y="4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026039" y="2997698"/>
              <a:ext cx="58393" cy="12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19" fill="norm" stroke="1" extrusionOk="0">
                  <a:moveTo>
                    <a:pt x="12366" y="1497"/>
                  </a:moveTo>
                  <a:cubicBezTo>
                    <a:pt x="10471" y="1322"/>
                    <a:pt x="8577" y="1146"/>
                    <a:pt x="6303" y="2200"/>
                  </a:cubicBezTo>
                  <a:cubicBezTo>
                    <a:pt x="4029" y="3254"/>
                    <a:pt x="1377" y="5537"/>
                    <a:pt x="429" y="8785"/>
                  </a:cubicBezTo>
                  <a:cubicBezTo>
                    <a:pt x="-518" y="12034"/>
                    <a:pt x="240" y="16249"/>
                    <a:pt x="1377" y="18619"/>
                  </a:cubicBezTo>
                  <a:cubicBezTo>
                    <a:pt x="2514" y="20990"/>
                    <a:pt x="4029" y="21517"/>
                    <a:pt x="6871" y="21078"/>
                  </a:cubicBezTo>
                  <a:cubicBezTo>
                    <a:pt x="9714" y="20639"/>
                    <a:pt x="13882" y="19234"/>
                    <a:pt x="16724" y="15897"/>
                  </a:cubicBezTo>
                  <a:cubicBezTo>
                    <a:pt x="19566" y="12561"/>
                    <a:pt x="21082" y="7293"/>
                    <a:pt x="20893" y="4132"/>
                  </a:cubicBezTo>
                  <a:cubicBezTo>
                    <a:pt x="20703" y="971"/>
                    <a:pt x="18808" y="-83"/>
                    <a:pt x="15587" y="5"/>
                  </a:cubicBezTo>
                  <a:cubicBezTo>
                    <a:pt x="12366" y="93"/>
                    <a:pt x="7819" y="1322"/>
                    <a:pt x="3271" y="2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114550" y="3060700"/>
              <a:ext cx="1587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170832" y="2947593"/>
              <a:ext cx="66679" cy="13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36" fill="norm" stroke="1" extrusionOk="0">
                  <a:moveTo>
                    <a:pt x="14230" y="3380"/>
                  </a:moveTo>
                  <a:cubicBezTo>
                    <a:pt x="13897" y="2359"/>
                    <a:pt x="13565" y="1339"/>
                    <a:pt x="12568" y="658"/>
                  </a:cubicBezTo>
                  <a:cubicBezTo>
                    <a:pt x="11571" y="-22"/>
                    <a:pt x="9910" y="-362"/>
                    <a:pt x="8082" y="573"/>
                  </a:cubicBezTo>
                  <a:cubicBezTo>
                    <a:pt x="6254" y="1509"/>
                    <a:pt x="4260" y="3720"/>
                    <a:pt x="2599" y="6611"/>
                  </a:cubicBezTo>
                  <a:cubicBezTo>
                    <a:pt x="937" y="9503"/>
                    <a:pt x="-392" y="13074"/>
                    <a:pt x="106" y="15625"/>
                  </a:cubicBezTo>
                  <a:cubicBezTo>
                    <a:pt x="605" y="18177"/>
                    <a:pt x="2931" y="19707"/>
                    <a:pt x="6088" y="20473"/>
                  </a:cubicBezTo>
                  <a:cubicBezTo>
                    <a:pt x="9245" y="21238"/>
                    <a:pt x="13233" y="21238"/>
                    <a:pt x="16057" y="20983"/>
                  </a:cubicBezTo>
                  <a:cubicBezTo>
                    <a:pt x="18882" y="20728"/>
                    <a:pt x="20543" y="20218"/>
                    <a:pt x="20876" y="19622"/>
                  </a:cubicBezTo>
                  <a:cubicBezTo>
                    <a:pt x="21208" y="19027"/>
                    <a:pt x="20211" y="18347"/>
                    <a:pt x="17054" y="17751"/>
                  </a:cubicBezTo>
                  <a:cubicBezTo>
                    <a:pt x="13897" y="17156"/>
                    <a:pt x="8580" y="16646"/>
                    <a:pt x="3263" y="16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817283" y="3006725"/>
              <a:ext cx="59833" cy="10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45" fill="norm" stroke="1" extrusionOk="0">
                  <a:moveTo>
                    <a:pt x="18947" y="611"/>
                  </a:moveTo>
                  <a:cubicBezTo>
                    <a:pt x="13642" y="1223"/>
                    <a:pt x="8337" y="1834"/>
                    <a:pt x="4926" y="4177"/>
                  </a:cubicBezTo>
                  <a:cubicBezTo>
                    <a:pt x="1516" y="6521"/>
                    <a:pt x="0" y="10596"/>
                    <a:pt x="0" y="13653"/>
                  </a:cubicBezTo>
                  <a:cubicBezTo>
                    <a:pt x="0" y="16709"/>
                    <a:pt x="1516" y="18747"/>
                    <a:pt x="4547" y="19970"/>
                  </a:cubicBezTo>
                  <a:cubicBezTo>
                    <a:pt x="7579" y="21192"/>
                    <a:pt x="12126" y="21600"/>
                    <a:pt x="15537" y="19970"/>
                  </a:cubicBezTo>
                  <a:cubicBezTo>
                    <a:pt x="18947" y="18340"/>
                    <a:pt x="21221" y="14672"/>
                    <a:pt x="21411" y="11309"/>
                  </a:cubicBezTo>
                  <a:cubicBezTo>
                    <a:pt x="21600" y="7947"/>
                    <a:pt x="19705" y="4891"/>
                    <a:pt x="16863" y="3057"/>
                  </a:cubicBezTo>
                  <a:cubicBezTo>
                    <a:pt x="14021" y="1223"/>
                    <a:pt x="10232" y="611"/>
                    <a:pt x="6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924175" y="3054350"/>
              <a:ext cx="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949574" y="2967566"/>
              <a:ext cx="84949" cy="12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5600" y="3392"/>
                  </a:moveTo>
                  <a:cubicBezTo>
                    <a:pt x="6133" y="2499"/>
                    <a:pt x="6667" y="1607"/>
                    <a:pt x="8667" y="982"/>
                  </a:cubicBezTo>
                  <a:cubicBezTo>
                    <a:pt x="10667" y="357"/>
                    <a:pt x="14133" y="0"/>
                    <a:pt x="16533" y="0"/>
                  </a:cubicBezTo>
                  <a:cubicBezTo>
                    <a:pt x="18933" y="0"/>
                    <a:pt x="20267" y="357"/>
                    <a:pt x="20933" y="982"/>
                  </a:cubicBezTo>
                  <a:cubicBezTo>
                    <a:pt x="21600" y="1607"/>
                    <a:pt x="21600" y="2499"/>
                    <a:pt x="20667" y="3570"/>
                  </a:cubicBezTo>
                  <a:cubicBezTo>
                    <a:pt x="19733" y="4641"/>
                    <a:pt x="17867" y="5891"/>
                    <a:pt x="16267" y="6783"/>
                  </a:cubicBezTo>
                  <a:cubicBezTo>
                    <a:pt x="14667" y="7676"/>
                    <a:pt x="13333" y="8212"/>
                    <a:pt x="13867" y="8926"/>
                  </a:cubicBezTo>
                  <a:cubicBezTo>
                    <a:pt x="14400" y="9640"/>
                    <a:pt x="16800" y="10532"/>
                    <a:pt x="18533" y="11246"/>
                  </a:cubicBezTo>
                  <a:cubicBezTo>
                    <a:pt x="20267" y="11960"/>
                    <a:pt x="21333" y="12496"/>
                    <a:pt x="21333" y="13745"/>
                  </a:cubicBezTo>
                  <a:cubicBezTo>
                    <a:pt x="21333" y="14995"/>
                    <a:pt x="20267" y="16959"/>
                    <a:pt x="16533" y="18387"/>
                  </a:cubicBezTo>
                  <a:cubicBezTo>
                    <a:pt x="12800" y="19815"/>
                    <a:pt x="6400" y="207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676400" y="3886200"/>
              <a:ext cx="984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687467" y="3940174"/>
              <a:ext cx="7783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0"/>
                  </a:moveTo>
                  <a:cubicBezTo>
                    <a:pt x="1034" y="5400"/>
                    <a:pt x="-134" y="10800"/>
                    <a:pt x="12" y="14850"/>
                  </a:cubicBezTo>
                  <a:cubicBezTo>
                    <a:pt x="158" y="18900"/>
                    <a:pt x="1617" y="21600"/>
                    <a:pt x="5412" y="21600"/>
                  </a:cubicBezTo>
                  <a:cubicBezTo>
                    <a:pt x="9207" y="21600"/>
                    <a:pt x="15336" y="18900"/>
                    <a:pt x="2146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959211" y="3822699"/>
              <a:ext cx="86952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081" fill="norm" stroke="1" extrusionOk="0">
                  <a:moveTo>
                    <a:pt x="17275" y="6873"/>
                  </a:moveTo>
                  <a:cubicBezTo>
                    <a:pt x="17023" y="4909"/>
                    <a:pt x="16772" y="2945"/>
                    <a:pt x="16144" y="1718"/>
                  </a:cubicBezTo>
                  <a:cubicBezTo>
                    <a:pt x="15516" y="491"/>
                    <a:pt x="14512" y="0"/>
                    <a:pt x="13382" y="0"/>
                  </a:cubicBezTo>
                  <a:cubicBezTo>
                    <a:pt x="12251" y="0"/>
                    <a:pt x="10995" y="491"/>
                    <a:pt x="8735" y="3027"/>
                  </a:cubicBezTo>
                  <a:cubicBezTo>
                    <a:pt x="6475" y="5564"/>
                    <a:pt x="3209" y="10145"/>
                    <a:pt x="1451" y="13255"/>
                  </a:cubicBezTo>
                  <a:cubicBezTo>
                    <a:pt x="-307" y="16364"/>
                    <a:pt x="-558" y="18000"/>
                    <a:pt x="1200" y="19309"/>
                  </a:cubicBezTo>
                  <a:cubicBezTo>
                    <a:pt x="2958" y="20618"/>
                    <a:pt x="6726" y="21600"/>
                    <a:pt x="10368" y="20782"/>
                  </a:cubicBezTo>
                  <a:cubicBezTo>
                    <a:pt x="14009" y="19964"/>
                    <a:pt x="17526" y="17345"/>
                    <a:pt x="19284" y="14564"/>
                  </a:cubicBezTo>
                  <a:cubicBezTo>
                    <a:pt x="21042" y="11782"/>
                    <a:pt x="21042" y="8836"/>
                    <a:pt x="19535" y="6545"/>
                  </a:cubicBezTo>
                  <a:cubicBezTo>
                    <a:pt x="18028" y="4255"/>
                    <a:pt x="15014" y="2618"/>
                    <a:pt x="12879" y="1964"/>
                  </a:cubicBezTo>
                  <a:cubicBezTo>
                    <a:pt x="10744" y="1309"/>
                    <a:pt x="9489" y="1636"/>
                    <a:pt x="8233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089150" y="38925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154766" y="3761553"/>
              <a:ext cx="50158" cy="17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2" fill="norm" stroke="1" extrusionOk="0">
                  <a:moveTo>
                    <a:pt x="16650" y="8249"/>
                  </a:moveTo>
                  <a:cubicBezTo>
                    <a:pt x="18000" y="6309"/>
                    <a:pt x="19350" y="4369"/>
                    <a:pt x="20025" y="3011"/>
                  </a:cubicBezTo>
                  <a:cubicBezTo>
                    <a:pt x="20700" y="1653"/>
                    <a:pt x="20700" y="877"/>
                    <a:pt x="19350" y="424"/>
                  </a:cubicBezTo>
                  <a:cubicBezTo>
                    <a:pt x="18000" y="-29"/>
                    <a:pt x="15300" y="-158"/>
                    <a:pt x="12150" y="230"/>
                  </a:cubicBezTo>
                  <a:cubicBezTo>
                    <a:pt x="9000" y="618"/>
                    <a:pt x="5400" y="1523"/>
                    <a:pt x="3150" y="2623"/>
                  </a:cubicBezTo>
                  <a:cubicBezTo>
                    <a:pt x="900" y="3722"/>
                    <a:pt x="0" y="5016"/>
                    <a:pt x="0" y="5986"/>
                  </a:cubicBezTo>
                  <a:cubicBezTo>
                    <a:pt x="0" y="6956"/>
                    <a:pt x="900" y="7602"/>
                    <a:pt x="3375" y="7667"/>
                  </a:cubicBezTo>
                  <a:cubicBezTo>
                    <a:pt x="5850" y="7732"/>
                    <a:pt x="9900" y="7214"/>
                    <a:pt x="12600" y="6697"/>
                  </a:cubicBezTo>
                  <a:cubicBezTo>
                    <a:pt x="15300" y="6180"/>
                    <a:pt x="16650" y="5662"/>
                    <a:pt x="18000" y="4886"/>
                  </a:cubicBezTo>
                  <a:cubicBezTo>
                    <a:pt x="19350" y="4110"/>
                    <a:pt x="20700" y="3076"/>
                    <a:pt x="21150" y="3334"/>
                  </a:cubicBezTo>
                  <a:cubicBezTo>
                    <a:pt x="21600" y="3593"/>
                    <a:pt x="21150" y="5145"/>
                    <a:pt x="20250" y="7538"/>
                  </a:cubicBezTo>
                  <a:cubicBezTo>
                    <a:pt x="19350" y="9931"/>
                    <a:pt x="18000" y="13164"/>
                    <a:pt x="16875" y="15622"/>
                  </a:cubicBezTo>
                  <a:cubicBezTo>
                    <a:pt x="15750" y="18079"/>
                    <a:pt x="14850" y="19761"/>
                    <a:pt x="1395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80975" y="1616075"/>
              <a:ext cx="57151" cy="57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636"/>
                    <a:pt x="18400" y="1273"/>
                    <a:pt x="18000" y="2347"/>
                  </a:cubicBezTo>
                  <a:cubicBezTo>
                    <a:pt x="17600" y="3421"/>
                    <a:pt x="18400" y="4933"/>
                    <a:pt x="18000" y="6464"/>
                  </a:cubicBezTo>
                  <a:cubicBezTo>
                    <a:pt x="17600" y="7996"/>
                    <a:pt x="16000" y="9547"/>
                    <a:pt x="14000" y="11118"/>
                  </a:cubicBezTo>
                  <a:cubicBezTo>
                    <a:pt x="12000" y="12690"/>
                    <a:pt x="9600" y="14281"/>
                    <a:pt x="7600" y="15792"/>
                  </a:cubicBezTo>
                  <a:cubicBezTo>
                    <a:pt x="5600" y="17304"/>
                    <a:pt x="4000" y="18736"/>
                    <a:pt x="3000" y="19671"/>
                  </a:cubicBezTo>
                  <a:cubicBezTo>
                    <a:pt x="2000" y="20606"/>
                    <a:pt x="1600" y="21043"/>
                    <a:pt x="1200" y="21282"/>
                  </a:cubicBezTo>
                  <a:cubicBezTo>
                    <a:pt x="800" y="21520"/>
                    <a:pt x="400" y="21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0" y="1430771"/>
              <a:ext cx="4675803" cy="7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3" fill="norm" stroke="1" extrusionOk="0">
                  <a:moveTo>
                    <a:pt x="689" y="5285"/>
                  </a:moveTo>
                  <a:cubicBezTo>
                    <a:pt x="679" y="5139"/>
                    <a:pt x="670" y="4994"/>
                    <a:pt x="662" y="4848"/>
                  </a:cubicBezTo>
                  <a:cubicBezTo>
                    <a:pt x="655" y="4702"/>
                    <a:pt x="650" y="4556"/>
                    <a:pt x="657" y="4439"/>
                  </a:cubicBezTo>
                  <a:cubicBezTo>
                    <a:pt x="665" y="4322"/>
                    <a:pt x="684" y="4235"/>
                    <a:pt x="767" y="4118"/>
                  </a:cubicBezTo>
                  <a:cubicBezTo>
                    <a:pt x="850" y="4001"/>
                    <a:pt x="997" y="3855"/>
                    <a:pt x="1166" y="3738"/>
                  </a:cubicBezTo>
                  <a:cubicBezTo>
                    <a:pt x="1334" y="3622"/>
                    <a:pt x="1525" y="3534"/>
                    <a:pt x="1713" y="3476"/>
                  </a:cubicBezTo>
                  <a:cubicBezTo>
                    <a:pt x="1901" y="3417"/>
                    <a:pt x="2087" y="3388"/>
                    <a:pt x="2272" y="3359"/>
                  </a:cubicBezTo>
                  <a:cubicBezTo>
                    <a:pt x="2458" y="3330"/>
                    <a:pt x="2644" y="3301"/>
                    <a:pt x="2830" y="3257"/>
                  </a:cubicBezTo>
                  <a:cubicBezTo>
                    <a:pt x="3015" y="3213"/>
                    <a:pt x="3201" y="3155"/>
                    <a:pt x="3389" y="3096"/>
                  </a:cubicBezTo>
                  <a:cubicBezTo>
                    <a:pt x="3577" y="3038"/>
                    <a:pt x="3768" y="2979"/>
                    <a:pt x="3963" y="2936"/>
                  </a:cubicBezTo>
                  <a:cubicBezTo>
                    <a:pt x="4159" y="2892"/>
                    <a:pt x="4359" y="2863"/>
                    <a:pt x="4557" y="2819"/>
                  </a:cubicBezTo>
                  <a:cubicBezTo>
                    <a:pt x="4755" y="2775"/>
                    <a:pt x="4950" y="2717"/>
                    <a:pt x="5134" y="2673"/>
                  </a:cubicBezTo>
                  <a:cubicBezTo>
                    <a:pt x="5317" y="2629"/>
                    <a:pt x="5488" y="2600"/>
                    <a:pt x="5659" y="2571"/>
                  </a:cubicBezTo>
                  <a:cubicBezTo>
                    <a:pt x="5830" y="2542"/>
                    <a:pt x="6001" y="2512"/>
                    <a:pt x="6177" y="2469"/>
                  </a:cubicBezTo>
                  <a:cubicBezTo>
                    <a:pt x="6353" y="2425"/>
                    <a:pt x="6534" y="2367"/>
                    <a:pt x="6717" y="2323"/>
                  </a:cubicBezTo>
                  <a:cubicBezTo>
                    <a:pt x="6900" y="2279"/>
                    <a:pt x="7086" y="2250"/>
                    <a:pt x="7264" y="2206"/>
                  </a:cubicBezTo>
                  <a:cubicBezTo>
                    <a:pt x="7443" y="2162"/>
                    <a:pt x="7614" y="2104"/>
                    <a:pt x="7790" y="2045"/>
                  </a:cubicBezTo>
                  <a:cubicBezTo>
                    <a:pt x="7966" y="1987"/>
                    <a:pt x="8146" y="1929"/>
                    <a:pt x="8327" y="1885"/>
                  </a:cubicBezTo>
                  <a:cubicBezTo>
                    <a:pt x="8508" y="1841"/>
                    <a:pt x="8689" y="1812"/>
                    <a:pt x="8872" y="1768"/>
                  </a:cubicBezTo>
                  <a:cubicBezTo>
                    <a:pt x="9055" y="1724"/>
                    <a:pt x="9241" y="1666"/>
                    <a:pt x="9432" y="1637"/>
                  </a:cubicBezTo>
                  <a:cubicBezTo>
                    <a:pt x="9622" y="1608"/>
                    <a:pt x="9818" y="1608"/>
                    <a:pt x="10013" y="1593"/>
                  </a:cubicBezTo>
                  <a:cubicBezTo>
                    <a:pt x="10209" y="1578"/>
                    <a:pt x="10404" y="1549"/>
                    <a:pt x="10590" y="1520"/>
                  </a:cubicBezTo>
                  <a:cubicBezTo>
                    <a:pt x="10776" y="1491"/>
                    <a:pt x="10951" y="1462"/>
                    <a:pt x="11127" y="1432"/>
                  </a:cubicBezTo>
                  <a:cubicBezTo>
                    <a:pt x="11303" y="1403"/>
                    <a:pt x="11479" y="1374"/>
                    <a:pt x="11663" y="1345"/>
                  </a:cubicBezTo>
                  <a:cubicBezTo>
                    <a:pt x="11846" y="1316"/>
                    <a:pt x="12036" y="1287"/>
                    <a:pt x="12222" y="1257"/>
                  </a:cubicBezTo>
                  <a:cubicBezTo>
                    <a:pt x="12408" y="1228"/>
                    <a:pt x="12589" y="1199"/>
                    <a:pt x="12774" y="1184"/>
                  </a:cubicBezTo>
                  <a:cubicBezTo>
                    <a:pt x="12960" y="1170"/>
                    <a:pt x="13151" y="1170"/>
                    <a:pt x="13341" y="1155"/>
                  </a:cubicBezTo>
                  <a:cubicBezTo>
                    <a:pt x="13532" y="1141"/>
                    <a:pt x="13722" y="1111"/>
                    <a:pt x="13903" y="1082"/>
                  </a:cubicBezTo>
                  <a:cubicBezTo>
                    <a:pt x="14084" y="1053"/>
                    <a:pt x="14255" y="1024"/>
                    <a:pt x="14426" y="1009"/>
                  </a:cubicBezTo>
                  <a:cubicBezTo>
                    <a:pt x="14597" y="995"/>
                    <a:pt x="14768" y="995"/>
                    <a:pt x="14944" y="995"/>
                  </a:cubicBezTo>
                  <a:cubicBezTo>
                    <a:pt x="15120" y="995"/>
                    <a:pt x="15301" y="995"/>
                    <a:pt x="15479" y="980"/>
                  </a:cubicBezTo>
                  <a:cubicBezTo>
                    <a:pt x="15658" y="965"/>
                    <a:pt x="15833" y="936"/>
                    <a:pt x="16029" y="922"/>
                  </a:cubicBezTo>
                  <a:cubicBezTo>
                    <a:pt x="16224" y="907"/>
                    <a:pt x="16439" y="907"/>
                    <a:pt x="16647" y="907"/>
                  </a:cubicBezTo>
                  <a:cubicBezTo>
                    <a:pt x="16855" y="907"/>
                    <a:pt x="17055" y="907"/>
                    <a:pt x="17258" y="878"/>
                  </a:cubicBezTo>
                  <a:cubicBezTo>
                    <a:pt x="17461" y="849"/>
                    <a:pt x="17666" y="790"/>
                    <a:pt x="17859" y="747"/>
                  </a:cubicBezTo>
                  <a:cubicBezTo>
                    <a:pt x="18052" y="703"/>
                    <a:pt x="18233" y="674"/>
                    <a:pt x="18406" y="630"/>
                  </a:cubicBezTo>
                  <a:cubicBezTo>
                    <a:pt x="18580" y="586"/>
                    <a:pt x="18746" y="528"/>
                    <a:pt x="18924" y="484"/>
                  </a:cubicBezTo>
                  <a:cubicBezTo>
                    <a:pt x="19103" y="440"/>
                    <a:pt x="19293" y="411"/>
                    <a:pt x="19484" y="382"/>
                  </a:cubicBezTo>
                  <a:cubicBezTo>
                    <a:pt x="19675" y="352"/>
                    <a:pt x="19865" y="323"/>
                    <a:pt x="20053" y="265"/>
                  </a:cubicBezTo>
                  <a:cubicBezTo>
                    <a:pt x="20241" y="207"/>
                    <a:pt x="20427" y="119"/>
                    <a:pt x="20610" y="61"/>
                  </a:cubicBezTo>
                  <a:cubicBezTo>
                    <a:pt x="20794" y="2"/>
                    <a:pt x="20974" y="-27"/>
                    <a:pt x="21116" y="31"/>
                  </a:cubicBezTo>
                  <a:cubicBezTo>
                    <a:pt x="21258" y="90"/>
                    <a:pt x="21361" y="236"/>
                    <a:pt x="21436" y="571"/>
                  </a:cubicBezTo>
                  <a:cubicBezTo>
                    <a:pt x="21512" y="907"/>
                    <a:pt x="21561" y="1432"/>
                    <a:pt x="21580" y="2104"/>
                  </a:cubicBezTo>
                  <a:cubicBezTo>
                    <a:pt x="21600" y="2775"/>
                    <a:pt x="21590" y="3592"/>
                    <a:pt x="21561" y="4497"/>
                  </a:cubicBezTo>
                  <a:cubicBezTo>
                    <a:pt x="21532" y="5402"/>
                    <a:pt x="21483" y="6395"/>
                    <a:pt x="21441" y="7372"/>
                  </a:cubicBezTo>
                  <a:cubicBezTo>
                    <a:pt x="21400" y="8350"/>
                    <a:pt x="21365" y="9314"/>
                    <a:pt x="21331" y="10262"/>
                  </a:cubicBezTo>
                  <a:cubicBezTo>
                    <a:pt x="21297" y="11211"/>
                    <a:pt x="21263" y="12145"/>
                    <a:pt x="21214" y="13137"/>
                  </a:cubicBezTo>
                  <a:cubicBezTo>
                    <a:pt x="21165" y="14130"/>
                    <a:pt x="21102" y="15181"/>
                    <a:pt x="21043" y="15998"/>
                  </a:cubicBezTo>
                  <a:cubicBezTo>
                    <a:pt x="20984" y="16815"/>
                    <a:pt x="20930" y="17399"/>
                    <a:pt x="20867" y="17808"/>
                  </a:cubicBezTo>
                  <a:cubicBezTo>
                    <a:pt x="20803" y="18216"/>
                    <a:pt x="20730" y="18450"/>
                    <a:pt x="20630" y="18552"/>
                  </a:cubicBezTo>
                  <a:cubicBezTo>
                    <a:pt x="20530" y="18654"/>
                    <a:pt x="20403" y="18625"/>
                    <a:pt x="20259" y="18581"/>
                  </a:cubicBezTo>
                  <a:cubicBezTo>
                    <a:pt x="20114" y="18537"/>
                    <a:pt x="19953" y="18479"/>
                    <a:pt x="19787" y="18435"/>
                  </a:cubicBezTo>
                  <a:cubicBezTo>
                    <a:pt x="19621" y="18391"/>
                    <a:pt x="19450" y="18362"/>
                    <a:pt x="19274" y="18333"/>
                  </a:cubicBezTo>
                  <a:cubicBezTo>
                    <a:pt x="19098" y="18304"/>
                    <a:pt x="18917" y="18275"/>
                    <a:pt x="18739" y="18245"/>
                  </a:cubicBezTo>
                  <a:cubicBezTo>
                    <a:pt x="18560" y="18216"/>
                    <a:pt x="18384" y="18187"/>
                    <a:pt x="18194" y="18158"/>
                  </a:cubicBezTo>
                  <a:cubicBezTo>
                    <a:pt x="18003" y="18129"/>
                    <a:pt x="17798" y="18099"/>
                    <a:pt x="17605" y="18070"/>
                  </a:cubicBezTo>
                  <a:cubicBezTo>
                    <a:pt x="17412" y="18041"/>
                    <a:pt x="17231" y="18012"/>
                    <a:pt x="17045" y="17983"/>
                  </a:cubicBezTo>
                  <a:cubicBezTo>
                    <a:pt x="16860" y="17954"/>
                    <a:pt x="16669" y="17924"/>
                    <a:pt x="16474" y="17910"/>
                  </a:cubicBezTo>
                  <a:cubicBezTo>
                    <a:pt x="16278" y="17895"/>
                    <a:pt x="16078" y="17895"/>
                    <a:pt x="15873" y="17881"/>
                  </a:cubicBezTo>
                  <a:cubicBezTo>
                    <a:pt x="15667" y="17866"/>
                    <a:pt x="15457" y="17837"/>
                    <a:pt x="15247" y="17822"/>
                  </a:cubicBezTo>
                  <a:cubicBezTo>
                    <a:pt x="15037" y="17808"/>
                    <a:pt x="14827" y="17808"/>
                    <a:pt x="14617" y="17778"/>
                  </a:cubicBezTo>
                  <a:cubicBezTo>
                    <a:pt x="14407" y="17749"/>
                    <a:pt x="14196" y="17691"/>
                    <a:pt x="14011" y="17662"/>
                  </a:cubicBezTo>
                  <a:cubicBezTo>
                    <a:pt x="13825" y="17632"/>
                    <a:pt x="13664" y="17632"/>
                    <a:pt x="13478" y="17618"/>
                  </a:cubicBezTo>
                  <a:cubicBezTo>
                    <a:pt x="13292" y="17603"/>
                    <a:pt x="13082" y="17574"/>
                    <a:pt x="12872" y="17545"/>
                  </a:cubicBezTo>
                  <a:cubicBezTo>
                    <a:pt x="12662" y="17516"/>
                    <a:pt x="12452" y="17487"/>
                    <a:pt x="12244" y="17457"/>
                  </a:cubicBezTo>
                  <a:cubicBezTo>
                    <a:pt x="12036" y="17428"/>
                    <a:pt x="11831" y="17399"/>
                    <a:pt x="11623" y="17384"/>
                  </a:cubicBezTo>
                  <a:cubicBezTo>
                    <a:pt x="11416" y="17370"/>
                    <a:pt x="11206" y="17370"/>
                    <a:pt x="11000" y="17370"/>
                  </a:cubicBezTo>
                  <a:cubicBezTo>
                    <a:pt x="10795" y="17370"/>
                    <a:pt x="10595" y="17370"/>
                    <a:pt x="10392" y="17384"/>
                  </a:cubicBezTo>
                  <a:cubicBezTo>
                    <a:pt x="10189" y="17399"/>
                    <a:pt x="9984" y="17428"/>
                    <a:pt x="9781" y="17472"/>
                  </a:cubicBezTo>
                  <a:cubicBezTo>
                    <a:pt x="9578" y="17516"/>
                    <a:pt x="9378" y="17574"/>
                    <a:pt x="9178" y="17647"/>
                  </a:cubicBezTo>
                  <a:cubicBezTo>
                    <a:pt x="8977" y="17720"/>
                    <a:pt x="8777" y="17808"/>
                    <a:pt x="8576" y="17910"/>
                  </a:cubicBezTo>
                  <a:cubicBezTo>
                    <a:pt x="8376" y="18012"/>
                    <a:pt x="8176" y="18129"/>
                    <a:pt x="7980" y="18231"/>
                  </a:cubicBezTo>
                  <a:cubicBezTo>
                    <a:pt x="7785" y="18333"/>
                    <a:pt x="7594" y="18421"/>
                    <a:pt x="7406" y="18523"/>
                  </a:cubicBezTo>
                  <a:cubicBezTo>
                    <a:pt x="7218" y="18625"/>
                    <a:pt x="7032" y="18742"/>
                    <a:pt x="6849" y="18873"/>
                  </a:cubicBezTo>
                  <a:cubicBezTo>
                    <a:pt x="6666" y="19004"/>
                    <a:pt x="6485" y="19150"/>
                    <a:pt x="6309" y="19296"/>
                  </a:cubicBezTo>
                  <a:cubicBezTo>
                    <a:pt x="6133" y="19442"/>
                    <a:pt x="5962" y="19588"/>
                    <a:pt x="5791" y="19734"/>
                  </a:cubicBezTo>
                  <a:cubicBezTo>
                    <a:pt x="5620" y="19880"/>
                    <a:pt x="5449" y="20026"/>
                    <a:pt x="5278" y="20157"/>
                  </a:cubicBezTo>
                  <a:cubicBezTo>
                    <a:pt x="5107" y="20289"/>
                    <a:pt x="4936" y="20405"/>
                    <a:pt x="4750" y="20551"/>
                  </a:cubicBezTo>
                  <a:cubicBezTo>
                    <a:pt x="4564" y="20697"/>
                    <a:pt x="4364" y="20872"/>
                    <a:pt x="4171" y="21004"/>
                  </a:cubicBezTo>
                  <a:cubicBezTo>
                    <a:pt x="3978" y="21135"/>
                    <a:pt x="3792" y="21223"/>
                    <a:pt x="3611" y="21310"/>
                  </a:cubicBezTo>
                  <a:cubicBezTo>
                    <a:pt x="3431" y="21398"/>
                    <a:pt x="3255" y="21485"/>
                    <a:pt x="3069" y="21529"/>
                  </a:cubicBezTo>
                  <a:cubicBezTo>
                    <a:pt x="2883" y="21573"/>
                    <a:pt x="2688" y="21573"/>
                    <a:pt x="2483" y="21573"/>
                  </a:cubicBezTo>
                  <a:cubicBezTo>
                    <a:pt x="2277" y="21573"/>
                    <a:pt x="2062" y="21573"/>
                    <a:pt x="1869" y="21558"/>
                  </a:cubicBezTo>
                  <a:cubicBezTo>
                    <a:pt x="1676" y="21544"/>
                    <a:pt x="1505" y="21515"/>
                    <a:pt x="1341" y="21471"/>
                  </a:cubicBezTo>
                  <a:cubicBezTo>
                    <a:pt x="1178" y="21427"/>
                    <a:pt x="1021" y="21369"/>
                    <a:pt x="863" y="21296"/>
                  </a:cubicBezTo>
                  <a:cubicBezTo>
                    <a:pt x="704" y="21223"/>
                    <a:pt x="542" y="21135"/>
                    <a:pt x="398" y="21091"/>
                  </a:cubicBezTo>
                  <a:cubicBezTo>
                    <a:pt x="254" y="21048"/>
                    <a:pt x="127" y="21048"/>
                    <a:pt x="0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23709" y="1403350"/>
              <a:ext cx="4449892" cy="73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77" fill="norm" stroke="1" extrusionOk="0">
                  <a:moveTo>
                    <a:pt x="147" y="5533"/>
                  </a:moveTo>
                  <a:cubicBezTo>
                    <a:pt x="121" y="5502"/>
                    <a:pt x="96" y="5470"/>
                    <a:pt x="93" y="5408"/>
                  </a:cubicBezTo>
                  <a:cubicBezTo>
                    <a:pt x="90" y="5345"/>
                    <a:pt x="111" y="5252"/>
                    <a:pt x="201" y="5064"/>
                  </a:cubicBezTo>
                  <a:cubicBezTo>
                    <a:pt x="291" y="4876"/>
                    <a:pt x="450" y="4595"/>
                    <a:pt x="617" y="4376"/>
                  </a:cubicBezTo>
                  <a:cubicBezTo>
                    <a:pt x="784" y="4157"/>
                    <a:pt x="959" y="4001"/>
                    <a:pt x="1146" y="3829"/>
                  </a:cubicBezTo>
                  <a:cubicBezTo>
                    <a:pt x="1334" y="3657"/>
                    <a:pt x="1534" y="3470"/>
                    <a:pt x="1729" y="3329"/>
                  </a:cubicBezTo>
                  <a:cubicBezTo>
                    <a:pt x="1924" y="3188"/>
                    <a:pt x="2114" y="3095"/>
                    <a:pt x="2299" y="3001"/>
                  </a:cubicBezTo>
                  <a:cubicBezTo>
                    <a:pt x="2484" y="2907"/>
                    <a:pt x="2664" y="2813"/>
                    <a:pt x="2846" y="2735"/>
                  </a:cubicBezTo>
                  <a:cubicBezTo>
                    <a:pt x="3029" y="2657"/>
                    <a:pt x="3214" y="2595"/>
                    <a:pt x="3404" y="2501"/>
                  </a:cubicBezTo>
                  <a:cubicBezTo>
                    <a:pt x="3594" y="2407"/>
                    <a:pt x="3789" y="2282"/>
                    <a:pt x="3979" y="2157"/>
                  </a:cubicBezTo>
                  <a:cubicBezTo>
                    <a:pt x="4169" y="2032"/>
                    <a:pt x="4354" y="1907"/>
                    <a:pt x="4536" y="1797"/>
                  </a:cubicBezTo>
                  <a:cubicBezTo>
                    <a:pt x="4719" y="1688"/>
                    <a:pt x="4898" y="1594"/>
                    <a:pt x="5081" y="1516"/>
                  </a:cubicBezTo>
                  <a:cubicBezTo>
                    <a:pt x="5263" y="1438"/>
                    <a:pt x="5448" y="1375"/>
                    <a:pt x="5648" y="1329"/>
                  </a:cubicBezTo>
                  <a:cubicBezTo>
                    <a:pt x="5849" y="1282"/>
                    <a:pt x="6064" y="1250"/>
                    <a:pt x="6278" y="1219"/>
                  </a:cubicBezTo>
                  <a:cubicBezTo>
                    <a:pt x="6491" y="1188"/>
                    <a:pt x="6701" y="1157"/>
                    <a:pt x="6917" y="1141"/>
                  </a:cubicBezTo>
                  <a:cubicBezTo>
                    <a:pt x="7133" y="1125"/>
                    <a:pt x="7354" y="1125"/>
                    <a:pt x="7572" y="1125"/>
                  </a:cubicBezTo>
                  <a:cubicBezTo>
                    <a:pt x="7790" y="1125"/>
                    <a:pt x="8006" y="1125"/>
                    <a:pt x="8222" y="1125"/>
                  </a:cubicBezTo>
                  <a:cubicBezTo>
                    <a:pt x="8438" y="1125"/>
                    <a:pt x="8653" y="1125"/>
                    <a:pt x="8856" y="1125"/>
                  </a:cubicBezTo>
                  <a:cubicBezTo>
                    <a:pt x="9059" y="1125"/>
                    <a:pt x="9249" y="1125"/>
                    <a:pt x="9444" y="1110"/>
                  </a:cubicBezTo>
                  <a:cubicBezTo>
                    <a:pt x="9640" y="1094"/>
                    <a:pt x="9840" y="1063"/>
                    <a:pt x="10040" y="1032"/>
                  </a:cubicBezTo>
                  <a:cubicBezTo>
                    <a:pt x="10241" y="1000"/>
                    <a:pt x="10441" y="969"/>
                    <a:pt x="10636" y="922"/>
                  </a:cubicBezTo>
                  <a:cubicBezTo>
                    <a:pt x="10831" y="875"/>
                    <a:pt x="11021" y="813"/>
                    <a:pt x="11206" y="750"/>
                  </a:cubicBezTo>
                  <a:cubicBezTo>
                    <a:pt x="11391" y="688"/>
                    <a:pt x="11571" y="625"/>
                    <a:pt x="11751" y="578"/>
                  </a:cubicBezTo>
                  <a:cubicBezTo>
                    <a:pt x="11931" y="531"/>
                    <a:pt x="12110" y="500"/>
                    <a:pt x="12298" y="469"/>
                  </a:cubicBezTo>
                  <a:cubicBezTo>
                    <a:pt x="12485" y="438"/>
                    <a:pt x="12681" y="406"/>
                    <a:pt x="12871" y="375"/>
                  </a:cubicBezTo>
                  <a:cubicBezTo>
                    <a:pt x="13061" y="344"/>
                    <a:pt x="13246" y="313"/>
                    <a:pt x="13431" y="297"/>
                  </a:cubicBezTo>
                  <a:cubicBezTo>
                    <a:pt x="13616" y="281"/>
                    <a:pt x="13800" y="281"/>
                    <a:pt x="14001" y="266"/>
                  </a:cubicBezTo>
                  <a:cubicBezTo>
                    <a:pt x="14201" y="250"/>
                    <a:pt x="14417" y="219"/>
                    <a:pt x="14627" y="188"/>
                  </a:cubicBezTo>
                  <a:cubicBezTo>
                    <a:pt x="14838" y="156"/>
                    <a:pt x="15044" y="125"/>
                    <a:pt x="15246" y="109"/>
                  </a:cubicBezTo>
                  <a:cubicBezTo>
                    <a:pt x="15449" y="94"/>
                    <a:pt x="15650" y="94"/>
                    <a:pt x="15863" y="94"/>
                  </a:cubicBezTo>
                  <a:cubicBezTo>
                    <a:pt x="16076" y="94"/>
                    <a:pt x="16302" y="94"/>
                    <a:pt x="16520" y="78"/>
                  </a:cubicBezTo>
                  <a:cubicBezTo>
                    <a:pt x="16739" y="63"/>
                    <a:pt x="16949" y="31"/>
                    <a:pt x="17168" y="16"/>
                  </a:cubicBezTo>
                  <a:cubicBezTo>
                    <a:pt x="17386" y="0"/>
                    <a:pt x="17612" y="0"/>
                    <a:pt x="17838" y="0"/>
                  </a:cubicBezTo>
                  <a:cubicBezTo>
                    <a:pt x="18064" y="0"/>
                    <a:pt x="18290" y="0"/>
                    <a:pt x="18511" y="16"/>
                  </a:cubicBezTo>
                  <a:cubicBezTo>
                    <a:pt x="18732" y="31"/>
                    <a:pt x="18947" y="63"/>
                    <a:pt x="19148" y="94"/>
                  </a:cubicBezTo>
                  <a:cubicBezTo>
                    <a:pt x="19348" y="125"/>
                    <a:pt x="19533" y="156"/>
                    <a:pt x="19726" y="188"/>
                  </a:cubicBezTo>
                  <a:cubicBezTo>
                    <a:pt x="19918" y="219"/>
                    <a:pt x="20119" y="250"/>
                    <a:pt x="20309" y="281"/>
                  </a:cubicBezTo>
                  <a:cubicBezTo>
                    <a:pt x="20499" y="313"/>
                    <a:pt x="20679" y="344"/>
                    <a:pt x="20861" y="375"/>
                  </a:cubicBezTo>
                  <a:cubicBezTo>
                    <a:pt x="21043" y="406"/>
                    <a:pt x="21228" y="438"/>
                    <a:pt x="21339" y="438"/>
                  </a:cubicBezTo>
                  <a:cubicBezTo>
                    <a:pt x="21449" y="438"/>
                    <a:pt x="21485" y="406"/>
                    <a:pt x="21511" y="485"/>
                  </a:cubicBezTo>
                  <a:cubicBezTo>
                    <a:pt x="21536" y="563"/>
                    <a:pt x="21552" y="750"/>
                    <a:pt x="21559" y="1297"/>
                  </a:cubicBezTo>
                  <a:cubicBezTo>
                    <a:pt x="21567" y="1844"/>
                    <a:pt x="21567" y="2751"/>
                    <a:pt x="21572" y="3767"/>
                  </a:cubicBezTo>
                  <a:cubicBezTo>
                    <a:pt x="21577" y="4783"/>
                    <a:pt x="21588" y="5908"/>
                    <a:pt x="21593" y="7065"/>
                  </a:cubicBezTo>
                  <a:cubicBezTo>
                    <a:pt x="21598" y="8221"/>
                    <a:pt x="21598" y="9409"/>
                    <a:pt x="21598" y="10675"/>
                  </a:cubicBezTo>
                  <a:cubicBezTo>
                    <a:pt x="21598" y="11941"/>
                    <a:pt x="21598" y="13285"/>
                    <a:pt x="21588" y="14301"/>
                  </a:cubicBezTo>
                  <a:cubicBezTo>
                    <a:pt x="21577" y="15317"/>
                    <a:pt x="21557" y="16005"/>
                    <a:pt x="21529" y="16708"/>
                  </a:cubicBezTo>
                  <a:cubicBezTo>
                    <a:pt x="21500" y="17411"/>
                    <a:pt x="21464" y="18130"/>
                    <a:pt x="21436" y="18802"/>
                  </a:cubicBezTo>
                  <a:cubicBezTo>
                    <a:pt x="21408" y="19474"/>
                    <a:pt x="21387" y="20100"/>
                    <a:pt x="21364" y="20459"/>
                  </a:cubicBezTo>
                  <a:cubicBezTo>
                    <a:pt x="21341" y="20819"/>
                    <a:pt x="21315" y="20912"/>
                    <a:pt x="21210" y="20975"/>
                  </a:cubicBezTo>
                  <a:cubicBezTo>
                    <a:pt x="21105" y="21037"/>
                    <a:pt x="20920" y="21069"/>
                    <a:pt x="20712" y="21084"/>
                  </a:cubicBezTo>
                  <a:cubicBezTo>
                    <a:pt x="20504" y="21100"/>
                    <a:pt x="20273" y="21100"/>
                    <a:pt x="20057" y="21100"/>
                  </a:cubicBezTo>
                  <a:cubicBezTo>
                    <a:pt x="19841" y="21100"/>
                    <a:pt x="19641" y="21100"/>
                    <a:pt x="19443" y="21100"/>
                  </a:cubicBezTo>
                  <a:cubicBezTo>
                    <a:pt x="19245" y="21100"/>
                    <a:pt x="19050" y="21100"/>
                    <a:pt x="18847" y="21069"/>
                  </a:cubicBezTo>
                  <a:cubicBezTo>
                    <a:pt x="18644" y="21037"/>
                    <a:pt x="18434" y="20975"/>
                    <a:pt x="18236" y="20928"/>
                  </a:cubicBezTo>
                  <a:cubicBezTo>
                    <a:pt x="18038" y="20881"/>
                    <a:pt x="17853" y="20850"/>
                    <a:pt x="17661" y="20834"/>
                  </a:cubicBezTo>
                  <a:cubicBezTo>
                    <a:pt x="17468" y="20819"/>
                    <a:pt x="17268" y="20819"/>
                    <a:pt x="17078" y="20787"/>
                  </a:cubicBezTo>
                  <a:cubicBezTo>
                    <a:pt x="16888" y="20756"/>
                    <a:pt x="16708" y="20693"/>
                    <a:pt x="16525" y="20647"/>
                  </a:cubicBezTo>
                  <a:cubicBezTo>
                    <a:pt x="16343" y="20600"/>
                    <a:pt x="16158" y="20568"/>
                    <a:pt x="15958" y="20522"/>
                  </a:cubicBezTo>
                  <a:cubicBezTo>
                    <a:pt x="15758" y="20475"/>
                    <a:pt x="15542" y="20412"/>
                    <a:pt x="15326" y="20350"/>
                  </a:cubicBezTo>
                  <a:cubicBezTo>
                    <a:pt x="15110" y="20287"/>
                    <a:pt x="14895" y="20225"/>
                    <a:pt x="14681" y="20146"/>
                  </a:cubicBezTo>
                  <a:cubicBezTo>
                    <a:pt x="14468" y="20068"/>
                    <a:pt x="14258" y="19975"/>
                    <a:pt x="14047" y="19896"/>
                  </a:cubicBezTo>
                  <a:cubicBezTo>
                    <a:pt x="13836" y="19818"/>
                    <a:pt x="13626" y="19756"/>
                    <a:pt x="13410" y="19693"/>
                  </a:cubicBezTo>
                  <a:cubicBezTo>
                    <a:pt x="13194" y="19631"/>
                    <a:pt x="12973" y="19568"/>
                    <a:pt x="12758" y="19506"/>
                  </a:cubicBezTo>
                  <a:cubicBezTo>
                    <a:pt x="12542" y="19443"/>
                    <a:pt x="12331" y="19381"/>
                    <a:pt x="12116" y="19334"/>
                  </a:cubicBezTo>
                  <a:cubicBezTo>
                    <a:pt x="11900" y="19287"/>
                    <a:pt x="11679" y="19256"/>
                    <a:pt x="11463" y="19224"/>
                  </a:cubicBezTo>
                  <a:cubicBezTo>
                    <a:pt x="11247" y="19193"/>
                    <a:pt x="11037" y="19162"/>
                    <a:pt x="10829" y="19146"/>
                  </a:cubicBezTo>
                  <a:cubicBezTo>
                    <a:pt x="10621" y="19131"/>
                    <a:pt x="10415" y="19131"/>
                    <a:pt x="10210" y="19131"/>
                  </a:cubicBezTo>
                  <a:cubicBezTo>
                    <a:pt x="10004" y="19131"/>
                    <a:pt x="9799" y="19131"/>
                    <a:pt x="9596" y="19131"/>
                  </a:cubicBezTo>
                  <a:cubicBezTo>
                    <a:pt x="9393" y="19131"/>
                    <a:pt x="9193" y="19131"/>
                    <a:pt x="8998" y="19146"/>
                  </a:cubicBezTo>
                  <a:cubicBezTo>
                    <a:pt x="8802" y="19162"/>
                    <a:pt x="8612" y="19193"/>
                    <a:pt x="8427" y="19240"/>
                  </a:cubicBezTo>
                  <a:cubicBezTo>
                    <a:pt x="8242" y="19287"/>
                    <a:pt x="8063" y="19349"/>
                    <a:pt x="7883" y="19396"/>
                  </a:cubicBezTo>
                  <a:cubicBezTo>
                    <a:pt x="7703" y="19443"/>
                    <a:pt x="7523" y="19474"/>
                    <a:pt x="7328" y="19521"/>
                  </a:cubicBezTo>
                  <a:cubicBezTo>
                    <a:pt x="7133" y="19568"/>
                    <a:pt x="6922" y="19631"/>
                    <a:pt x="6717" y="19662"/>
                  </a:cubicBezTo>
                  <a:cubicBezTo>
                    <a:pt x="6511" y="19693"/>
                    <a:pt x="6311" y="19693"/>
                    <a:pt x="6111" y="19693"/>
                  </a:cubicBezTo>
                  <a:cubicBezTo>
                    <a:pt x="5910" y="19693"/>
                    <a:pt x="5710" y="19693"/>
                    <a:pt x="5497" y="19693"/>
                  </a:cubicBezTo>
                  <a:cubicBezTo>
                    <a:pt x="5284" y="19693"/>
                    <a:pt x="5058" y="19693"/>
                    <a:pt x="4839" y="19709"/>
                  </a:cubicBezTo>
                  <a:cubicBezTo>
                    <a:pt x="4621" y="19724"/>
                    <a:pt x="4410" y="19756"/>
                    <a:pt x="4192" y="19771"/>
                  </a:cubicBezTo>
                  <a:cubicBezTo>
                    <a:pt x="3974" y="19787"/>
                    <a:pt x="3748" y="19787"/>
                    <a:pt x="3535" y="19803"/>
                  </a:cubicBezTo>
                  <a:cubicBezTo>
                    <a:pt x="3321" y="19818"/>
                    <a:pt x="3121" y="19849"/>
                    <a:pt x="2929" y="19896"/>
                  </a:cubicBezTo>
                  <a:cubicBezTo>
                    <a:pt x="2736" y="19943"/>
                    <a:pt x="2551" y="20006"/>
                    <a:pt x="2363" y="20084"/>
                  </a:cubicBezTo>
                  <a:cubicBezTo>
                    <a:pt x="2176" y="20162"/>
                    <a:pt x="1986" y="20256"/>
                    <a:pt x="1801" y="20381"/>
                  </a:cubicBezTo>
                  <a:cubicBezTo>
                    <a:pt x="1616" y="20506"/>
                    <a:pt x="1436" y="20662"/>
                    <a:pt x="1262" y="20850"/>
                  </a:cubicBezTo>
                  <a:cubicBezTo>
                    <a:pt x="1087" y="21037"/>
                    <a:pt x="917" y="21256"/>
                    <a:pt x="786" y="21397"/>
                  </a:cubicBezTo>
                  <a:cubicBezTo>
                    <a:pt x="656" y="21537"/>
                    <a:pt x="563" y="21600"/>
                    <a:pt x="473" y="21569"/>
                  </a:cubicBezTo>
                  <a:cubicBezTo>
                    <a:pt x="383" y="21537"/>
                    <a:pt x="296" y="21412"/>
                    <a:pt x="234" y="21225"/>
                  </a:cubicBezTo>
                  <a:cubicBezTo>
                    <a:pt x="173" y="21037"/>
                    <a:pt x="137" y="20787"/>
                    <a:pt x="103" y="20193"/>
                  </a:cubicBezTo>
                  <a:cubicBezTo>
                    <a:pt x="70" y="19599"/>
                    <a:pt x="39" y="18662"/>
                    <a:pt x="21" y="17599"/>
                  </a:cubicBezTo>
                  <a:cubicBezTo>
                    <a:pt x="3" y="16536"/>
                    <a:pt x="-2" y="15348"/>
                    <a:pt x="1" y="14192"/>
                  </a:cubicBezTo>
                  <a:cubicBezTo>
                    <a:pt x="3" y="13035"/>
                    <a:pt x="13" y="11910"/>
                    <a:pt x="44" y="10831"/>
                  </a:cubicBezTo>
                  <a:cubicBezTo>
                    <a:pt x="75" y="9753"/>
                    <a:pt x="126" y="8721"/>
                    <a:pt x="165" y="7924"/>
                  </a:cubicBezTo>
                  <a:cubicBezTo>
                    <a:pt x="203" y="7127"/>
                    <a:pt x="229" y="6564"/>
                    <a:pt x="257" y="6205"/>
                  </a:cubicBezTo>
                  <a:cubicBezTo>
                    <a:pt x="286" y="5845"/>
                    <a:pt x="316" y="5689"/>
                    <a:pt x="347" y="553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Drawing"/>
          <p:cNvGrpSpPr/>
          <p:nvPr/>
        </p:nvGrpSpPr>
        <p:grpSpPr>
          <a:xfrm>
            <a:off x="3153138" y="639628"/>
            <a:ext cx="4604258" cy="1196581"/>
            <a:chOff x="0" y="0"/>
            <a:chExt cx="4604257" cy="1196579"/>
          </a:xfrm>
        </p:grpSpPr>
        <p:sp>
          <p:nvSpPr>
            <p:cNvPr id="957" name="Line"/>
            <p:cNvSpPr/>
            <p:nvPr/>
          </p:nvSpPr>
          <p:spPr>
            <a:xfrm>
              <a:off x="92215" y="342504"/>
              <a:ext cx="142372" cy="11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80" fill="norm" stroke="1" extrusionOk="0">
                  <a:moveTo>
                    <a:pt x="1844" y="8677"/>
                  </a:moveTo>
                  <a:cubicBezTo>
                    <a:pt x="1684" y="13108"/>
                    <a:pt x="1524" y="17538"/>
                    <a:pt x="1444" y="19569"/>
                  </a:cubicBezTo>
                  <a:cubicBezTo>
                    <a:pt x="1364" y="21600"/>
                    <a:pt x="1364" y="21231"/>
                    <a:pt x="1124" y="18738"/>
                  </a:cubicBezTo>
                  <a:cubicBezTo>
                    <a:pt x="884" y="16246"/>
                    <a:pt x="404" y="11631"/>
                    <a:pt x="164" y="8400"/>
                  </a:cubicBezTo>
                  <a:cubicBezTo>
                    <a:pt x="-76" y="5169"/>
                    <a:pt x="-76" y="3323"/>
                    <a:pt x="324" y="2031"/>
                  </a:cubicBezTo>
                  <a:cubicBezTo>
                    <a:pt x="724" y="738"/>
                    <a:pt x="1524" y="0"/>
                    <a:pt x="2244" y="0"/>
                  </a:cubicBezTo>
                  <a:cubicBezTo>
                    <a:pt x="2964" y="0"/>
                    <a:pt x="3604" y="738"/>
                    <a:pt x="4564" y="2308"/>
                  </a:cubicBezTo>
                  <a:cubicBezTo>
                    <a:pt x="5524" y="3877"/>
                    <a:pt x="6804" y="6277"/>
                    <a:pt x="7844" y="7477"/>
                  </a:cubicBezTo>
                  <a:cubicBezTo>
                    <a:pt x="8884" y="8677"/>
                    <a:pt x="9684" y="8677"/>
                    <a:pt x="10404" y="8308"/>
                  </a:cubicBezTo>
                  <a:cubicBezTo>
                    <a:pt x="11124" y="7938"/>
                    <a:pt x="11764" y="7200"/>
                    <a:pt x="12244" y="6277"/>
                  </a:cubicBezTo>
                  <a:cubicBezTo>
                    <a:pt x="12724" y="5354"/>
                    <a:pt x="13044" y="4246"/>
                    <a:pt x="13444" y="3046"/>
                  </a:cubicBezTo>
                  <a:cubicBezTo>
                    <a:pt x="13844" y="1846"/>
                    <a:pt x="14324" y="554"/>
                    <a:pt x="14884" y="277"/>
                  </a:cubicBezTo>
                  <a:cubicBezTo>
                    <a:pt x="15444" y="0"/>
                    <a:pt x="16084" y="738"/>
                    <a:pt x="16644" y="2585"/>
                  </a:cubicBezTo>
                  <a:cubicBezTo>
                    <a:pt x="17204" y="4431"/>
                    <a:pt x="17684" y="7385"/>
                    <a:pt x="18004" y="9785"/>
                  </a:cubicBezTo>
                  <a:cubicBezTo>
                    <a:pt x="18324" y="12185"/>
                    <a:pt x="18484" y="14031"/>
                    <a:pt x="18644" y="15415"/>
                  </a:cubicBezTo>
                  <a:cubicBezTo>
                    <a:pt x="18804" y="16800"/>
                    <a:pt x="18964" y="17723"/>
                    <a:pt x="19284" y="17723"/>
                  </a:cubicBezTo>
                  <a:cubicBezTo>
                    <a:pt x="19604" y="17723"/>
                    <a:pt x="20084" y="16800"/>
                    <a:pt x="20484" y="15969"/>
                  </a:cubicBezTo>
                  <a:cubicBezTo>
                    <a:pt x="20884" y="15138"/>
                    <a:pt x="21204" y="14400"/>
                    <a:pt x="21524" y="13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71372" y="303563"/>
              <a:ext cx="67990" cy="12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23" fill="norm" stroke="1" extrusionOk="0">
                  <a:moveTo>
                    <a:pt x="17360" y="3230"/>
                  </a:moveTo>
                  <a:cubicBezTo>
                    <a:pt x="17360" y="2322"/>
                    <a:pt x="17360" y="1415"/>
                    <a:pt x="16530" y="779"/>
                  </a:cubicBezTo>
                  <a:cubicBezTo>
                    <a:pt x="15699" y="144"/>
                    <a:pt x="14037" y="-219"/>
                    <a:pt x="11711" y="144"/>
                  </a:cubicBezTo>
                  <a:cubicBezTo>
                    <a:pt x="9385" y="507"/>
                    <a:pt x="6394" y="1596"/>
                    <a:pt x="4234" y="3956"/>
                  </a:cubicBezTo>
                  <a:cubicBezTo>
                    <a:pt x="2074" y="6315"/>
                    <a:pt x="745" y="9946"/>
                    <a:pt x="246" y="12759"/>
                  </a:cubicBezTo>
                  <a:cubicBezTo>
                    <a:pt x="-252" y="15573"/>
                    <a:pt x="80" y="17569"/>
                    <a:pt x="579" y="19021"/>
                  </a:cubicBezTo>
                  <a:cubicBezTo>
                    <a:pt x="1077" y="20473"/>
                    <a:pt x="1742" y="21381"/>
                    <a:pt x="5231" y="21199"/>
                  </a:cubicBezTo>
                  <a:cubicBezTo>
                    <a:pt x="8720" y="21018"/>
                    <a:pt x="15034" y="19747"/>
                    <a:pt x="21348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72686" y="357321"/>
              <a:ext cx="730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200"/>
                    <a:pt x="5009" y="10800"/>
                    <a:pt x="8609" y="7200"/>
                  </a:cubicBezTo>
                  <a:cubicBezTo>
                    <a:pt x="12209" y="3600"/>
                    <a:pt x="1690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45736" y="312871"/>
              <a:ext cx="66676" cy="10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7477"/>
                  </a:moveTo>
                  <a:cubicBezTo>
                    <a:pt x="1371" y="6646"/>
                    <a:pt x="2743" y="5815"/>
                    <a:pt x="4286" y="5608"/>
                  </a:cubicBezTo>
                  <a:cubicBezTo>
                    <a:pt x="5829" y="5400"/>
                    <a:pt x="7543" y="5815"/>
                    <a:pt x="9086" y="7581"/>
                  </a:cubicBezTo>
                  <a:cubicBezTo>
                    <a:pt x="10629" y="9346"/>
                    <a:pt x="12000" y="12462"/>
                    <a:pt x="12686" y="14642"/>
                  </a:cubicBezTo>
                  <a:cubicBezTo>
                    <a:pt x="13371" y="16823"/>
                    <a:pt x="13371" y="18069"/>
                    <a:pt x="12857" y="19212"/>
                  </a:cubicBezTo>
                  <a:cubicBezTo>
                    <a:pt x="12343" y="20354"/>
                    <a:pt x="11314" y="21392"/>
                    <a:pt x="9943" y="21496"/>
                  </a:cubicBezTo>
                  <a:cubicBezTo>
                    <a:pt x="8571" y="21600"/>
                    <a:pt x="6857" y="20769"/>
                    <a:pt x="6343" y="18069"/>
                  </a:cubicBezTo>
                  <a:cubicBezTo>
                    <a:pt x="5829" y="15369"/>
                    <a:pt x="6514" y="10800"/>
                    <a:pt x="9257" y="7477"/>
                  </a:cubicBezTo>
                  <a:cubicBezTo>
                    <a:pt x="12000" y="4154"/>
                    <a:pt x="16800" y="20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42665" y="325571"/>
              <a:ext cx="80872" cy="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39" fill="norm" stroke="1" extrusionOk="0">
                  <a:moveTo>
                    <a:pt x="397" y="0"/>
                  </a:moveTo>
                  <a:cubicBezTo>
                    <a:pt x="117" y="6120"/>
                    <a:pt x="-164" y="12240"/>
                    <a:pt x="117" y="16020"/>
                  </a:cubicBezTo>
                  <a:cubicBezTo>
                    <a:pt x="397" y="19800"/>
                    <a:pt x="1239" y="21240"/>
                    <a:pt x="2220" y="21420"/>
                  </a:cubicBezTo>
                  <a:cubicBezTo>
                    <a:pt x="3202" y="21600"/>
                    <a:pt x="4324" y="20520"/>
                    <a:pt x="5306" y="18180"/>
                  </a:cubicBezTo>
                  <a:cubicBezTo>
                    <a:pt x="6288" y="15840"/>
                    <a:pt x="7130" y="12240"/>
                    <a:pt x="7831" y="9540"/>
                  </a:cubicBezTo>
                  <a:cubicBezTo>
                    <a:pt x="8532" y="6840"/>
                    <a:pt x="9093" y="5040"/>
                    <a:pt x="9654" y="5400"/>
                  </a:cubicBezTo>
                  <a:cubicBezTo>
                    <a:pt x="10215" y="5760"/>
                    <a:pt x="10776" y="8280"/>
                    <a:pt x="11478" y="10440"/>
                  </a:cubicBezTo>
                  <a:cubicBezTo>
                    <a:pt x="12179" y="12600"/>
                    <a:pt x="13020" y="14400"/>
                    <a:pt x="14142" y="15840"/>
                  </a:cubicBezTo>
                  <a:cubicBezTo>
                    <a:pt x="15265" y="17280"/>
                    <a:pt x="16667" y="18360"/>
                    <a:pt x="17930" y="18000"/>
                  </a:cubicBezTo>
                  <a:cubicBezTo>
                    <a:pt x="19192" y="17640"/>
                    <a:pt x="20314" y="15840"/>
                    <a:pt x="21436" y="1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58461" y="204921"/>
              <a:ext cx="3176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59"/>
                    <a:pt x="14400" y="9318"/>
                    <a:pt x="18000" y="12918"/>
                  </a:cubicBezTo>
                  <a:cubicBezTo>
                    <a:pt x="21600" y="16518"/>
                    <a:pt x="216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93386" y="272646"/>
              <a:ext cx="82551" cy="6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2003"/>
                  </a:moveTo>
                  <a:cubicBezTo>
                    <a:pt x="831" y="13374"/>
                    <a:pt x="1662" y="14746"/>
                    <a:pt x="2769" y="15260"/>
                  </a:cubicBezTo>
                  <a:cubicBezTo>
                    <a:pt x="3877" y="15774"/>
                    <a:pt x="5262" y="15431"/>
                    <a:pt x="7200" y="13717"/>
                  </a:cubicBezTo>
                  <a:cubicBezTo>
                    <a:pt x="9138" y="12003"/>
                    <a:pt x="11631" y="8917"/>
                    <a:pt x="12877" y="6346"/>
                  </a:cubicBezTo>
                  <a:cubicBezTo>
                    <a:pt x="14123" y="3774"/>
                    <a:pt x="14123" y="1717"/>
                    <a:pt x="13431" y="689"/>
                  </a:cubicBezTo>
                  <a:cubicBezTo>
                    <a:pt x="12738" y="-340"/>
                    <a:pt x="11354" y="-340"/>
                    <a:pt x="9277" y="1546"/>
                  </a:cubicBezTo>
                  <a:cubicBezTo>
                    <a:pt x="7200" y="3431"/>
                    <a:pt x="4431" y="7203"/>
                    <a:pt x="3046" y="10117"/>
                  </a:cubicBezTo>
                  <a:cubicBezTo>
                    <a:pt x="1662" y="13031"/>
                    <a:pt x="1662" y="15089"/>
                    <a:pt x="4985" y="16803"/>
                  </a:cubicBezTo>
                  <a:cubicBezTo>
                    <a:pt x="8308" y="18517"/>
                    <a:pt x="14954" y="19889"/>
                    <a:pt x="2160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1711" y="452571"/>
              <a:ext cx="688976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5" y="20607"/>
                    <a:pt x="2190" y="19614"/>
                    <a:pt x="3401" y="18621"/>
                  </a:cubicBezTo>
                  <a:cubicBezTo>
                    <a:pt x="4612" y="17628"/>
                    <a:pt x="5939" y="16634"/>
                    <a:pt x="7283" y="15269"/>
                  </a:cubicBezTo>
                  <a:cubicBezTo>
                    <a:pt x="8627" y="13903"/>
                    <a:pt x="9987" y="12166"/>
                    <a:pt x="11198" y="10552"/>
                  </a:cubicBezTo>
                  <a:cubicBezTo>
                    <a:pt x="12409" y="8938"/>
                    <a:pt x="13471" y="7448"/>
                    <a:pt x="14881" y="5959"/>
                  </a:cubicBezTo>
                  <a:cubicBezTo>
                    <a:pt x="16291" y="4469"/>
                    <a:pt x="18050" y="2979"/>
                    <a:pt x="19228" y="1986"/>
                  </a:cubicBezTo>
                  <a:cubicBezTo>
                    <a:pt x="20406" y="993"/>
                    <a:pt x="21003" y="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80611" y="487496"/>
              <a:ext cx="5842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0" y="20855"/>
                    <a:pt x="2739" y="20110"/>
                    <a:pt x="4148" y="19117"/>
                  </a:cubicBezTo>
                  <a:cubicBezTo>
                    <a:pt x="5557" y="18124"/>
                    <a:pt x="7004" y="16883"/>
                    <a:pt x="8550" y="15145"/>
                  </a:cubicBezTo>
                  <a:cubicBezTo>
                    <a:pt x="10096" y="13407"/>
                    <a:pt x="11739" y="11172"/>
                    <a:pt x="13363" y="9186"/>
                  </a:cubicBezTo>
                  <a:cubicBezTo>
                    <a:pt x="14987" y="7200"/>
                    <a:pt x="16591" y="5462"/>
                    <a:pt x="17961" y="3972"/>
                  </a:cubicBezTo>
                  <a:cubicBezTo>
                    <a:pt x="19330" y="2483"/>
                    <a:pt x="20465" y="12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68011" y="26524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80711" y="32874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364357" y="173037"/>
              <a:ext cx="171980" cy="33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2" fill="norm" stroke="1" extrusionOk="0">
                  <a:moveTo>
                    <a:pt x="3622" y="4261"/>
                  </a:moveTo>
                  <a:cubicBezTo>
                    <a:pt x="2963" y="4396"/>
                    <a:pt x="2304" y="4531"/>
                    <a:pt x="1778" y="4463"/>
                  </a:cubicBezTo>
                  <a:cubicBezTo>
                    <a:pt x="1251" y="4396"/>
                    <a:pt x="856" y="4126"/>
                    <a:pt x="724" y="3822"/>
                  </a:cubicBezTo>
                  <a:cubicBezTo>
                    <a:pt x="592" y="3519"/>
                    <a:pt x="724" y="3181"/>
                    <a:pt x="1317" y="2641"/>
                  </a:cubicBezTo>
                  <a:cubicBezTo>
                    <a:pt x="1909" y="2101"/>
                    <a:pt x="2963" y="1358"/>
                    <a:pt x="3819" y="987"/>
                  </a:cubicBezTo>
                  <a:cubicBezTo>
                    <a:pt x="4675" y="616"/>
                    <a:pt x="5334" y="616"/>
                    <a:pt x="5729" y="785"/>
                  </a:cubicBezTo>
                  <a:cubicBezTo>
                    <a:pt x="6124" y="953"/>
                    <a:pt x="6256" y="1291"/>
                    <a:pt x="6256" y="2337"/>
                  </a:cubicBezTo>
                  <a:cubicBezTo>
                    <a:pt x="6256" y="3383"/>
                    <a:pt x="6124" y="5139"/>
                    <a:pt x="5795" y="6860"/>
                  </a:cubicBezTo>
                  <a:cubicBezTo>
                    <a:pt x="5465" y="8581"/>
                    <a:pt x="4939" y="10268"/>
                    <a:pt x="4280" y="11551"/>
                  </a:cubicBezTo>
                  <a:cubicBezTo>
                    <a:pt x="3622" y="12834"/>
                    <a:pt x="2831" y="13711"/>
                    <a:pt x="2107" y="14217"/>
                  </a:cubicBezTo>
                  <a:cubicBezTo>
                    <a:pt x="1382" y="14724"/>
                    <a:pt x="724" y="14859"/>
                    <a:pt x="329" y="14724"/>
                  </a:cubicBezTo>
                  <a:cubicBezTo>
                    <a:pt x="-66" y="14588"/>
                    <a:pt x="-198" y="14183"/>
                    <a:pt x="461" y="13104"/>
                  </a:cubicBezTo>
                  <a:cubicBezTo>
                    <a:pt x="1119" y="12024"/>
                    <a:pt x="2568" y="10268"/>
                    <a:pt x="4609" y="8480"/>
                  </a:cubicBezTo>
                  <a:cubicBezTo>
                    <a:pt x="6651" y="6691"/>
                    <a:pt x="9285" y="4868"/>
                    <a:pt x="11063" y="3552"/>
                  </a:cubicBezTo>
                  <a:cubicBezTo>
                    <a:pt x="12841" y="2236"/>
                    <a:pt x="13763" y="1426"/>
                    <a:pt x="14553" y="852"/>
                  </a:cubicBezTo>
                  <a:cubicBezTo>
                    <a:pt x="15343" y="278"/>
                    <a:pt x="16002" y="-59"/>
                    <a:pt x="16200" y="8"/>
                  </a:cubicBezTo>
                  <a:cubicBezTo>
                    <a:pt x="16397" y="76"/>
                    <a:pt x="16134" y="548"/>
                    <a:pt x="15278" y="2000"/>
                  </a:cubicBezTo>
                  <a:cubicBezTo>
                    <a:pt x="14422" y="3451"/>
                    <a:pt x="12973" y="5881"/>
                    <a:pt x="11656" y="8142"/>
                  </a:cubicBezTo>
                  <a:cubicBezTo>
                    <a:pt x="10339" y="10404"/>
                    <a:pt x="9153" y="12496"/>
                    <a:pt x="8297" y="14319"/>
                  </a:cubicBezTo>
                  <a:cubicBezTo>
                    <a:pt x="7441" y="16141"/>
                    <a:pt x="6914" y="17694"/>
                    <a:pt x="6651" y="18774"/>
                  </a:cubicBezTo>
                  <a:cubicBezTo>
                    <a:pt x="6387" y="19853"/>
                    <a:pt x="6387" y="20461"/>
                    <a:pt x="6651" y="20866"/>
                  </a:cubicBezTo>
                  <a:cubicBezTo>
                    <a:pt x="6914" y="21271"/>
                    <a:pt x="7441" y="21473"/>
                    <a:pt x="8100" y="21507"/>
                  </a:cubicBezTo>
                  <a:cubicBezTo>
                    <a:pt x="8758" y="21541"/>
                    <a:pt x="9548" y="21406"/>
                    <a:pt x="10602" y="20630"/>
                  </a:cubicBezTo>
                  <a:cubicBezTo>
                    <a:pt x="11656" y="19853"/>
                    <a:pt x="12973" y="18436"/>
                    <a:pt x="13631" y="17559"/>
                  </a:cubicBezTo>
                  <a:cubicBezTo>
                    <a:pt x="14290" y="16681"/>
                    <a:pt x="14290" y="16344"/>
                    <a:pt x="14092" y="16040"/>
                  </a:cubicBezTo>
                  <a:cubicBezTo>
                    <a:pt x="13895" y="15736"/>
                    <a:pt x="13500" y="15466"/>
                    <a:pt x="13302" y="15162"/>
                  </a:cubicBezTo>
                  <a:cubicBezTo>
                    <a:pt x="13104" y="14859"/>
                    <a:pt x="13104" y="14521"/>
                    <a:pt x="14487" y="14015"/>
                  </a:cubicBezTo>
                  <a:cubicBezTo>
                    <a:pt x="15870" y="13509"/>
                    <a:pt x="18636" y="12834"/>
                    <a:pt x="21402" y="12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927920" y="157906"/>
              <a:ext cx="103717" cy="21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892"/>
                  </a:moveTo>
                  <a:cubicBezTo>
                    <a:pt x="20718" y="574"/>
                    <a:pt x="19837" y="257"/>
                    <a:pt x="18845" y="98"/>
                  </a:cubicBezTo>
                  <a:cubicBezTo>
                    <a:pt x="17853" y="-61"/>
                    <a:pt x="16751" y="-61"/>
                    <a:pt x="14988" y="363"/>
                  </a:cubicBezTo>
                  <a:cubicBezTo>
                    <a:pt x="13224" y="786"/>
                    <a:pt x="10800" y="1633"/>
                    <a:pt x="8706" y="3115"/>
                  </a:cubicBezTo>
                  <a:cubicBezTo>
                    <a:pt x="6612" y="4598"/>
                    <a:pt x="4849" y="6715"/>
                    <a:pt x="3527" y="9045"/>
                  </a:cubicBezTo>
                  <a:cubicBezTo>
                    <a:pt x="2204" y="11374"/>
                    <a:pt x="1322" y="13915"/>
                    <a:pt x="771" y="15715"/>
                  </a:cubicBezTo>
                  <a:cubicBezTo>
                    <a:pt x="220" y="17515"/>
                    <a:pt x="0" y="18574"/>
                    <a:pt x="0" y="19421"/>
                  </a:cubicBezTo>
                  <a:cubicBezTo>
                    <a:pt x="0" y="20268"/>
                    <a:pt x="220" y="20904"/>
                    <a:pt x="992" y="21221"/>
                  </a:cubicBezTo>
                  <a:cubicBezTo>
                    <a:pt x="1763" y="21539"/>
                    <a:pt x="3086" y="21539"/>
                    <a:pt x="5620" y="20957"/>
                  </a:cubicBezTo>
                  <a:cubicBezTo>
                    <a:pt x="8155" y="20374"/>
                    <a:pt x="11902" y="19210"/>
                    <a:pt x="15649" y="18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923686" y="281121"/>
              <a:ext cx="762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060211" y="290646"/>
              <a:ext cx="31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076086" y="344621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225311" y="328746"/>
              <a:ext cx="476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285636" y="31922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463436" y="312871"/>
              <a:ext cx="190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638194" y="93796"/>
              <a:ext cx="76068" cy="20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5" fill="norm" stroke="1" extrusionOk="0">
                  <a:moveTo>
                    <a:pt x="19763" y="0"/>
                  </a:moveTo>
                  <a:cubicBezTo>
                    <a:pt x="16463" y="110"/>
                    <a:pt x="13163" y="219"/>
                    <a:pt x="10013" y="822"/>
                  </a:cubicBezTo>
                  <a:cubicBezTo>
                    <a:pt x="6863" y="1425"/>
                    <a:pt x="3863" y="2522"/>
                    <a:pt x="2213" y="5098"/>
                  </a:cubicBezTo>
                  <a:cubicBezTo>
                    <a:pt x="563" y="7675"/>
                    <a:pt x="263" y="11732"/>
                    <a:pt x="113" y="14309"/>
                  </a:cubicBezTo>
                  <a:cubicBezTo>
                    <a:pt x="-37" y="16885"/>
                    <a:pt x="-37" y="17982"/>
                    <a:pt x="113" y="18914"/>
                  </a:cubicBezTo>
                  <a:cubicBezTo>
                    <a:pt x="263" y="19846"/>
                    <a:pt x="563" y="20613"/>
                    <a:pt x="1463" y="21052"/>
                  </a:cubicBezTo>
                  <a:cubicBezTo>
                    <a:pt x="2363" y="21490"/>
                    <a:pt x="3863" y="21600"/>
                    <a:pt x="7313" y="21326"/>
                  </a:cubicBezTo>
                  <a:cubicBezTo>
                    <a:pt x="10763" y="21052"/>
                    <a:pt x="16163" y="20394"/>
                    <a:pt x="21563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641236" y="227146"/>
              <a:ext cx="666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737955" y="219404"/>
              <a:ext cx="86934" cy="9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26" fill="norm" stroke="1" extrusionOk="0">
                  <a:moveTo>
                    <a:pt x="1981" y="3160"/>
                  </a:moveTo>
                  <a:cubicBezTo>
                    <a:pt x="1721" y="8382"/>
                    <a:pt x="1460" y="13604"/>
                    <a:pt x="1070" y="16809"/>
                  </a:cubicBezTo>
                  <a:cubicBezTo>
                    <a:pt x="680" y="20013"/>
                    <a:pt x="159" y="21200"/>
                    <a:pt x="29" y="20725"/>
                  </a:cubicBezTo>
                  <a:cubicBezTo>
                    <a:pt x="-101" y="20251"/>
                    <a:pt x="159" y="18114"/>
                    <a:pt x="1721" y="14554"/>
                  </a:cubicBezTo>
                  <a:cubicBezTo>
                    <a:pt x="3282" y="10993"/>
                    <a:pt x="6145" y="6009"/>
                    <a:pt x="9007" y="3160"/>
                  </a:cubicBezTo>
                  <a:cubicBezTo>
                    <a:pt x="11870" y="312"/>
                    <a:pt x="14733" y="-400"/>
                    <a:pt x="17075" y="193"/>
                  </a:cubicBezTo>
                  <a:cubicBezTo>
                    <a:pt x="19417" y="787"/>
                    <a:pt x="21239" y="2686"/>
                    <a:pt x="21369" y="6009"/>
                  </a:cubicBezTo>
                  <a:cubicBezTo>
                    <a:pt x="21499" y="9332"/>
                    <a:pt x="19938" y="14079"/>
                    <a:pt x="18376" y="18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184938" y="191333"/>
              <a:ext cx="246874" cy="11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51" fill="norm" stroke="1" extrusionOk="0">
                  <a:moveTo>
                    <a:pt x="4640" y="10968"/>
                  </a:moveTo>
                  <a:cubicBezTo>
                    <a:pt x="4640" y="9968"/>
                    <a:pt x="4640" y="8968"/>
                    <a:pt x="4547" y="7868"/>
                  </a:cubicBezTo>
                  <a:cubicBezTo>
                    <a:pt x="4455" y="6768"/>
                    <a:pt x="4270" y="5568"/>
                    <a:pt x="3809" y="5268"/>
                  </a:cubicBezTo>
                  <a:cubicBezTo>
                    <a:pt x="3347" y="4968"/>
                    <a:pt x="2609" y="5568"/>
                    <a:pt x="1917" y="7768"/>
                  </a:cubicBezTo>
                  <a:cubicBezTo>
                    <a:pt x="1224" y="9968"/>
                    <a:pt x="578" y="13768"/>
                    <a:pt x="255" y="16168"/>
                  </a:cubicBezTo>
                  <a:cubicBezTo>
                    <a:pt x="-68" y="18568"/>
                    <a:pt x="-68" y="19568"/>
                    <a:pt x="163" y="20268"/>
                  </a:cubicBezTo>
                  <a:cubicBezTo>
                    <a:pt x="394" y="20968"/>
                    <a:pt x="855" y="21368"/>
                    <a:pt x="1455" y="20268"/>
                  </a:cubicBezTo>
                  <a:cubicBezTo>
                    <a:pt x="2055" y="19168"/>
                    <a:pt x="2794" y="16568"/>
                    <a:pt x="3255" y="14668"/>
                  </a:cubicBezTo>
                  <a:cubicBezTo>
                    <a:pt x="3717" y="12768"/>
                    <a:pt x="3901" y="11568"/>
                    <a:pt x="4040" y="11468"/>
                  </a:cubicBezTo>
                  <a:cubicBezTo>
                    <a:pt x="4178" y="11368"/>
                    <a:pt x="4270" y="12368"/>
                    <a:pt x="4363" y="13368"/>
                  </a:cubicBezTo>
                  <a:cubicBezTo>
                    <a:pt x="4455" y="14368"/>
                    <a:pt x="4547" y="15368"/>
                    <a:pt x="4870" y="16168"/>
                  </a:cubicBezTo>
                  <a:cubicBezTo>
                    <a:pt x="5194" y="16968"/>
                    <a:pt x="5747" y="17568"/>
                    <a:pt x="6163" y="17368"/>
                  </a:cubicBezTo>
                  <a:cubicBezTo>
                    <a:pt x="6578" y="17168"/>
                    <a:pt x="6855" y="16168"/>
                    <a:pt x="7132" y="13968"/>
                  </a:cubicBezTo>
                  <a:cubicBezTo>
                    <a:pt x="7409" y="11768"/>
                    <a:pt x="7686" y="8368"/>
                    <a:pt x="7824" y="5868"/>
                  </a:cubicBezTo>
                  <a:cubicBezTo>
                    <a:pt x="7963" y="3368"/>
                    <a:pt x="7963" y="1768"/>
                    <a:pt x="8194" y="868"/>
                  </a:cubicBezTo>
                  <a:cubicBezTo>
                    <a:pt x="8424" y="-32"/>
                    <a:pt x="8886" y="-232"/>
                    <a:pt x="9624" y="268"/>
                  </a:cubicBezTo>
                  <a:cubicBezTo>
                    <a:pt x="10363" y="768"/>
                    <a:pt x="11378" y="1968"/>
                    <a:pt x="11747" y="3568"/>
                  </a:cubicBezTo>
                  <a:cubicBezTo>
                    <a:pt x="12117" y="5168"/>
                    <a:pt x="11840" y="7168"/>
                    <a:pt x="11563" y="8668"/>
                  </a:cubicBezTo>
                  <a:cubicBezTo>
                    <a:pt x="11286" y="10168"/>
                    <a:pt x="11009" y="11168"/>
                    <a:pt x="10870" y="12168"/>
                  </a:cubicBezTo>
                  <a:cubicBezTo>
                    <a:pt x="10732" y="13168"/>
                    <a:pt x="10732" y="14168"/>
                    <a:pt x="10870" y="15168"/>
                  </a:cubicBezTo>
                  <a:cubicBezTo>
                    <a:pt x="11009" y="16168"/>
                    <a:pt x="11286" y="17168"/>
                    <a:pt x="11932" y="17568"/>
                  </a:cubicBezTo>
                  <a:cubicBezTo>
                    <a:pt x="12578" y="17968"/>
                    <a:pt x="13594" y="17768"/>
                    <a:pt x="14747" y="16468"/>
                  </a:cubicBezTo>
                  <a:cubicBezTo>
                    <a:pt x="15901" y="15168"/>
                    <a:pt x="17194" y="12768"/>
                    <a:pt x="17978" y="10768"/>
                  </a:cubicBezTo>
                  <a:cubicBezTo>
                    <a:pt x="18763" y="8768"/>
                    <a:pt x="19040" y="7168"/>
                    <a:pt x="19086" y="5868"/>
                  </a:cubicBezTo>
                  <a:cubicBezTo>
                    <a:pt x="19132" y="4568"/>
                    <a:pt x="18947" y="3568"/>
                    <a:pt x="18624" y="3368"/>
                  </a:cubicBezTo>
                  <a:cubicBezTo>
                    <a:pt x="18301" y="3168"/>
                    <a:pt x="17840" y="3768"/>
                    <a:pt x="17332" y="4968"/>
                  </a:cubicBezTo>
                  <a:cubicBezTo>
                    <a:pt x="16824" y="6168"/>
                    <a:pt x="16270" y="7968"/>
                    <a:pt x="15947" y="10068"/>
                  </a:cubicBezTo>
                  <a:cubicBezTo>
                    <a:pt x="15624" y="12168"/>
                    <a:pt x="15532" y="14568"/>
                    <a:pt x="16501" y="15768"/>
                  </a:cubicBezTo>
                  <a:cubicBezTo>
                    <a:pt x="17470" y="16968"/>
                    <a:pt x="19501" y="16968"/>
                    <a:pt x="21532" y="1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765399" y="123564"/>
              <a:ext cx="113030" cy="1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61" fill="norm" stroke="1" extrusionOk="0">
                  <a:moveTo>
                    <a:pt x="1776" y="8748"/>
                  </a:moveTo>
                  <a:cubicBezTo>
                    <a:pt x="1372" y="12574"/>
                    <a:pt x="968" y="16400"/>
                    <a:pt x="666" y="18622"/>
                  </a:cubicBezTo>
                  <a:cubicBezTo>
                    <a:pt x="363" y="20844"/>
                    <a:pt x="161" y="21461"/>
                    <a:pt x="60" y="21461"/>
                  </a:cubicBezTo>
                  <a:cubicBezTo>
                    <a:pt x="-41" y="21461"/>
                    <a:pt x="-41" y="20844"/>
                    <a:pt x="262" y="18437"/>
                  </a:cubicBezTo>
                  <a:cubicBezTo>
                    <a:pt x="565" y="16030"/>
                    <a:pt x="1170" y="11834"/>
                    <a:pt x="1776" y="8748"/>
                  </a:cubicBezTo>
                  <a:cubicBezTo>
                    <a:pt x="2381" y="5662"/>
                    <a:pt x="2987" y="3687"/>
                    <a:pt x="3492" y="2330"/>
                  </a:cubicBezTo>
                  <a:cubicBezTo>
                    <a:pt x="3996" y="972"/>
                    <a:pt x="4400" y="231"/>
                    <a:pt x="5006" y="46"/>
                  </a:cubicBezTo>
                  <a:cubicBezTo>
                    <a:pt x="5611" y="-139"/>
                    <a:pt x="6419" y="231"/>
                    <a:pt x="7125" y="1219"/>
                  </a:cubicBezTo>
                  <a:cubicBezTo>
                    <a:pt x="7832" y="2206"/>
                    <a:pt x="8438" y="3811"/>
                    <a:pt x="8841" y="4922"/>
                  </a:cubicBezTo>
                  <a:cubicBezTo>
                    <a:pt x="9245" y="6032"/>
                    <a:pt x="9447" y="6650"/>
                    <a:pt x="9952" y="7143"/>
                  </a:cubicBezTo>
                  <a:cubicBezTo>
                    <a:pt x="10456" y="7637"/>
                    <a:pt x="11264" y="8007"/>
                    <a:pt x="12071" y="7946"/>
                  </a:cubicBezTo>
                  <a:cubicBezTo>
                    <a:pt x="12879" y="7884"/>
                    <a:pt x="13686" y="7390"/>
                    <a:pt x="14796" y="6464"/>
                  </a:cubicBezTo>
                  <a:cubicBezTo>
                    <a:pt x="15907" y="5539"/>
                    <a:pt x="17320" y="4181"/>
                    <a:pt x="18430" y="3194"/>
                  </a:cubicBezTo>
                  <a:cubicBezTo>
                    <a:pt x="19540" y="2206"/>
                    <a:pt x="20348" y="1589"/>
                    <a:pt x="20852" y="1589"/>
                  </a:cubicBezTo>
                  <a:cubicBezTo>
                    <a:pt x="21357" y="1589"/>
                    <a:pt x="21559" y="2206"/>
                    <a:pt x="21559" y="4428"/>
                  </a:cubicBezTo>
                  <a:cubicBezTo>
                    <a:pt x="21559" y="6650"/>
                    <a:pt x="21357" y="10476"/>
                    <a:pt x="21256" y="12759"/>
                  </a:cubicBezTo>
                  <a:cubicBezTo>
                    <a:pt x="21155" y="15043"/>
                    <a:pt x="21155" y="15783"/>
                    <a:pt x="21155" y="16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921403" y="129572"/>
              <a:ext cx="97784" cy="13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5" fill="norm" stroke="1" extrusionOk="0">
                  <a:moveTo>
                    <a:pt x="21459" y="1846"/>
                  </a:moveTo>
                  <a:cubicBezTo>
                    <a:pt x="20762" y="1186"/>
                    <a:pt x="20065" y="527"/>
                    <a:pt x="18904" y="197"/>
                  </a:cubicBezTo>
                  <a:cubicBezTo>
                    <a:pt x="17743" y="-133"/>
                    <a:pt x="16117" y="-133"/>
                    <a:pt x="13562" y="856"/>
                  </a:cubicBezTo>
                  <a:cubicBezTo>
                    <a:pt x="11007" y="1846"/>
                    <a:pt x="7524" y="3824"/>
                    <a:pt x="5085" y="6792"/>
                  </a:cubicBezTo>
                  <a:cubicBezTo>
                    <a:pt x="2646" y="9760"/>
                    <a:pt x="1253" y="13717"/>
                    <a:pt x="556" y="16108"/>
                  </a:cubicBezTo>
                  <a:cubicBezTo>
                    <a:pt x="-141" y="18499"/>
                    <a:pt x="-141" y="19323"/>
                    <a:pt x="324" y="20065"/>
                  </a:cubicBezTo>
                  <a:cubicBezTo>
                    <a:pt x="788" y="20807"/>
                    <a:pt x="1717" y="21467"/>
                    <a:pt x="5317" y="21137"/>
                  </a:cubicBezTo>
                  <a:cubicBezTo>
                    <a:pt x="8917" y="20807"/>
                    <a:pt x="15188" y="19488"/>
                    <a:pt x="21459" y="18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954628" y="203193"/>
              <a:ext cx="48684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4696" y="20015"/>
                  </a:moveTo>
                  <a:cubicBezTo>
                    <a:pt x="2348" y="15695"/>
                    <a:pt x="0" y="11375"/>
                    <a:pt x="0" y="7055"/>
                  </a:cubicBezTo>
                  <a:cubicBezTo>
                    <a:pt x="0" y="2735"/>
                    <a:pt x="2348" y="-1585"/>
                    <a:pt x="6339" y="575"/>
                  </a:cubicBezTo>
                  <a:cubicBezTo>
                    <a:pt x="10330" y="2735"/>
                    <a:pt x="1596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022361" y="243021"/>
              <a:ext cx="2857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339861" y="76700"/>
              <a:ext cx="142876" cy="19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10560" y="826"/>
                  </a:moveTo>
                  <a:cubicBezTo>
                    <a:pt x="9280" y="3367"/>
                    <a:pt x="8000" y="5908"/>
                    <a:pt x="6960" y="8796"/>
                  </a:cubicBezTo>
                  <a:cubicBezTo>
                    <a:pt x="5920" y="11684"/>
                    <a:pt x="5120" y="14918"/>
                    <a:pt x="4640" y="17113"/>
                  </a:cubicBezTo>
                  <a:cubicBezTo>
                    <a:pt x="4160" y="19307"/>
                    <a:pt x="4000" y="20462"/>
                    <a:pt x="4320" y="20982"/>
                  </a:cubicBezTo>
                  <a:cubicBezTo>
                    <a:pt x="4640" y="21502"/>
                    <a:pt x="5440" y="21386"/>
                    <a:pt x="6240" y="20809"/>
                  </a:cubicBezTo>
                  <a:cubicBezTo>
                    <a:pt x="7040" y="20231"/>
                    <a:pt x="7840" y="19192"/>
                    <a:pt x="7920" y="17632"/>
                  </a:cubicBezTo>
                  <a:cubicBezTo>
                    <a:pt x="8000" y="16073"/>
                    <a:pt x="7360" y="13994"/>
                    <a:pt x="6240" y="12608"/>
                  </a:cubicBezTo>
                  <a:cubicBezTo>
                    <a:pt x="5120" y="11222"/>
                    <a:pt x="3520" y="10529"/>
                    <a:pt x="2240" y="10182"/>
                  </a:cubicBezTo>
                  <a:cubicBezTo>
                    <a:pt x="960" y="9836"/>
                    <a:pt x="0" y="9836"/>
                    <a:pt x="0" y="9720"/>
                  </a:cubicBezTo>
                  <a:cubicBezTo>
                    <a:pt x="0" y="9605"/>
                    <a:pt x="960" y="9374"/>
                    <a:pt x="2880" y="8334"/>
                  </a:cubicBezTo>
                  <a:cubicBezTo>
                    <a:pt x="4800" y="7295"/>
                    <a:pt x="7680" y="5446"/>
                    <a:pt x="9760" y="4060"/>
                  </a:cubicBezTo>
                  <a:cubicBezTo>
                    <a:pt x="11840" y="2674"/>
                    <a:pt x="13120" y="1750"/>
                    <a:pt x="14080" y="1057"/>
                  </a:cubicBezTo>
                  <a:cubicBezTo>
                    <a:pt x="15040" y="364"/>
                    <a:pt x="15680" y="-98"/>
                    <a:pt x="16080" y="18"/>
                  </a:cubicBezTo>
                  <a:cubicBezTo>
                    <a:pt x="16480" y="133"/>
                    <a:pt x="16640" y="826"/>
                    <a:pt x="16160" y="3309"/>
                  </a:cubicBezTo>
                  <a:cubicBezTo>
                    <a:pt x="15680" y="5793"/>
                    <a:pt x="14560" y="10067"/>
                    <a:pt x="13760" y="12897"/>
                  </a:cubicBezTo>
                  <a:cubicBezTo>
                    <a:pt x="12960" y="15727"/>
                    <a:pt x="12480" y="17113"/>
                    <a:pt x="12000" y="18152"/>
                  </a:cubicBezTo>
                  <a:cubicBezTo>
                    <a:pt x="11520" y="19192"/>
                    <a:pt x="11040" y="19885"/>
                    <a:pt x="10720" y="19943"/>
                  </a:cubicBezTo>
                  <a:cubicBezTo>
                    <a:pt x="10400" y="20000"/>
                    <a:pt x="10240" y="19423"/>
                    <a:pt x="10640" y="18614"/>
                  </a:cubicBezTo>
                  <a:cubicBezTo>
                    <a:pt x="11040" y="17806"/>
                    <a:pt x="12000" y="16766"/>
                    <a:pt x="13040" y="16131"/>
                  </a:cubicBezTo>
                  <a:cubicBezTo>
                    <a:pt x="14080" y="15496"/>
                    <a:pt x="15200" y="15265"/>
                    <a:pt x="16640" y="15842"/>
                  </a:cubicBezTo>
                  <a:cubicBezTo>
                    <a:pt x="18080" y="16420"/>
                    <a:pt x="19840" y="17806"/>
                    <a:pt x="21600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483423" y="184920"/>
              <a:ext cx="120835" cy="7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78" fill="norm" stroke="1" extrusionOk="0">
                  <a:moveTo>
                    <a:pt x="1555" y="12521"/>
                  </a:moveTo>
                  <a:cubicBezTo>
                    <a:pt x="3045" y="9602"/>
                    <a:pt x="4534" y="6683"/>
                    <a:pt x="5372" y="4494"/>
                  </a:cubicBezTo>
                  <a:cubicBezTo>
                    <a:pt x="6210" y="2305"/>
                    <a:pt x="6396" y="846"/>
                    <a:pt x="6024" y="262"/>
                  </a:cubicBezTo>
                  <a:cubicBezTo>
                    <a:pt x="5651" y="-322"/>
                    <a:pt x="4720" y="-30"/>
                    <a:pt x="3603" y="2159"/>
                  </a:cubicBezTo>
                  <a:cubicBezTo>
                    <a:pt x="2486" y="4348"/>
                    <a:pt x="1182" y="8435"/>
                    <a:pt x="531" y="11208"/>
                  </a:cubicBezTo>
                  <a:cubicBezTo>
                    <a:pt x="-121" y="13981"/>
                    <a:pt x="-121" y="15440"/>
                    <a:pt x="251" y="16608"/>
                  </a:cubicBezTo>
                  <a:cubicBezTo>
                    <a:pt x="624" y="17775"/>
                    <a:pt x="1369" y="18651"/>
                    <a:pt x="2951" y="17483"/>
                  </a:cubicBezTo>
                  <a:cubicBezTo>
                    <a:pt x="4534" y="16316"/>
                    <a:pt x="6955" y="13105"/>
                    <a:pt x="8631" y="10916"/>
                  </a:cubicBezTo>
                  <a:cubicBezTo>
                    <a:pt x="10307" y="8727"/>
                    <a:pt x="11238" y="7559"/>
                    <a:pt x="11703" y="7851"/>
                  </a:cubicBezTo>
                  <a:cubicBezTo>
                    <a:pt x="12169" y="8143"/>
                    <a:pt x="12169" y="9894"/>
                    <a:pt x="11982" y="11500"/>
                  </a:cubicBezTo>
                  <a:cubicBezTo>
                    <a:pt x="11796" y="13105"/>
                    <a:pt x="11424" y="14564"/>
                    <a:pt x="11331" y="14564"/>
                  </a:cubicBezTo>
                  <a:cubicBezTo>
                    <a:pt x="11238" y="14564"/>
                    <a:pt x="11424" y="13105"/>
                    <a:pt x="12076" y="10916"/>
                  </a:cubicBezTo>
                  <a:cubicBezTo>
                    <a:pt x="12727" y="8727"/>
                    <a:pt x="13845" y="5808"/>
                    <a:pt x="14962" y="4348"/>
                  </a:cubicBezTo>
                  <a:cubicBezTo>
                    <a:pt x="16079" y="2889"/>
                    <a:pt x="17196" y="2889"/>
                    <a:pt x="18407" y="3910"/>
                  </a:cubicBezTo>
                  <a:cubicBezTo>
                    <a:pt x="19617" y="4932"/>
                    <a:pt x="20920" y="6975"/>
                    <a:pt x="21200" y="10040"/>
                  </a:cubicBezTo>
                  <a:cubicBezTo>
                    <a:pt x="21479" y="13105"/>
                    <a:pt x="20734" y="17192"/>
                    <a:pt x="19989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244236" y="771540"/>
              <a:ext cx="61941" cy="21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fill="norm" stroke="1" extrusionOk="0">
                  <a:moveTo>
                    <a:pt x="0" y="6524"/>
                  </a:moveTo>
                  <a:cubicBezTo>
                    <a:pt x="1098" y="9171"/>
                    <a:pt x="2197" y="11818"/>
                    <a:pt x="2746" y="14041"/>
                  </a:cubicBezTo>
                  <a:cubicBezTo>
                    <a:pt x="3295" y="16265"/>
                    <a:pt x="3295" y="18065"/>
                    <a:pt x="3295" y="19335"/>
                  </a:cubicBezTo>
                  <a:cubicBezTo>
                    <a:pt x="3295" y="20606"/>
                    <a:pt x="3295" y="21347"/>
                    <a:pt x="3112" y="21453"/>
                  </a:cubicBezTo>
                  <a:cubicBezTo>
                    <a:pt x="2929" y="21559"/>
                    <a:pt x="2563" y="21030"/>
                    <a:pt x="2014" y="19071"/>
                  </a:cubicBezTo>
                  <a:cubicBezTo>
                    <a:pt x="1464" y="17112"/>
                    <a:pt x="732" y="13724"/>
                    <a:pt x="549" y="10706"/>
                  </a:cubicBezTo>
                  <a:cubicBezTo>
                    <a:pt x="366" y="7688"/>
                    <a:pt x="732" y="5041"/>
                    <a:pt x="1464" y="3400"/>
                  </a:cubicBezTo>
                  <a:cubicBezTo>
                    <a:pt x="2197" y="1759"/>
                    <a:pt x="3295" y="1124"/>
                    <a:pt x="4759" y="700"/>
                  </a:cubicBezTo>
                  <a:cubicBezTo>
                    <a:pt x="6224" y="277"/>
                    <a:pt x="8054" y="65"/>
                    <a:pt x="9885" y="12"/>
                  </a:cubicBezTo>
                  <a:cubicBezTo>
                    <a:pt x="11715" y="-41"/>
                    <a:pt x="13546" y="65"/>
                    <a:pt x="15925" y="700"/>
                  </a:cubicBezTo>
                  <a:cubicBezTo>
                    <a:pt x="18305" y="1335"/>
                    <a:pt x="21234" y="2500"/>
                    <a:pt x="21417" y="4035"/>
                  </a:cubicBezTo>
                  <a:cubicBezTo>
                    <a:pt x="21600" y="5571"/>
                    <a:pt x="19037" y="7477"/>
                    <a:pt x="16841" y="8535"/>
                  </a:cubicBezTo>
                  <a:cubicBezTo>
                    <a:pt x="14644" y="9594"/>
                    <a:pt x="12814" y="9806"/>
                    <a:pt x="10983" y="1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317261" y="865321"/>
              <a:ext cx="47626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27"/>
                  </a:moveTo>
                  <a:cubicBezTo>
                    <a:pt x="2400" y="6382"/>
                    <a:pt x="4800" y="6136"/>
                    <a:pt x="7920" y="7486"/>
                  </a:cubicBezTo>
                  <a:cubicBezTo>
                    <a:pt x="11040" y="8836"/>
                    <a:pt x="14880" y="11782"/>
                    <a:pt x="16800" y="13991"/>
                  </a:cubicBezTo>
                  <a:cubicBezTo>
                    <a:pt x="18720" y="16200"/>
                    <a:pt x="18720" y="17673"/>
                    <a:pt x="18240" y="19023"/>
                  </a:cubicBezTo>
                  <a:cubicBezTo>
                    <a:pt x="17760" y="20373"/>
                    <a:pt x="16800" y="21600"/>
                    <a:pt x="15840" y="21600"/>
                  </a:cubicBezTo>
                  <a:cubicBezTo>
                    <a:pt x="14880" y="21600"/>
                    <a:pt x="13920" y="20373"/>
                    <a:pt x="13200" y="17427"/>
                  </a:cubicBezTo>
                  <a:cubicBezTo>
                    <a:pt x="12480" y="14482"/>
                    <a:pt x="12000" y="9818"/>
                    <a:pt x="12240" y="6750"/>
                  </a:cubicBezTo>
                  <a:cubicBezTo>
                    <a:pt x="12480" y="3682"/>
                    <a:pt x="13440" y="2209"/>
                    <a:pt x="15120" y="1350"/>
                  </a:cubicBezTo>
                  <a:cubicBezTo>
                    <a:pt x="16800" y="491"/>
                    <a:pt x="19200" y="2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448686" y="790354"/>
              <a:ext cx="55901" cy="19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62" fill="norm" stroke="1" extrusionOk="0">
                  <a:moveTo>
                    <a:pt x="21128" y="2695"/>
                  </a:moveTo>
                  <a:cubicBezTo>
                    <a:pt x="21128" y="1751"/>
                    <a:pt x="21128" y="806"/>
                    <a:pt x="19928" y="334"/>
                  </a:cubicBezTo>
                  <a:cubicBezTo>
                    <a:pt x="18728" y="-138"/>
                    <a:pt x="16328" y="-138"/>
                    <a:pt x="13928" y="511"/>
                  </a:cubicBezTo>
                  <a:cubicBezTo>
                    <a:pt x="11528" y="1160"/>
                    <a:pt x="9128" y="2459"/>
                    <a:pt x="6728" y="4583"/>
                  </a:cubicBezTo>
                  <a:cubicBezTo>
                    <a:pt x="4328" y="6708"/>
                    <a:pt x="1928" y="9659"/>
                    <a:pt x="728" y="12137"/>
                  </a:cubicBezTo>
                  <a:cubicBezTo>
                    <a:pt x="-472" y="14616"/>
                    <a:pt x="-472" y="16623"/>
                    <a:pt x="2928" y="18098"/>
                  </a:cubicBezTo>
                  <a:cubicBezTo>
                    <a:pt x="6328" y="19573"/>
                    <a:pt x="13128" y="20518"/>
                    <a:pt x="19928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615924" y="817696"/>
              <a:ext cx="104166" cy="15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4" fill="norm" stroke="1" extrusionOk="0">
                  <a:moveTo>
                    <a:pt x="3229" y="0"/>
                  </a:moveTo>
                  <a:cubicBezTo>
                    <a:pt x="2356" y="444"/>
                    <a:pt x="1483" y="888"/>
                    <a:pt x="938" y="1923"/>
                  </a:cubicBezTo>
                  <a:cubicBezTo>
                    <a:pt x="392" y="2959"/>
                    <a:pt x="174" y="4586"/>
                    <a:pt x="65" y="6879"/>
                  </a:cubicBezTo>
                  <a:cubicBezTo>
                    <a:pt x="-44" y="9173"/>
                    <a:pt x="-44" y="12132"/>
                    <a:pt x="283" y="14351"/>
                  </a:cubicBezTo>
                  <a:cubicBezTo>
                    <a:pt x="611" y="16570"/>
                    <a:pt x="1265" y="18049"/>
                    <a:pt x="1920" y="19085"/>
                  </a:cubicBezTo>
                  <a:cubicBezTo>
                    <a:pt x="2574" y="20121"/>
                    <a:pt x="3229" y="20712"/>
                    <a:pt x="4101" y="21082"/>
                  </a:cubicBezTo>
                  <a:cubicBezTo>
                    <a:pt x="4974" y="21452"/>
                    <a:pt x="6065" y="21600"/>
                    <a:pt x="7701" y="21230"/>
                  </a:cubicBezTo>
                  <a:cubicBezTo>
                    <a:pt x="9338" y="20860"/>
                    <a:pt x="11520" y="19973"/>
                    <a:pt x="13592" y="18641"/>
                  </a:cubicBezTo>
                  <a:cubicBezTo>
                    <a:pt x="15665" y="17310"/>
                    <a:pt x="17629" y="15534"/>
                    <a:pt x="18938" y="13093"/>
                  </a:cubicBezTo>
                  <a:cubicBezTo>
                    <a:pt x="20247" y="10652"/>
                    <a:pt x="20901" y="7545"/>
                    <a:pt x="21229" y="5622"/>
                  </a:cubicBezTo>
                  <a:cubicBezTo>
                    <a:pt x="21556" y="3699"/>
                    <a:pt x="21556" y="2959"/>
                    <a:pt x="21229" y="2219"/>
                  </a:cubicBezTo>
                  <a:cubicBezTo>
                    <a:pt x="20901" y="1479"/>
                    <a:pt x="20247" y="740"/>
                    <a:pt x="19701" y="888"/>
                  </a:cubicBezTo>
                  <a:cubicBezTo>
                    <a:pt x="19156" y="1036"/>
                    <a:pt x="18720" y="2071"/>
                    <a:pt x="18283" y="3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603011" y="1058996"/>
              <a:ext cx="1" cy="6032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606186" y="1011371"/>
              <a:ext cx="63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634761" y="1062171"/>
              <a:ext cx="44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650636" y="1087571"/>
              <a:ext cx="317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730011" y="1033596"/>
              <a:ext cx="317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644286" y="682330"/>
              <a:ext cx="59829" cy="8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08" fill="norm" stroke="1" extrusionOk="0">
                  <a:moveTo>
                    <a:pt x="3352" y="6108"/>
                  </a:moveTo>
                  <a:cubicBezTo>
                    <a:pt x="2234" y="10108"/>
                    <a:pt x="1117" y="14108"/>
                    <a:pt x="559" y="16908"/>
                  </a:cubicBezTo>
                  <a:cubicBezTo>
                    <a:pt x="0" y="19708"/>
                    <a:pt x="0" y="21308"/>
                    <a:pt x="0" y="21308"/>
                  </a:cubicBezTo>
                  <a:cubicBezTo>
                    <a:pt x="0" y="21308"/>
                    <a:pt x="0" y="19708"/>
                    <a:pt x="745" y="16641"/>
                  </a:cubicBezTo>
                  <a:cubicBezTo>
                    <a:pt x="1490" y="13575"/>
                    <a:pt x="2979" y="9041"/>
                    <a:pt x="4283" y="5975"/>
                  </a:cubicBezTo>
                  <a:cubicBezTo>
                    <a:pt x="5586" y="2908"/>
                    <a:pt x="6703" y="1308"/>
                    <a:pt x="8193" y="508"/>
                  </a:cubicBezTo>
                  <a:cubicBezTo>
                    <a:pt x="9683" y="-292"/>
                    <a:pt x="11545" y="-292"/>
                    <a:pt x="13966" y="1575"/>
                  </a:cubicBezTo>
                  <a:cubicBezTo>
                    <a:pt x="16386" y="3441"/>
                    <a:pt x="19366" y="7175"/>
                    <a:pt x="20483" y="9841"/>
                  </a:cubicBezTo>
                  <a:cubicBezTo>
                    <a:pt x="21600" y="12508"/>
                    <a:pt x="20855" y="14108"/>
                    <a:pt x="20110" y="15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955631" y="792271"/>
              <a:ext cx="76006" cy="1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43" fill="norm" stroke="1" extrusionOk="0">
                  <a:moveTo>
                    <a:pt x="21250" y="393"/>
                  </a:moveTo>
                  <a:cubicBezTo>
                    <a:pt x="19771" y="133"/>
                    <a:pt x="18291" y="-127"/>
                    <a:pt x="16072" y="68"/>
                  </a:cubicBezTo>
                  <a:cubicBezTo>
                    <a:pt x="13853" y="263"/>
                    <a:pt x="10894" y="914"/>
                    <a:pt x="8675" y="2996"/>
                  </a:cubicBezTo>
                  <a:cubicBezTo>
                    <a:pt x="6455" y="5078"/>
                    <a:pt x="4976" y="8591"/>
                    <a:pt x="3792" y="11389"/>
                  </a:cubicBezTo>
                  <a:cubicBezTo>
                    <a:pt x="2609" y="14186"/>
                    <a:pt x="1721" y="16268"/>
                    <a:pt x="982" y="17830"/>
                  </a:cubicBezTo>
                  <a:cubicBezTo>
                    <a:pt x="242" y="19391"/>
                    <a:pt x="-350" y="20432"/>
                    <a:pt x="242" y="20953"/>
                  </a:cubicBezTo>
                  <a:cubicBezTo>
                    <a:pt x="834" y="21473"/>
                    <a:pt x="2609" y="21473"/>
                    <a:pt x="6308" y="20953"/>
                  </a:cubicBezTo>
                  <a:cubicBezTo>
                    <a:pt x="10006" y="20432"/>
                    <a:pt x="15628" y="19391"/>
                    <a:pt x="21250" y="18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974486" y="887546"/>
              <a:ext cx="539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079261" y="922471"/>
              <a:ext cx="952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088786" y="874846"/>
              <a:ext cx="95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133236" y="735146"/>
              <a:ext cx="593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4926" y="1938"/>
                    <a:pt x="9853" y="3877"/>
                    <a:pt x="13832" y="5954"/>
                  </a:cubicBezTo>
                  <a:cubicBezTo>
                    <a:pt x="17811" y="8031"/>
                    <a:pt x="20842" y="10246"/>
                    <a:pt x="21221" y="12554"/>
                  </a:cubicBezTo>
                  <a:cubicBezTo>
                    <a:pt x="21600" y="14862"/>
                    <a:pt x="19326" y="17262"/>
                    <a:pt x="16674" y="18785"/>
                  </a:cubicBezTo>
                  <a:cubicBezTo>
                    <a:pt x="14021" y="20308"/>
                    <a:pt x="10989" y="20954"/>
                    <a:pt x="8526" y="21277"/>
                  </a:cubicBezTo>
                  <a:cubicBezTo>
                    <a:pt x="6063" y="21600"/>
                    <a:pt x="4168" y="21600"/>
                    <a:pt x="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352311" y="858971"/>
              <a:ext cx="603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323736" y="922471"/>
              <a:ext cx="7937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4" y="10800"/>
                    <a:pt x="1728" y="21600"/>
                    <a:pt x="5328" y="21600"/>
                  </a:cubicBezTo>
                  <a:cubicBezTo>
                    <a:pt x="8928" y="21600"/>
                    <a:pt x="15264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701561" y="770071"/>
              <a:ext cx="165101" cy="21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9385" y="1075"/>
                    <a:pt x="17169" y="2149"/>
                    <a:pt x="14608" y="3385"/>
                  </a:cubicBezTo>
                  <a:cubicBezTo>
                    <a:pt x="12046" y="4621"/>
                    <a:pt x="9138" y="6018"/>
                    <a:pt x="6992" y="7039"/>
                  </a:cubicBezTo>
                  <a:cubicBezTo>
                    <a:pt x="4846" y="8060"/>
                    <a:pt x="3462" y="8704"/>
                    <a:pt x="2562" y="9242"/>
                  </a:cubicBezTo>
                  <a:cubicBezTo>
                    <a:pt x="1662" y="9779"/>
                    <a:pt x="1246" y="10209"/>
                    <a:pt x="1592" y="10585"/>
                  </a:cubicBezTo>
                  <a:cubicBezTo>
                    <a:pt x="1938" y="10961"/>
                    <a:pt x="3046" y="11284"/>
                    <a:pt x="4431" y="11499"/>
                  </a:cubicBezTo>
                  <a:cubicBezTo>
                    <a:pt x="5815" y="11713"/>
                    <a:pt x="7477" y="11821"/>
                    <a:pt x="8723" y="11875"/>
                  </a:cubicBezTo>
                  <a:cubicBezTo>
                    <a:pt x="9969" y="11928"/>
                    <a:pt x="10800" y="11928"/>
                    <a:pt x="11631" y="12036"/>
                  </a:cubicBezTo>
                  <a:cubicBezTo>
                    <a:pt x="12462" y="12143"/>
                    <a:pt x="13292" y="12358"/>
                    <a:pt x="13292" y="12681"/>
                  </a:cubicBezTo>
                  <a:cubicBezTo>
                    <a:pt x="13292" y="13003"/>
                    <a:pt x="12462" y="13433"/>
                    <a:pt x="10592" y="14293"/>
                  </a:cubicBezTo>
                  <a:cubicBezTo>
                    <a:pt x="8723" y="15152"/>
                    <a:pt x="5815" y="16442"/>
                    <a:pt x="4015" y="17301"/>
                  </a:cubicBezTo>
                  <a:cubicBezTo>
                    <a:pt x="2215" y="18161"/>
                    <a:pt x="1523" y="18591"/>
                    <a:pt x="969" y="19021"/>
                  </a:cubicBezTo>
                  <a:cubicBezTo>
                    <a:pt x="415" y="19451"/>
                    <a:pt x="0" y="19881"/>
                    <a:pt x="0" y="20310"/>
                  </a:cubicBezTo>
                  <a:cubicBezTo>
                    <a:pt x="0" y="20740"/>
                    <a:pt x="415" y="21170"/>
                    <a:pt x="1869" y="21385"/>
                  </a:cubicBezTo>
                  <a:cubicBezTo>
                    <a:pt x="3323" y="21600"/>
                    <a:pt x="5815" y="21600"/>
                    <a:pt x="8723" y="21331"/>
                  </a:cubicBezTo>
                  <a:cubicBezTo>
                    <a:pt x="11631" y="21063"/>
                    <a:pt x="14954" y="20525"/>
                    <a:pt x="18277" y="19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040677" y="742686"/>
              <a:ext cx="67319" cy="19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12" fill="norm" stroke="1" extrusionOk="0">
                  <a:moveTo>
                    <a:pt x="6079" y="8767"/>
                  </a:moveTo>
                  <a:cubicBezTo>
                    <a:pt x="5097" y="11141"/>
                    <a:pt x="4116" y="13514"/>
                    <a:pt x="3625" y="15413"/>
                  </a:cubicBezTo>
                  <a:cubicBezTo>
                    <a:pt x="3134" y="17312"/>
                    <a:pt x="3134" y="18736"/>
                    <a:pt x="2970" y="19745"/>
                  </a:cubicBezTo>
                  <a:cubicBezTo>
                    <a:pt x="2806" y="20754"/>
                    <a:pt x="2479" y="21347"/>
                    <a:pt x="1825" y="21407"/>
                  </a:cubicBezTo>
                  <a:cubicBezTo>
                    <a:pt x="1170" y="21466"/>
                    <a:pt x="188" y="20991"/>
                    <a:pt x="25" y="19033"/>
                  </a:cubicBezTo>
                  <a:cubicBezTo>
                    <a:pt x="-139" y="17075"/>
                    <a:pt x="516" y="13633"/>
                    <a:pt x="1661" y="10725"/>
                  </a:cubicBezTo>
                  <a:cubicBezTo>
                    <a:pt x="2806" y="7818"/>
                    <a:pt x="4443" y="5444"/>
                    <a:pt x="5916" y="3723"/>
                  </a:cubicBezTo>
                  <a:cubicBezTo>
                    <a:pt x="7388" y="2002"/>
                    <a:pt x="8697" y="934"/>
                    <a:pt x="10170" y="400"/>
                  </a:cubicBezTo>
                  <a:cubicBezTo>
                    <a:pt x="11643" y="-134"/>
                    <a:pt x="13279" y="-134"/>
                    <a:pt x="15079" y="400"/>
                  </a:cubicBezTo>
                  <a:cubicBezTo>
                    <a:pt x="16879" y="934"/>
                    <a:pt x="18843" y="2002"/>
                    <a:pt x="19988" y="3308"/>
                  </a:cubicBezTo>
                  <a:cubicBezTo>
                    <a:pt x="21134" y="4613"/>
                    <a:pt x="21461" y="6156"/>
                    <a:pt x="18516" y="7640"/>
                  </a:cubicBezTo>
                  <a:cubicBezTo>
                    <a:pt x="15570" y="9123"/>
                    <a:pt x="9352" y="10547"/>
                    <a:pt x="3134" y="11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114311" y="804996"/>
              <a:ext cx="76201" cy="10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25"/>
                  </a:moveTo>
                  <a:cubicBezTo>
                    <a:pt x="300" y="10911"/>
                    <a:pt x="600" y="9798"/>
                    <a:pt x="1500" y="9130"/>
                  </a:cubicBezTo>
                  <a:cubicBezTo>
                    <a:pt x="2400" y="8462"/>
                    <a:pt x="3900" y="8239"/>
                    <a:pt x="5400" y="8239"/>
                  </a:cubicBezTo>
                  <a:cubicBezTo>
                    <a:pt x="6900" y="8239"/>
                    <a:pt x="8400" y="8462"/>
                    <a:pt x="9450" y="10355"/>
                  </a:cubicBezTo>
                  <a:cubicBezTo>
                    <a:pt x="10500" y="12247"/>
                    <a:pt x="11100" y="15810"/>
                    <a:pt x="10500" y="18148"/>
                  </a:cubicBezTo>
                  <a:cubicBezTo>
                    <a:pt x="9900" y="20487"/>
                    <a:pt x="8100" y="21600"/>
                    <a:pt x="7050" y="21600"/>
                  </a:cubicBezTo>
                  <a:cubicBezTo>
                    <a:pt x="6000" y="21600"/>
                    <a:pt x="5700" y="20487"/>
                    <a:pt x="6900" y="17480"/>
                  </a:cubicBezTo>
                  <a:cubicBezTo>
                    <a:pt x="8100" y="14474"/>
                    <a:pt x="10800" y="9575"/>
                    <a:pt x="13500" y="6346"/>
                  </a:cubicBezTo>
                  <a:cubicBezTo>
                    <a:pt x="16200" y="3118"/>
                    <a:pt x="18900" y="15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248537" y="761417"/>
              <a:ext cx="62625" cy="1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66" fill="norm" stroke="1" extrusionOk="0">
                  <a:moveTo>
                    <a:pt x="21302" y="1610"/>
                  </a:moveTo>
                  <a:cubicBezTo>
                    <a:pt x="20222" y="890"/>
                    <a:pt x="19142" y="170"/>
                    <a:pt x="17882" y="26"/>
                  </a:cubicBezTo>
                  <a:cubicBezTo>
                    <a:pt x="16622" y="-118"/>
                    <a:pt x="15182" y="314"/>
                    <a:pt x="12122" y="2186"/>
                  </a:cubicBezTo>
                  <a:cubicBezTo>
                    <a:pt x="9062" y="4058"/>
                    <a:pt x="4382" y="7370"/>
                    <a:pt x="2042" y="10538"/>
                  </a:cubicBezTo>
                  <a:cubicBezTo>
                    <a:pt x="-298" y="13706"/>
                    <a:pt x="-298" y="16730"/>
                    <a:pt x="422" y="18602"/>
                  </a:cubicBezTo>
                  <a:cubicBezTo>
                    <a:pt x="1142" y="20474"/>
                    <a:pt x="2582" y="21194"/>
                    <a:pt x="5102" y="21338"/>
                  </a:cubicBezTo>
                  <a:cubicBezTo>
                    <a:pt x="7622" y="21482"/>
                    <a:pt x="11222" y="21050"/>
                    <a:pt x="14822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349658" y="757868"/>
              <a:ext cx="85329" cy="13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2" fill="norm" stroke="1" extrusionOk="0">
                  <a:moveTo>
                    <a:pt x="21500" y="421"/>
                  </a:moveTo>
                  <a:cubicBezTo>
                    <a:pt x="20167" y="88"/>
                    <a:pt x="18833" y="-244"/>
                    <a:pt x="16033" y="254"/>
                  </a:cubicBezTo>
                  <a:cubicBezTo>
                    <a:pt x="13233" y="753"/>
                    <a:pt x="8967" y="2082"/>
                    <a:pt x="6300" y="4076"/>
                  </a:cubicBezTo>
                  <a:cubicBezTo>
                    <a:pt x="3633" y="6070"/>
                    <a:pt x="2567" y="8728"/>
                    <a:pt x="1767" y="11221"/>
                  </a:cubicBezTo>
                  <a:cubicBezTo>
                    <a:pt x="967" y="13713"/>
                    <a:pt x="433" y="16039"/>
                    <a:pt x="167" y="17618"/>
                  </a:cubicBezTo>
                  <a:cubicBezTo>
                    <a:pt x="-100" y="19196"/>
                    <a:pt x="-100" y="20027"/>
                    <a:pt x="567" y="20525"/>
                  </a:cubicBezTo>
                  <a:cubicBezTo>
                    <a:pt x="1233" y="21024"/>
                    <a:pt x="2567" y="21190"/>
                    <a:pt x="4567" y="21273"/>
                  </a:cubicBezTo>
                  <a:cubicBezTo>
                    <a:pt x="6567" y="21356"/>
                    <a:pt x="9233" y="21356"/>
                    <a:pt x="11100" y="21107"/>
                  </a:cubicBezTo>
                  <a:cubicBezTo>
                    <a:pt x="12967" y="20858"/>
                    <a:pt x="14033" y="20359"/>
                    <a:pt x="15100" y="1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352436" y="84944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438161" y="852621"/>
              <a:ext cx="1587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444511" y="792296"/>
              <a:ext cx="317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469911" y="741496"/>
              <a:ext cx="5354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11215" y="0"/>
                  </a:moveTo>
                  <a:cubicBezTo>
                    <a:pt x="14123" y="1394"/>
                    <a:pt x="17031" y="2787"/>
                    <a:pt x="18900" y="4877"/>
                  </a:cubicBezTo>
                  <a:cubicBezTo>
                    <a:pt x="20769" y="6968"/>
                    <a:pt x="21600" y="9755"/>
                    <a:pt x="20562" y="12135"/>
                  </a:cubicBezTo>
                  <a:cubicBezTo>
                    <a:pt x="19523" y="14516"/>
                    <a:pt x="16615" y="16490"/>
                    <a:pt x="12877" y="18000"/>
                  </a:cubicBezTo>
                  <a:cubicBezTo>
                    <a:pt x="9138" y="19510"/>
                    <a:pt x="4569" y="205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679336" y="1125671"/>
              <a:ext cx="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688861" y="105899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717436" y="1084396"/>
              <a:ext cx="5397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736486" y="1135196"/>
              <a:ext cx="412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838086" y="1074871"/>
              <a:ext cx="317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728417" y="644854"/>
              <a:ext cx="58870" cy="8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56" fill="norm" stroke="1" extrusionOk="0">
                  <a:moveTo>
                    <a:pt x="626" y="10619"/>
                  </a:moveTo>
                  <a:cubicBezTo>
                    <a:pt x="1012" y="13254"/>
                    <a:pt x="1398" y="15888"/>
                    <a:pt x="1591" y="17863"/>
                  </a:cubicBezTo>
                  <a:cubicBezTo>
                    <a:pt x="1784" y="19839"/>
                    <a:pt x="1784" y="21156"/>
                    <a:pt x="1398" y="21156"/>
                  </a:cubicBezTo>
                  <a:cubicBezTo>
                    <a:pt x="1012" y="21156"/>
                    <a:pt x="241" y="19839"/>
                    <a:pt x="48" y="16941"/>
                  </a:cubicBezTo>
                  <a:cubicBezTo>
                    <a:pt x="-145" y="14044"/>
                    <a:pt x="241" y="9566"/>
                    <a:pt x="1205" y="6273"/>
                  </a:cubicBezTo>
                  <a:cubicBezTo>
                    <a:pt x="2169" y="2980"/>
                    <a:pt x="3712" y="873"/>
                    <a:pt x="6412" y="215"/>
                  </a:cubicBezTo>
                  <a:cubicBezTo>
                    <a:pt x="9112" y="-444"/>
                    <a:pt x="12969" y="346"/>
                    <a:pt x="15669" y="3507"/>
                  </a:cubicBezTo>
                  <a:cubicBezTo>
                    <a:pt x="18369" y="6668"/>
                    <a:pt x="19912" y="12200"/>
                    <a:pt x="21455" y="17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575328" y="0"/>
              <a:ext cx="598084" cy="3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2" fill="norm" stroke="1" extrusionOk="0">
                  <a:moveTo>
                    <a:pt x="17401" y="2473"/>
                  </a:moveTo>
                  <a:cubicBezTo>
                    <a:pt x="17401" y="2190"/>
                    <a:pt x="17401" y="1906"/>
                    <a:pt x="17344" y="1651"/>
                  </a:cubicBezTo>
                  <a:cubicBezTo>
                    <a:pt x="17287" y="1396"/>
                    <a:pt x="17173" y="1169"/>
                    <a:pt x="16661" y="857"/>
                  </a:cubicBezTo>
                  <a:cubicBezTo>
                    <a:pt x="16148" y="546"/>
                    <a:pt x="15237" y="149"/>
                    <a:pt x="14307" y="35"/>
                  </a:cubicBezTo>
                  <a:cubicBezTo>
                    <a:pt x="13377" y="-78"/>
                    <a:pt x="12428" y="92"/>
                    <a:pt x="11479" y="376"/>
                  </a:cubicBezTo>
                  <a:cubicBezTo>
                    <a:pt x="10530" y="659"/>
                    <a:pt x="9581" y="1056"/>
                    <a:pt x="8575" y="1594"/>
                  </a:cubicBezTo>
                  <a:cubicBezTo>
                    <a:pt x="7569" y="2133"/>
                    <a:pt x="6506" y="2813"/>
                    <a:pt x="5576" y="3522"/>
                  </a:cubicBezTo>
                  <a:cubicBezTo>
                    <a:pt x="4646" y="4231"/>
                    <a:pt x="3849" y="4968"/>
                    <a:pt x="3128" y="5818"/>
                  </a:cubicBezTo>
                  <a:cubicBezTo>
                    <a:pt x="2406" y="6668"/>
                    <a:pt x="1761" y="7632"/>
                    <a:pt x="1268" y="8568"/>
                  </a:cubicBezTo>
                  <a:cubicBezTo>
                    <a:pt x="774" y="9503"/>
                    <a:pt x="432" y="10410"/>
                    <a:pt x="224" y="11374"/>
                  </a:cubicBezTo>
                  <a:cubicBezTo>
                    <a:pt x="15" y="12338"/>
                    <a:pt x="-61" y="13358"/>
                    <a:pt x="53" y="14435"/>
                  </a:cubicBezTo>
                  <a:cubicBezTo>
                    <a:pt x="167" y="15513"/>
                    <a:pt x="470" y="16646"/>
                    <a:pt x="1135" y="17610"/>
                  </a:cubicBezTo>
                  <a:cubicBezTo>
                    <a:pt x="1799" y="18574"/>
                    <a:pt x="2824" y="19368"/>
                    <a:pt x="4039" y="20020"/>
                  </a:cubicBezTo>
                  <a:cubicBezTo>
                    <a:pt x="5254" y="20672"/>
                    <a:pt x="6658" y="21182"/>
                    <a:pt x="8044" y="21352"/>
                  </a:cubicBezTo>
                  <a:cubicBezTo>
                    <a:pt x="9429" y="21522"/>
                    <a:pt x="10796" y="21352"/>
                    <a:pt x="12011" y="21153"/>
                  </a:cubicBezTo>
                  <a:cubicBezTo>
                    <a:pt x="13225" y="20955"/>
                    <a:pt x="14288" y="20728"/>
                    <a:pt x="15294" y="20275"/>
                  </a:cubicBezTo>
                  <a:cubicBezTo>
                    <a:pt x="16300" y="19821"/>
                    <a:pt x="17249" y="19141"/>
                    <a:pt x="18066" y="18404"/>
                  </a:cubicBezTo>
                  <a:cubicBezTo>
                    <a:pt x="18882" y="17667"/>
                    <a:pt x="19565" y="16873"/>
                    <a:pt x="20096" y="15909"/>
                  </a:cubicBezTo>
                  <a:cubicBezTo>
                    <a:pt x="20628" y="14946"/>
                    <a:pt x="21008" y="13812"/>
                    <a:pt x="21235" y="12565"/>
                  </a:cubicBezTo>
                  <a:cubicBezTo>
                    <a:pt x="21463" y="11317"/>
                    <a:pt x="21539" y="9957"/>
                    <a:pt x="21330" y="8596"/>
                  </a:cubicBezTo>
                  <a:cubicBezTo>
                    <a:pt x="21121" y="7235"/>
                    <a:pt x="20628" y="5875"/>
                    <a:pt x="19926" y="4769"/>
                  </a:cubicBezTo>
                  <a:cubicBezTo>
                    <a:pt x="19223" y="3664"/>
                    <a:pt x="18312" y="2813"/>
                    <a:pt x="17515" y="2246"/>
                  </a:cubicBezTo>
                  <a:cubicBezTo>
                    <a:pt x="16718" y="1679"/>
                    <a:pt x="16035" y="1396"/>
                    <a:pt x="15351" y="111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778122" y="469366"/>
              <a:ext cx="52550" cy="1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32" fill="norm" stroke="1" extrusionOk="0">
                  <a:moveTo>
                    <a:pt x="3718" y="10817"/>
                  </a:moveTo>
                  <a:cubicBezTo>
                    <a:pt x="2871" y="13328"/>
                    <a:pt x="2024" y="15840"/>
                    <a:pt x="1600" y="17410"/>
                  </a:cubicBezTo>
                  <a:cubicBezTo>
                    <a:pt x="1177" y="18979"/>
                    <a:pt x="1177" y="19607"/>
                    <a:pt x="1177" y="20235"/>
                  </a:cubicBezTo>
                  <a:cubicBezTo>
                    <a:pt x="1177" y="20863"/>
                    <a:pt x="1177" y="21491"/>
                    <a:pt x="965" y="21428"/>
                  </a:cubicBezTo>
                  <a:cubicBezTo>
                    <a:pt x="753" y="21365"/>
                    <a:pt x="330" y="20612"/>
                    <a:pt x="118" y="17912"/>
                  </a:cubicBezTo>
                  <a:cubicBezTo>
                    <a:pt x="-94" y="15212"/>
                    <a:pt x="-94" y="10565"/>
                    <a:pt x="753" y="7489"/>
                  </a:cubicBezTo>
                  <a:cubicBezTo>
                    <a:pt x="1600" y="4412"/>
                    <a:pt x="3294" y="2905"/>
                    <a:pt x="4777" y="1900"/>
                  </a:cubicBezTo>
                  <a:cubicBezTo>
                    <a:pt x="6259" y="896"/>
                    <a:pt x="7530" y="393"/>
                    <a:pt x="9224" y="142"/>
                  </a:cubicBezTo>
                  <a:cubicBezTo>
                    <a:pt x="10918" y="-109"/>
                    <a:pt x="13035" y="-109"/>
                    <a:pt x="15365" y="833"/>
                  </a:cubicBezTo>
                  <a:cubicBezTo>
                    <a:pt x="17694" y="1775"/>
                    <a:pt x="20235" y="3658"/>
                    <a:pt x="20871" y="5291"/>
                  </a:cubicBezTo>
                  <a:cubicBezTo>
                    <a:pt x="21506" y="6924"/>
                    <a:pt x="20235" y="8305"/>
                    <a:pt x="17059" y="8933"/>
                  </a:cubicBezTo>
                  <a:cubicBezTo>
                    <a:pt x="13882" y="9561"/>
                    <a:pt x="8800" y="9435"/>
                    <a:pt x="3718" y="93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844958" y="486844"/>
              <a:ext cx="78979" cy="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96" fill="norm" stroke="1" extrusionOk="0">
                  <a:moveTo>
                    <a:pt x="11988" y="9812"/>
                  </a:moveTo>
                  <a:cubicBezTo>
                    <a:pt x="11988" y="8353"/>
                    <a:pt x="11988" y="6893"/>
                    <a:pt x="12276" y="5142"/>
                  </a:cubicBezTo>
                  <a:cubicBezTo>
                    <a:pt x="12564" y="3391"/>
                    <a:pt x="13140" y="1347"/>
                    <a:pt x="12708" y="472"/>
                  </a:cubicBezTo>
                  <a:cubicBezTo>
                    <a:pt x="12276" y="-404"/>
                    <a:pt x="10836" y="-112"/>
                    <a:pt x="8820" y="1785"/>
                  </a:cubicBezTo>
                  <a:cubicBezTo>
                    <a:pt x="6804" y="3682"/>
                    <a:pt x="4212" y="7185"/>
                    <a:pt x="2628" y="9666"/>
                  </a:cubicBezTo>
                  <a:cubicBezTo>
                    <a:pt x="1044" y="12147"/>
                    <a:pt x="468" y="13607"/>
                    <a:pt x="180" y="15066"/>
                  </a:cubicBezTo>
                  <a:cubicBezTo>
                    <a:pt x="-108" y="16526"/>
                    <a:pt x="-108" y="17985"/>
                    <a:pt x="612" y="18861"/>
                  </a:cubicBezTo>
                  <a:cubicBezTo>
                    <a:pt x="1332" y="19737"/>
                    <a:pt x="2772" y="20028"/>
                    <a:pt x="4068" y="19737"/>
                  </a:cubicBezTo>
                  <a:cubicBezTo>
                    <a:pt x="5364" y="19445"/>
                    <a:pt x="6516" y="18569"/>
                    <a:pt x="7956" y="17110"/>
                  </a:cubicBezTo>
                  <a:cubicBezTo>
                    <a:pt x="9396" y="15650"/>
                    <a:pt x="11124" y="13607"/>
                    <a:pt x="12276" y="13461"/>
                  </a:cubicBezTo>
                  <a:cubicBezTo>
                    <a:pt x="13428" y="13315"/>
                    <a:pt x="14004" y="15066"/>
                    <a:pt x="14724" y="16526"/>
                  </a:cubicBezTo>
                  <a:cubicBezTo>
                    <a:pt x="15444" y="17985"/>
                    <a:pt x="16308" y="19153"/>
                    <a:pt x="17460" y="19882"/>
                  </a:cubicBezTo>
                  <a:cubicBezTo>
                    <a:pt x="18612" y="20612"/>
                    <a:pt x="20052" y="20904"/>
                    <a:pt x="21492" y="211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930286" y="471621"/>
              <a:ext cx="60326" cy="8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000"/>
                  </a:moveTo>
                  <a:cubicBezTo>
                    <a:pt x="3032" y="6400"/>
                    <a:pt x="6063" y="8800"/>
                    <a:pt x="7768" y="10800"/>
                  </a:cubicBezTo>
                  <a:cubicBezTo>
                    <a:pt x="9474" y="12800"/>
                    <a:pt x="9853" y="14400"/>
                    <a:pt x="10042" y="15867"/>
                  </a:cubicBezTo>
                  <a:cubicBezTo>
                    <a:pt x="10232" y="17333"/>
                    <a:pt x="10232" y="18667"/>
                    <a:pt x="9474" y="19733"/>
                  </a:cubicBezTo>
                  <a:cubicBezTo>
                    <a:pt x="8716" y="20800"/>
                    <a:pt x="7200" y="21600"/>
                    <a:pt x="5874" y="21467"/>
                  </a:cubicBezTo>
                  <a:cubicBezTo>
                    <a:pt x="4547" y="21333"/>
                    <a:pt x="3411" y="20267"/>
                    <a:pt x="3789" y="17600"/>
                  </a:cubicBezTo>
                  <a:cubicBezTo>
                    <a:pt x="4168" y="14933"/>
                    <a:pt x="6063" y="10667"/>
                    <a:pt x="9284" y="7467"/>
                  </a:cubicBezTo>
                  <a:cubicBezTo>
                    <a:pt x="12505" y="4267"/>
                    <a:pt x="17053" y="21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029215" y="414471"/>
              <a:ext cx="24897" cy="14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1" fill="norm" stroke="1" extrusionOk="0">
                  <a:moveTo>
                    <a:pt x="15771" y="0"/>
                  </a:moveTo>
                  <a:cubicBezTo>
                    <a:pt x="13071" y="4352"/>
                    <a:pt x="10371" y="8704"/>
                    <a:pt x="7671" y="11767"/>
                  </a:cubicBezTo>
                  <a:cubicBezTo>
                    <a:pt x="4971" y="14830"/>
                    <a:pt x="2271" y="16603"/>
                    <a:pt x="921" y="17973"/>
                  </a:cubicBezTo>
                  <a:cubicBezTo>
                    <a:pt x="-429" y="19343"/>
                    <a:pt x="-429" y="20310"/>
                    <a:pt x="1821" y="20875"/>
                  </a:cubicBezTo>
                  <a:cubicBezTo>
                    <a:pt x="4071" y="21439"/>
                    <a:pt x="8571" y="21600"/>
                    <a:pt x="12171" y="21197"/>
                  </a:cubicBezTo>
                  <a:cubicBezTo>
                    <a:pt x="15771" y="20794"/>
                    <a:pt x="18471" y="19827"/>
                    <a:pt x="21171" y="188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025536" y="490671"/>
              <a:ext cx="444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079511" y="497021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120151" y="433521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130560" y="408121"/>
              <a:ext cx="63252" cy="15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41" fill="norm" stroke="1" extrusionOk="0">
                  <a:moveTo>
                    <a:pt x="13727" y="0"/>
                  </a:moveTo>
                  <a:cubicBezTo>
                    <a:pt x="11956" y="2266"/>
                    <a:pt x="10186" y="4531"/>
                    <a:pt x="8238" y="7779"/>
                  </a:cubicBezTo>
                  <a:cubicBezTo>
                    <a:pt x="6291" y="11027"/>
                    <a:pt x="4166" y="15256"/>
                    <a:pt x="3104" y="17748"/>
                  </a:cubicBezTo>
                  <a:cubicBezTo>
                    <a:pt x="2042" y="20241"/>
                    <a:pt x="2042" y="20996"/>
                    <a:pt x="2927" y="21298"/>
                  </a:cubicBezTo>
                  <a:cubicBezTo>
                    <a:pt x="3812" y="21600"/>
                    <a:pt x="5583" y="21449"/>
                    <a:pt x="7353" y="20618"/>
                  </a:cubicBezTo>
                  <a:cubicBezTo>
                    <a:pt x="9124" y="19787"/>
                    <a:pt x="10894" y="18277"/>
                    <a:pt x="11602" y="17144"/>
                  </a:cubicBezTo>
                  <a:cubicBezTo>
                    <a:pt x="12311" y="16011"/>
                    <a:pt x="11956" y="15256"/>
                    <a:pt x="10894" y="14652"/>
                  </a:cubicBezTo>
                  <a:cubicBezTo>
                    <a:pt x="9832" y="14048"/>
                    <a:pt x="8061" y="13594"/>
                    <a:pt x="5760" y="13292"/>
                  </a:cubicBezTo>
                  <a:cubicBezTo>
                    <a:pt x="3458" y="12990"/>
                    <a:pt x="625" y="12839"/>
                    <a:pt x="94" y="12688"/>
                  </a:cubicBezTo>
                  <a:cubicBezTo>
                    <a:pt x="-437" y="12537"/>
                    <a:pt x="1333" y="12386"/>
                    <a:pt x="4166" y="12084"/>
                  </a:cubicBezTo>
                  <a:cubicBezTo>
                    <a:pt x="6999" y="11782"/>
                    <a:pt x="10894" y="11329"/>
                    <a:pt x="13727" y="11102"/>
                  </a:cubicBezTo>
                  <a:cubicBezTo>
                    <a:pt x="16560" y="10876"/>
                    <a:pt x="18330" y="10876"/>
                    <a:pt x="19215" y="11253"/>
                  </a:cubicBezTo>
                  <a:cubicBezTo>
                    <a:pt x="20101" y="11631"/>
                    <a:pt x="20101" y="12386"/>
                    <a:pt x="20278" y="13670"/>
                  </a:cubicBezTo>
                  <a:cubicBezTo>
                    <a:pt x="20455" y="14954"/>
                    <a:pt x="20809" y="16766"/>
                    <a:pt x="21163" y="185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206511" y="444211"/>
              <a:ext cx="19051" cy="3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600" y="9647"/>
                  </a:cubicBezTo>
                  <a:cubicBezTo>
                    <a:pt x="1200" y="5687"/>
                    <a:pt x="2400" y="1367"/>
                    <a:pt x="6000" y="287"/>
                  </a:cubicBezTo>
                  <a:cubicBezTo>
                    <a:pt x="9600" y="-793"/>
                    <a:pt x="15600" y="1367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228760" y="483418"/>
              <a:ext cx="43923" cy="4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759" fill="norm" stroke="1" extrusionOk="0">
                  <a:moveTo>
                    <a:pt x="13551" y="392"/>
                  </a:moveTo>
                  <a:cubicBezTo>
                    <a:pt x="11039" y="-67"/>
                    <a:pt x="8528" y="-527"/>
                    <a:pt x="6016" y="1541"/>
                  </a:cubicBezTo>
                  <a:cubicBezTo>
                    <a:pt x="3505" y="3609"/>
                    <a:pt x="993" y="8205"/>
                    <a:pt x="239" y="11882"/>
                  </a:cubicBezTo>
                  <a:cubicBezTo>
                    <a:pt x="-514" y="15558"/>
                    <a:pt x="491" y="18316"/>
                    <a:pt x="3505" y="19694"/>
                  </a:cubicBezTo>
                  <a:cubicBezTo>
                    <a:pt x="6519" y="21073"/>
                    <a:pt x="11542" y="21073"/>
                    <a:pt x="14807" y="19924"/>
                  </a:cubicBezTo>
                  <a:cubicBezTo>
                    <a:pt x="18072" y="18775"/>
                    <a:pt x="19579" y="16477"/>
                    <a:pt x="20333" y="13950"/>
                  </a:cubicBezTo>
                  <a:cubicBezTo>
                    <a:pt x="21086" y="11422"/>
                    <a:pt x="21086" y="8664"/>
                    <a:pt x="19830" y="7056"/>
                  </a:cubicBezTo>
                  <a:cubicBezTo>
                    <a:pt x="18574" y="5447"/>
                    <a:pt x="16063" y="4988"/>
                    <a:pt x="13551" y="452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301761" y="482204"/>
              <a:ext cx="72555" cy="8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0" y="561"/>
                  </a:moveTo>
                  <a:cubicBezTo>
                    <a:pt x="1252" y="1403"/>
                    <a:pt x="2504" y="2244"/>
                    <a:pt x="3130" y="3366"/>
                  </a:cubicBezTo>
                  <a:cubicBezTo>
                    <a:pt x="3757" y="4488"/>
                    <a:pt x="3757" y="5891"/>
                    <a:pt x="3757" y="7294"/>
                  </a:cubicBezTo>
                  <a:cubicBezTo>
                    <a:pt x="3757" y="8696"/>
                    <a:pt x="3757" y="10099"/>
                    <a:pt x="3287" y="11361"/>
                  </a:cubicBezTo>
                  <a:cubicBezTo>
                    <a:pt x="2817" y="12623"/>
                    <a:pt x="1878" y="13745"/>
                    <a:pt x="1565" y="13605"/>
                  </a:cubicBezTo>
                  <a:cubicBezTo>
                    <a:pt x="1252" y="13465"/>
                    <a:pt x="1565" y="12062"/>
                    <a:pt x="2661" y="9958"/>
                  </a:cubicBezTo>
                  <a:cubicBezTo>
                    <a:pt x="3757" y="7855"/>
                    <a:pt x="5635" y="5049"/>
                    <a:pt x="8452" y="3086"/>
                  </a:cubicBezTo>
                  <a:cubicBezTo>
                    <a:pt x="11270" y="1122"/>
                    <a:pt x="15026" y="0"/>
                    <a:pt x="17530" y="0"/>
                  </a:cubicBezTo>
                  <a:cubicBezTo>
                    <a:pt x="20035" y="0"/>
                    <a:pt x="21287" y="1122"/>
                    <a:pt x="21443" y="4909"/>
                  </a:cubicBezTo>
                  <a:cubicBezTo>
                    <a:pt x="21600" y="8696"/>
                    <a:pt x="20661" y="15148"/>
                    <a:pt x="1972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790586" y="882874"/>
              <a:ext cx="76201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796936" y="94152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34661" y="954221"/>
              <a:ext cx="11747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66411" y="103042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21600"/>
                    <a:pt x="5657" y="21600"/>
                    <a:pt x="9257" y="18000"/>
                  </a:cubicBezTo>
                  <a:cubicBezTo>
                    <a:pt x="12857" y="14400"/>
                    <a:pt x="172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0" y="928145"/>
              <a:ext cx="71177" cy="2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5" fill="norm" stroke="1" extrusionOk="0">
                  <a:moveTo>
                    <a:pt x="1771" y="8949"/>
                  </a:moveTo>
                  <a:cubicBezTo>
                    <a:pt x="2710" y="11405"/>
                    <a:pt x="3650" y="13861"/>
                    <a:pt x="4589" y="15810"/>
                  </a:cubicBezTo>
                  <a:cubicBezTo>
                    <a:pt x="5528" y="17758"/>
                    <a:pt x="6467" y="19198"/>
                    <a:pt x="7250" y="20130"/>
                  </a:cubicBezTo>
                  <a:cubicBezTo>
                    <a:pt x="8032" y="21061"/>
                    <a:pt x="8658" y="21485"/>
                    <a:pt x="8971" y="21485"/>
                  </a:cubicBezTo>
                  <a:cubicBezTo>
                    <a:pt x="9284" y="21485"/>
                    <a:pt x="9284" y="21061"/>
                    <a:pt x="8345" y="19325"/>
                  </a:cubicBezTo>
                  <a:cubicBezTo>
                    <a:pt x="7406" y="17589"/>
                    <a:pt x="5528" y="14539"/>
                    <a:pt x="3963" y="11786"/>
                  </a:cubicBezTo>
                  <a:cubicBezTo>
                    <a:pt x="2397" y="9033"/>
                    <a:pt x="1145" y="6577"/>
                    <a:pt x="519" y="4883"/>
                  </a:cubicBezTo>
                  <a:cubicBezTo>
                    <a:pt x="-107" y="3189"/>
                    <a:pt x="-107" y="2257"/>
                    <a:pt x="206" y="1579"/>
                  </a:cubicBezTo>
                  <a:cubicBezTo>
                    <a:pt x="519" y="901"/>
                    <a:pt x="1145" y="478"/>
                    <a:pt x="2241" y="224"/>
                  </a:cubicBezTo>
                  <a:cubicBezTo>
                    <a:pt x="3336" y="-30"/>
                    <a:pt x="4902" y="-115"/>
                    <a:pt x="7876" y="224"/>
                  </a:cubicBezTo>
                  <a:cubicBezTo>
                    <a:pt x="10850" y="563"/>
                    <a:pt x="15232" y="1325"/>
                    <a:pt x="17893" y="2214"/>
                  </a:cubicBezTo>
                  <a:cubicBezTo>
                    <a:pt x="20554" y="3104"/>
                    <a:pt x="21493" y="4120"/>
                    <a:pt x="20867" y="5010"/>
                  </a:cubicBezTo>
                  <a:cubicBezTo>
                    <a:pt x="20241" y="5899"/>
                    <a:pt x="18050" y="6661"/>
                    <a:pt x="15858" y="7127"/>
                  </a:cubicBezTo>
                  <a:cubicBezTo>
                    <a:pt x="13667" y="7593"/>
                    <a:pt x="11476" y="7763"/>
                    <a:pt x="9441" y="7890"/>
                  </a:cubicBezTo>
                  <a:cubicBezTo>
                    <a:pt x="7406" y="8017"/>
                    <a:pt x="5528" y="8101"/>
                    <a:pt x="5215" y="8356"/>
                  </a:cubicBezTo>
                  <a:cubicBezTo>
                    <a:pt x="4902" y="8610"/>
                    <a:pt x="6154" y="9033"/>
                    <a:pt x="7406" y="94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6018" y="1033596"/>
              <a:ext cx="66494" cy="10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6" fill="norm" stroke="1" extrusionOk="0">
                  <a:moveTo>
                    <a:pt x="955" y="9549"/>
                  </a:moveTo>
                  <a:cubicBezTo>
                    <a:pt x="280" y="8185"/>
                    <a:pt x="-395" y="6821"/>
                    <a:pt x="280" y="6025"/>
                  </a:cubicBezTo>
                  <a:cubicBezTo>
                    <a:pt x="955" y="5229"/>
                    <a:pt x="2980" y="5002"/>
                    <a:pt x="5511" y="6025"/>
                  </a:cubicBezTo>
                  <a:cubicBezTo>
                    <a:pt x="8043" y="7048"/>
                    <a:pt x="11080" y="9322"/>
                    <a:pt x="12936" y="11823"/>
                  </a:cubicBezTo>
                  <a:cubicBezTo>
                    <a:pt x="14793" y="14324"/>
                    <a:pt x="15468" y="17053"/>
                    <a:pt x="15130" y="18872"/>
                  </a:cubicBezTo>
                  <a:cubicBezTo>
                    <a:pt x="14793" y="20691"/>
                    <a:pt x="13443" y="21600"/>
                    <a:pt x="12261" y="21486"/>
                  </a:cubicBezTo>
                  <a:cubicBezTo>
                    <a:pt x="11080" y="21373"/>
                    <a:pt x="10068" y="20236"/>
                    <a:pt x="9561" y="17735"/>
                  </a:cubicBezTo>
                  <a:cubicBezTo>
                    <a:pt x="9055" y="15234"/>
                    <a:pt x="9055" y="11368"/>
                    <a:pt x="11080" y="8185"/>
                  </a:cubicBezTo>
                  <a:cubicBezTo>
                    <a:pt x="13105" y="5002"/>
                    <a:pt x="17155" y="2501"/>
                    <a:pt x="2120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00969" y="936229"/>
              <a:ext cx="74893" cy="19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65" fill="norm" stroke="1" extrusionOk="0">
                  <a:moveTo>
                    <a:pt x="11329" y="909"/>
                  </a:moveTo>
                  <a:cubicBezTo>
                    <a:pt x="10429" y="455"/>
                    <a:pt x="9529" y="0"/>
                    <a:pt x="8629" y="0"/>
                  </a:cubicBezTo>
                  <a:cubicBezTo>
                    <a:pt x="7729" y="0"/>
                    <a:pt x="6829" y="455"/>
                    <a:pt x="5329" y="2217"/>
                  </a:cubicBezTo>
                  <a:cubicBezTo>
                    <a:pt x="3829" y="3979"/>
                    <a:pt x="1729" y="7048"/>
                    <a:pt x="679" y="9891"/>
                  </a:cubicBezTo>
                  <a:cubicBezTo>
                    <a:pt x="-371" y="12733"/>
                    <a:pt x="-371" y="15347"/>
                    <a:pt x="1879" y="17280"/>
                  </a:cubicBezTo>
                  <a:cubicBezTo>
                    <a:pt x="4129" y="19213"/>
                    <a:pt x="8629" y="20463"/>
                    <a:pt x="12229" y="21032"/>
                  </a:cubicBezTo>
                  <a:cubicBezTo>
                    <a:pt x="15829" y="21600"/>
                    <a:pt x="18529" y="21486"/>
                    <a:pt x="21229" y="213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10786" y="878707"/>
              <a:ext cx="228601" cy="18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1700" y="21402"/>
                    <a:pt x="3400" y="21282"/>
                    <a:pt x="4500" y="21102"/>
                  </a:cubicBezTo>
                  <a:cubicBezTo>
                    <a:pt x="5600" y="20922"/>
                    <a:pt x="6100" y="20682"/>
                    <a:pt x="6700" y="20382"/>
                  </a:cubicBezTo>
                  <a:cubicBezTo>
                    <a:pt x="7300" y="20082"/>
                    <a:pt x="8000" y="19722"/>
                    <a:pt x="8150" y="19362"/>
                  </a:cubicBezTo>
                  <a:cubicBezTo>
                    <a:pt x="8300" y="19002"/>
                    <a:pt x="7900" y="18642"/>
                    <a:pt x="7250" y="17502"/>
                  </a:cubicBezTo>
                  <a:cubicBezTo>
                    <a:pt x="6600" y="16362"/>
                    <a:pt x="5700" y="14442"/>
                    <a:pt x="5050" y="12402"/>
                  </a:cubicBezTo>
                  <a:cubicBezTo>
                    <a:pt x="4400" y="10362"/>
                    <a:pt x="4000" y="8202"/>
                    <a:pt x="4300" y="6342"/>
                  </a:cubicBezTo>
                  <a:cubicBezTo>
                    <a:pt x="4600" y="4482"/>
                    <a:pt x="5600" y="2922"/>
                    <a:pt x="6750" y="1902"/>
                  </a:cubicBezTo>
                  <a:cubicBezTo>
                    <a:pt x="7900" y="882"/>
                    <a:pt x="9200" y="402"/>
                    <a:pt x="10100" y="162"/>
                  </a:cubicBezTo>
                  <a:cubicBezTo>
                    <a:pt x="11000" y="-78"/>
                    <a:pt x="11500" y="-78"/>
                    <a:pt x="12100" y="342"/>
                  </a:cubicBezTo>
                  <a:cubicBezTo>
                    <a:pt x="12700" y="762"/>
                    <a:pt x="13400" y="1602"/>
                    <a:pt x="13550" y="3222"/>
                  </a:cubicBezTo>
                  <a:cubicBezTo>
                    <a:pt x="13700" y="4842"/>
                    <a:pt x="13300" y="7242"/>
                    <a:pt x="12750" y="9102"/>
                  </a:cubicBezTo>
                  <a:cubicBezTo>
                    <a:pt x="12200" y="10962"/>
                    <a:pt x="11500" y="12282"/>
                    <a:pt x="11100" y="13242"/>
                  </a:cubicBezTo>
                  <a:cubicBezTo>
                    <a:pt x="10700" y="14202"/>
                    <a:pt x="10600" y="14802"/>
                    <a:pt x="10800" y="15102"/>
                  </a:cubicBezTo>
                  <a:cubicBezTo>
                    <a:pt x="11000" y="15402"/>
                    <a:pt x="11500" y="15402"/>
                    <a:pt x="13100" y="14922"/>
                  </a:cubicBezTo>
                  <a:cubicBezTo>
                    <a:pt x="14700" y="14442"/>
                    <a:pt x="17400" y="13482"/>
                    <a:pt x="19000" y="12882"/>
                  </a:cubicBezTo>
                  <a:cubicBezTo>
                    <a:pt x="20600" y="12282"/>
                    <a:pt x="21100" y="12042"/>
                    <a:pt x="21600" y="118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29861" y="848582"/>
              <a:ext cx="62160" cy="22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9" fill="norm" stroke="1" extrusionOk="0">
                  <a:moveTo>
                    <a:pt x="0" y="83"/>
                  </a:moveTo>
                  <a:cubicBezTo>
                    <a:pt x="1800" y="-19"/>
                    <a:pt x="3600" y="-121"/>
                    <a:pt x="5940" y="388"/>
                  </a:cubicBezTo>
                  <a:cubicBezTo>
                    <a:pt x="8280" y="898"/>
                    <a:pt x="11160" y="2019"/>
                    <a:pt x="14220" y="4413"/>
                  </a:cubicBezTo>
                  <a:cubicBezTo>
                    <a:pt x="17280" y="6807"/>
                    <a:pt x="20520" y="10475"/>
                    <a:pt x="21060" y="13328"/>
                  </a:cubicBezTo>
                  <a:cubicBezTo>
                    <a:pt x="21600" y="16181"/>
                    <a:pt x="19440" y="18219"/>
                    <a:pt x="17100" y="19441"/>
                  </a:cubicBezTo>
                  <a:cubicBezTo>
                    <a:pt x="14760" y="20664"/>
                    <a:pt x="12240" y="21071"/>
                    <a:pt x="9720" y="214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171308" y="811346"/>
              <a:ext cx="1297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20375" y="1490"/>
                  </a:moveTo>
                  <a:cubicBezTo>
                    <a:pt x="18713" y="745"/>
                    <a:pt x="17052" y="0"/>
                    <a:pt x="17052" y="0"/>
                  </a:cubicBezTo>
                  <a:cubicBezTo>
                    <a:pt x="17052" y="0"/>
                    <a:pt x="18713" y="745"/>
                    <a:pt x="17052" y="3228"/>
                  </a:cubicBezTo>
                  <a:cubicBezTo>
                    <a:pt x="15390" y="5710"/>
                    <a:pt x="10406" y="9931"/>
                    <a:pt x="6252" y="13097"/>
                  </a:cubicBezTo>
                  <a:cubicBezTo>
                    <a:pt x="2098" y="16262"/>
                    <a:pt x="-1225" y="18372"/>
                    <a:pt x="437" y="19614"/>
                  </a:cubicBezTo>
                  <a:cubicBezTo>
                    <a:pt x="2098" y="20855"/>
                    <a:pt x="8744" y="21228"/>
                    <a:pt x="1539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6" name="Drawing"/>
          <p:cNvGrpSpPr/>
          <p:nvPr/>
        </p:nvGrpSpPr>
        <p:grpSpPr>
          <a:xfrm>
            <a:off x="2971799" y="917831"/>
            <a:ext cx="6274120" cy="3757210"/>
            <a:chOff x="0" y="0"/>
            <a:chExt cx="6274118" cy="3757209"/>
          </a:xfrm>
        </p:grpSpPr>
        <p:sp>
          <p:nvSpPr>
            <p:cNvPr id="1042" name="Line"/>
            <p:cNvSpPr/>
            <p:nvPr/>
          </p:nvSpPr>
          <p:spPr>
            <a:xfrm>
              <a:off x="382446" y="120393"/>
              <a:ext cx="490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71"/>
                    <a:pt x="-1585" y="8542"/>
                    <a:pt x="575" y="12142"/>
                  </a:cubicBezTo>
                  <a:cubicBezTo>
                    <a:pt x="2735" y="15742"/>
                    <a:pt x="11375" y="1867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74968" y="96513"/>
              <a:ext cx="95503" cy="21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73" fill="norm" stroke="1" extrusionOk="0">
                  <a:moveTo>
                    <a:pt x="627" y="3696"/>
                  </a:moveTo>
                  <a:cubicBezTo>
                    <a:pt x="395" y="3055"/>
                    <a:pt x="162" y="2413"/>
                    <a:pt x="46" y="1825"/>
                  </a:cubicBezTo>
                  <a:cubicBezTo>
                    <a:pt x="-70" y="1237"/>
                    <a:pt x="-70" y="702"/>
                    <a:pt x="1324" y="328"/>
                  </a:cubicBezTo>
                  <a:cubicBezTo>
                    <a:pt x="2717" y="-46"/>
                    <a:pt x="5504" y="-260"/>
                    <a:pt x="8872" y="595"/>
                  </a:cubicBezTo>
                  <a:cubicBezTo>
                    <a:pt x="12240" y="1451"/>
                    <a:pt x="16188" y="3376"/>
                    <a:pt x="18511" y="5621"/>
                  </a:cubicBezTo>
                  <a:cubicBezTo>
                    <a:pt x="20833" y="7867"/>
                    <a:pt x="21530" y="10433"/>
                    <a:pt x="20485" y="12839"/>
                  </a:cubicBezTo>
                  <a:cubicBezTo>
                    <a:pt x="19440" y="15245"/>
                    <a:pt x="16653" y="17490"/>
                    <a:pt x="14214" y="18881"/>
                  </a:cubicBezTo>
                  <a:cubicBezTo>
                    <a:pt x="11775" y="20271"/>
                    <a:pt x="9685" y="20805"/>
                    <a:pt x="8059" y="21073"/>
                  </a:cubicBezTo>
                  <a:cubicBezTo>
                    <a:pt x="6433" y="21340"/>
                    <a:pt x="5272" y="21340"/>
                    <a:pt x="4459" y="21073"/>
                  </a:cubicBezTo>
                  <a:cubicBezTo>
                    <a:pt x="3646" y="20805"/>
                    <a:pt x="3182" y="20271"/>
                    <a:pt x="3414" y="19522"/>
                  </a:cubicBezTo>
                  <a:cubicBezTo>
                    <a:pt x="3646" y="18774"/>
                    <a:pt x="4575" y="17811"/>
                    <a:pt x="5504" y="16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95771" y="183269"/>
              <a:ext cx="72555" cy="7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55" fill="norm" stroke="1" extrusionOk="0">
                  <a:moveTo>
                    <a:pt x="2677" y="8582"/>
                  </a:moveTo>
                  <a:cubicBezTo>
                    <a:pt x="4243" y="8862"/>
                    <a:pt x="5808" y="9143"/>
                    <a:pt x="7530" y="8582"/>
                  </a:cubicBezTo>
                  <a:cubicBezTo>
                    <a:pt x="9251" y="8021"/>
                    <a:pt x="11130" y="6618"/>
                    <a:pt x="12069" y="5075"/>
                  </a:cubicBezTo>
                  <a:cubicBezTo>
                    <a:pt x="13008" y="3532"/>
                    <a:pt x="13008" y="1849"/>
                    <a:pt x="12225" y="867"/>
                  </a:cubicBezTo>
                  <a:cubicBezTo>
                    <a:pt x="11443" y="-114"/>
                    <a:pt x="9877" y="-395"/>
                    <a:pt x="7999" y="727"/>
                  </a:cubicBezTo>
                  <a:cubicBezTo>
                    <a:pt x="6121" y="1849"/>
                    <a:pt x="3930" y="4374"/>
                    <a:pt x="2364" y="7179"/>
                  </a:cubicBezTo>
                  <a:cubicBezTo>
                    <a:pt x="799" y="9984"/>
                    <a:pt x="-140" y="13070"/>
                    <a:pt x="17" y="15735"/>
                  </a:cubicBezTo>
                  <a:cubicBezTo>
                    <a:pt x="173" y="18400"/>
                    <a:pt x="1425" y="20644"/>
                    <a:pt x="5182" y="20924"/>
                  </a:cubicBezTo>
                  <a:cubicBezTo>
                    <a:pt x="8938" y="21205"/>
                    <a:pt x="15199" y="19522"/>
                    <a:pt x="21460" y="17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24343" y="60068"/>
              <a:ext cx="51932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8174" y="0"/>
                    <a:pt x="15150" y="0"/>
                    <a:pt x="12774" y="229"/>
                  </a:cubicBezTo>
                  <a:cubicBezTo>
                    <a:pt x="10398" y="457"/>
                    <a:pt x="8670" y="914"/>
                    <a:pt x="6510" y="2629"/>
                  </a:cubicBezTo>
                  <a:cubicBezTo>
                    <a:pt x="4350" y="4343"/>
                    <a:pt x="1758" y="7314"/>
                    <a:pt x="678" y="10286"/>
                  </a:cubicBezTo>
                  <a:cubicBezTo>
                    <a:pt x="-402" y="13257"/>
                    <a:pt x="30" y="16229"/>
                    <a:pt x="462" y="18000"/>
                  </a:cubicBezTo>
                  <a:cubicBezTo>
                    <a:pt x="894" y="19771"/>
                    <a:pt x="1326" y="20343"/>
                    <a:pt x="2622" y="20743"/>
                  </a:cubicBezTo>
                  <a:cubicBezTo>
                    <a:pt x="3918" y="21143"/>
                    <a:pt x="6078" y="21371"/>
                    <a:pt x="82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10450" y="177543"/>
              <a:ext cx="49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21600"/>
                  </a:moveTo>
                  <a:cubicBezTo>
                    <a:pt x="988" y="18720"/>
                    <a:pt x="-362" y="15840"/>
                    <a:pt x="88" y="13320"/>
                  </a:cubicBezTo>
                  <a:cubicBezTo>
                    <a:pt x="538" y="10800"/>
                    <a:pt x="2788" y="8640"/>
                    <a:pt x="6613" y="6480"/>
                  </a:cubicBezTo>
                  <a:cubicBezTo>
                    <a:pt x="10438" y="4320"/>
                    <a:pt x="15838" y="2160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11520" y="40781"/>
              <a:ext cx="53655" cy="7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1" fill="norm" stroke="1" extrusionOk="0">
                  <a:moveTo>
                    <a:pt x="2413" y="6550"/>
                  </a:moveTo>
                  <a:cubicBezTo>
                    <a:pt x="1566" y="8092"/>
                    <a:pt x="719" y="9635"/>
                    <a:pt x="296" y="11332"/>
                  </a:cubicBezTo>
                  <a:cubicBezTo>
                    <a:pt x="-128" y="13030"/>
                    <a:pt x="-128" y="14881"/>
                    <a:pt x="507" y="15035"/>
                  </a:cubicBezTo>
                  <a:cubicBezTo>
                    <a:pt x="1143" y="15190"/>
                    <a:pt x="2413" y="13647"/>
                    <a:pt x="3472" y="11332"/>
                  </a:cubicBezTo>
                  <a:cubicBezTo>
                    <a:pt x="4531" y="9018"/>
                    <a:pt x="5378" y="5932"/>
                    <a:pt x="6437" y="3772"/>
                  </a:cubicBezTo>
                  <a:cubicBezTo>
                    <a:pt x="7496" y="1612"/>
                    <a:pt x="8766" y="378"/>
                    <a:pt x="10460" y="70"/>
                  </a:cubicBezTo>
                  <a:cubicBezTo>
                    <a:pt x="12154" y="-239"/>
                    <a:pt x="14272" y="378"/>
                    <a:pt x="16178" y="4081"/>
                  </a:cubicBezTo>
                  <a:cubicBezTo>
                    <a:pt x="18084" y="7784"/>
                    <a:pt x="19778" y="14572"/>
                    <a:pt x="21472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03225" y="320418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400"/>
                    <a:pt x="6109" y="13200"/>
                    <a:pt x="9709" y="9600"/>
                  </a:cubicBezTo>
                  <a:cubicBezTo>
                    <a:pt x="13309" y="6000"/>
                    <a:pt x="17455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66725" y="352168"/>
              <a:ext cx="1365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8000"/>
                    <a:pt x="9377" y="14400"/>
                    <a:pt x="12977" y="10800"/>
                  </a:cubicBezTo>
                  <a:cubicBezTo>
                    <a:pt x="16577" y="7200"/>
                    <a:pt x="1908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90575" y="202943"/>
              <a:ext cx="317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93750" y="247393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399563" y="26151"/>
              <a:ext cx="62120" cy="27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83" fill="norm" stroke="1" extrusionOk="0">
                  <a:moveTo>
                    <a:pt x="1266" y="9495"/>
                  </a:moveTo>
                  <a:cubicBezTo>
                    <a:pt x="912" y="11949"/>
                    <a:pt x="558" y="14404"/>
                    <a:pt x="558" y="16204"/>
                  </a:cubicBezTo>
                  <a:cubicBezTo>
                    <a:pt x="558" y="18004"/>
                    <a:pt x="912" y="19149"/>
                    <a:pt x="1266" y="20008"/>
                  </a:cubicBezTo>
                  <a:cubicBezTo>
                    <a:pt x="1620" y="20867"/>
                    <a:pt x="1975" y="21440"/>
                    <a:pt x="2329" y="21481"/>
                  </a:cubicBezTo>
                  <a:cubicBezTo>
                    <a:pt x="2683" y="21522"/>
                    <a:pt x="3037" y="21031"/>
                    <a:pt x="2860" y="19436"/>
                  </a:cubicBezTo>
                  <a:cubicBezTo>
                    <a:pt x="2683" y="17840"/>
                    <a:pt x="1975" y="15140"/>
                    <a:pt x="1266" y="12563"/>
                  </a:cubicBezTo>
                  <a:cubicBezTo>
                    <a:pt x="558" y="9986"/>
                    <a:pt x="-150" y="7531"/>
                    <a:pt x="27" y="5649"/>
                  </a:cubicBezTo>
                  <a:cubicBezTo>
                    <a:pt x="204" y="3767"/>
                    <a:pt x="1266" y="2458"/>
                    <a:pt x="2683" y="1599"/>
                  </a:cubicBezTo>
                  <a:cubicBezTo>
                    <a:pt x="4099" y="740"/>
                    <a:pt x="5870" y="331"/>
                    <a:pt x="7640" y="127"/>
                  </a:cubicBezTo>
                  <a:cubicBezTo>
                    <a:pt x="9411" y="-78"/>
                    <a:pt x="11181" y="-78"/>
                    <a:pt x="13660" y="454"/>
                  </a:cubicBezTo>
                  <a:cubicBezTo>
                    <a:pt x="16139" y="986"/>
                    <a:pt x="19325" y="2049"/>
                    <a:pt x="20388" y="3195"/>
                  </a:cubicBezTo>
                  <a:cubicBezTo>
                    <a:pt x="21450" y="4340"/>
                    <a:pt x="20388" y="5567"/>
                    <a:pt x="17024" y="6795"/>
                  </a:cubicBezTo>
                  <a:cubicBezTo>
                    <a:pt x="13660" y="8022"/>
                    <a:pt x="7994" y="9249"/>
                    <a:pt x="2329" y="10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453018" y="148968"/>
              <a:ext cx="74157" cy="10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8808"/>
                  </a:moveTo>
                  <a:cubicBezTo>
                    <a:pt x="21" y="7759"/>
                    <a:pt x="-283" y="6711"/>
                    <a:pt x="478" y="6082"/>
                  </a:cubicBezTo>
                  <a:cubicBezTo>
                    <a:pt x="1238" y="5452"/>
                    <a:pt x="3063" y="5243"/>
                    <a:pt x="5193" y="6186"/>
                  </a:cubicBezTo>
                  <a:cubicBezTo>
                    <a:pt x="7323" y="7130"/>
                    <a:pt x="9756" y="9227"/>
                    <a:pt x="10973" y="11639"/>
                  </a:cubicBezTo>
                  <a:cubicBezTo>
                    <a:pt x="12190" y="14050"/>
                    <a:pt x="12190" y="16777"/>
                    <a:pt x="11278" y="18664"/>
                  </a:cubicBezTo>
                  <a:cubicBezTo>
                    <a:pt x="10365" y="20551"/>
                    <a:pt x="8540" y="21600"/>
                    <a:pt x="7323" y="21600"/>
                  </a:cubicBezTo>
                  <a:cubicBezTo>
                    <a:pt x="6106" y="21600"/>
                    <a:pt x="5497" y="20551"/>
                    <a:pt x="5497" y="18350"/>
                  </a:cubicBezTo>
                  <a:cubicBezTo>
                    <a:pt x="5497" y="16148"/>
                    <a:pt x="6106" y="12792"/>
                    <a:pt x="8844" y="9542"/>
                  </a:cubicBezTo>
                  <a:cubicBezTo>
                    <a:pt x="11582" y="6291"/>
                    <a:pt x="16449" y="3146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600200" y="117218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597025" y="206118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844675" y="44227"/>
              <a:ext cx="95250" cy="20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1340"/>
                  </a:moveTo>
                  <a:cubicBezTo>
                    <a:pt x="20400" y="780"/>
                    <a:pt x="19200" y="221"/>
                    <a:pt x="17280" y="53"/>
                  </a:cubicBezTo>
                  <a:cubicBezTo>
                    <a:pt x="15360" y="-115"/>
                    <a:pt x="12720" y="109"/>
                    <a:pt x="9960" y="892"/>
                  </a:cubicBezTo>
                  <a:cubicBezTo>
                    <a:pt x="7200" y="1676"/>
                    <a:pt x="4320" y="3019"/>
                    <a:pt x="2640" y="5425"/>
                  </a:cubicBezTo>
                  <a:cubicBezTo>
                    <a:pt x="960" y="7831"/>
                    <a:pt x="480" y="11301"/>
                    <a:pt x="240" y="13875"/>
                  </a:cubicBezTo>
                  <a:cubicBezTo>
                    <a:pt x="0" y="16449"/>
                    <a:pt x="0" y="18127"/>
                    <a:pt x="0" y="19247"/>
                  </a:cubicBezTo>
                  <a:cubicBezTo>
                    <a:pt x="0" y="20366"/>
                    <a:pt x="0" y="20925"/>
                    <a:pt x="720" y="21205"/>
                  </a:cubicBezTo>
                  <a:cubicBezTo>
                    <a:pt x="1440" y="21485"/>
                    <a:pt x="2880" y="21485"/>
                    <a:pt x="5760" y="20981"/>
                  </a:cubicBezTo>
                  <a:cubicBezTo>
                    <a:pt x="8640" y="20478"/>
                    <a:pt x="12960" y="19470"/>
                    <a:pt x="17280" y="1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863724" y="155318"/>
              <a:ext cx="381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085975" y="126743"/>
              <a:ext cx="2000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21600"/>
                    <a:pt x="7314" y="21600"/>
                    <a:pt x="10514" y="20700"/>
                  </a:cubicBezTo>
                  <a:cubicBezTo>
                    <a:pt x="13714" y="19800"/>
                    <a:pt x="16457" y="18000"/>
                    <a:pt x="18229" y="14400"/>
                  </a:cubicBezTo>
                  <a:cubicBezTo>
                    <a:pt x="20000" y="10800"/>
                    <a:pt x="20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249442" y="79118"/>
              <a:ext cx="6783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506" y="1234"/>
                  </a:moveTo>
                  <a:cubicBezTo>
                    <a:pt x="1177" y="617"/>
                    <a:pt x="-152" y="0"/>
                    <a:pt x="14" y="0"/>
                  </a:cubicBezTo>
                  <a:cubicBezTo>
                    <a:pt x="180" y="0"/>
                    <a:pt x="1842" y="617"/>
                    <a:pt x="5331" y="1851"/>
                  </a:cubicBezTo>
                  <a:cubicBezTo>
                    <a:pt x="8820" y="3086"/>
                    <a:pt x="14137" y="4937"/>
                    <a:pt x="17294" y="6274"/>
                  </a:cubicBezTo>
                  <a:cubicBezTo>
                    <a:pt x="20451" y="7611"/>
                    <a:pt x="21448" y="8434"/>
                    <a:pt x="21282" y="9360"/>
                  </a:cubicBezTo>
                  <a:cubicBezTo>
                    <a:pt x="21116" y="10286"/>
                    <a:pt x="19786" y="11314"/>
                    <a:pt x="16463" y="12754"/>
                  </a:cubicBezTo>
                  <a:cubicBezTo>
                    <a:pt x="13140" y="14194"/>
                    <a:pt x="7823" y="16046"/>
                    <a:pt x="4833" y="17589"/>
                  </a:cubicBezTo>
                  <a:cubicBezTo>
                    <a:pt x="1842" y="19131"/>
                    <a:pt x="1177" y="20366"/>
                    <a:pt x="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486025" y="37843"/>
              <a:ext cx="19050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88"/>
                    <a:pt x="16800" y="6776"/>
                    <a:pt x="13200" y="10376"/>
                  </a:cubicBezTo>
                  <a:cubicBezTo>
                    <a:pt x="9600" y="13976"/>
                    <a:pt x="480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517775" y="66418"/>
              <a:ext cx="15875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40"/>
                    <a:pt x="12960" y="9280"/>
                    <a:pt x="9360" y="12880"/>
                  </a:cubicBezTo>
                  <a:cubicBezTo>
                    <a:pt x="5760" y="16480"/>
                    <a:pt x="2880" y="19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505697" y="-1"/>
              <a:ext cx="97803" cy="19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57" fill="norm" stroke="1" extrusionOk="0">
                  <a:moveTo>
                    <a:pt x="554" y="4131"/>
                  </a:moveTo>
                  <a:cubicBezTo>
                    <a:pt x="95" y="3322"/>
                    <a:pt x="-365" y="2514"/>
                    <a:pt x="439" y="1763"/>
                  </a:cubicBezTo>
                  <a:cubicBezTo>
                    <a:pt x="1244" y="1012"/>
                    <a:pt x="3312" y="319"/>
                    <a:pt x="6184" y="88"/>
                  </a:cubicBezTo>
                  <a:cubicBezTo>
                    <a:pt x="9056" y="-143"/>
                    <a:pt x="12733" y="88"/>
                    <a:pt x="15031" y="723"/>
                  </a:cubicBezTo>
                  <a:cubicBezTo>
                    <a:pt x="17329" y="1359"/>
                    <a:pt x="18248" y="2398"/>
                    <a:pt x="16984" y="3900"/>
                  </a:cubicBezTo>
                  <a:cubicBezTo>
                    <a:pt x="15720" y="5401"/>
                    <a:pt x="12273" y="7365"/>
                    <a:pt x="9861" y="8405"/>
                  </a:cubicBezTo>
                  <a:cubicBezTo>
                    <a:pt x="7448" y="9444"/>
                    <a:pt x="6069" y="9560"/>
                    <a:pt x="5839" y="9791"/>
                  </a:cubicBezTo>
                  <a:cubicBezTo>
                    <a:pt x="5609" y="10022"/>
                    <a:pt x="6529" y="10368"/>
                    <a:pt x="8941" y="11523"/>
                  </a:cubicBezTo>
                  <a:cubicBezTo>
                    <a:pt x="11354" y="12678"/>
                    <a:pt x="15261" y="14642"/>
                    <a:pt x="17558" y="16432"/>
                  </a:cubicBezTo>
                  <a:cubicBezTo>
                    <a:pt x="19856" y="18223"/>
                    <a:pt x="20546" y="19840"/>
                    <a:pt x="21235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957014" y="107407"/>
              <a:ext cx="53988" cy="11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75" fill="norm" stroke="1" extrusionOk="0">
                  <a:moveTo>
                    <a:pt x="20365" y="4294"/>
                  </a:moveTo>
                  <a:cubicBezTo>
                    <a:pt x="19957" y="3285"/>
                    <a:pt x="19550" y="2275"/>
                    <a:pt x="17308" y="1367"/>
                  </a:cubicBezTo>
                  <a:cubicBezTo>
                    <a:pt x="15067" y="458"/>
                    <a:pt x="10991" y="-349"/>
                    <a:pt x="7731" y="156"/>
                  </a:cubicBezTo>
                  <a:cubicBezTo>
                    <a:pt x="4471" y="660"/>
                    <a:pt x="2025" y="2477"/>
                    <a:pt x="803" y="3890"/>
                  </a:cubicBezTo>
                  <a:cubicBezTo>
                    <a:pt x="-420" y="5303"/>
                    <a:pt x="-420" y="6313"/>
                    <a:pt x="2025" y="7928"/>
                  </a:cubicBezTo>
                  <a:cubicBezTo>
                    <a:pt x="4471" y="9543"/>
                    <a:pt x="9361" y="11763"/>
                    <a:pt x="12825" y="13277"/>
                  </a:cubicBezTo>
                  <a:cubicBezTo>
                    <a:pt x="16289" y="14791"/>
                    <a:pt x="18327" y="15599"/>
                    <a:pt x="19550" y="16507"/>
                  </a:cubicBezTo>
                  <a:cubicBezTo>
                    <a:pt x="20772" y="17415"/>
                    <a:pt x="21180" y="18425"/>
                    <a:pt x="20365" y="19232"/>
                  </a:cubicBezTo>
                  <a:cubicBezTo>
                    <a:pt x="19550" y="20040"/>
                    <a:pt x="17512" y="20645"/>
                    <a:pt x="15271" y="20948"/>
                  </a:cubicBezTo>
                  <a:cubicBezTo>
                    <a:pt x="13029" y="21251"/>
                    <a:pt x="10584" y="21251"/>
                    <a:pt x="9565" y="20948"/>
                  </a:cubicBezTo>
                  <a:cubicBezTo>
                    <a:pt x="8546" y="20645"/>
                    <a:pt x="8954" y="20040"/>
                    <a:pt x="9361" y="1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051356" y="135210"/>
              <a:ext cx="66494" cy="7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6" fill="norm" stroke="1" extrusionOk="0">
                  <a:moveTo>
                    <a:pt x="1998" y="2257"/>
                  </a:moveTo>
                  <a:cubicBezTo>
                    <a:pt x="1312" y="5803"/>
                    <a:pt x="627" y="9349"/>
                    <a:pt x="284" y="11928"/>
                  </a:cubicBezTo>
                  <a:cubicBezTo>
                    <a:pt x="-59" y="14507"/>
                    <a:pt x="-59" y="16119"/>
                    <a:pt x="112" y="17731"/>
                  </a:cubicBezTo>
                  <a:cubicBezTo>
                    <a:pt x="284" y="19343"/>
                    <a:pt x="627" y="20955"/>
                    <a:pt x="1655" y="21278"/>
                  </a:cubicBezTo>
                  <a:cubicBezTo>
                    <a:pt x="2684" y="21600"/>
                    <a:pt x="4398" y="20633"/>
                    <a:pt x="6798" y="17409"/>
                  </a:cubicBezTo>
                  <a:cubicBezTo>
                    <a:pt x="9198" y="14185"/>
                    <a:pt x="12284" y="8704"/>
                    <a:pt x="14170" y="5158"/>
                  </a:cubicBezTo>
                  <a:cubicBezTo>
                    <a:pt x="16055" y="1612"/>
                    <a:pt x="16741" y="0"/>
                    <a:pt x="17084" y="0"/>
                  </a:cubicBezTo>
                  <a:cubicBezTo>
                    <a:pt x="17427" y="0"/>
                    <a:pt x="17427" y="1612"/>
                    <a:pt x="17427" y="4030"/>
                  </a:cubicBezTo>
                  <a:cubicBezTo>
                    <a:pt x="17427" y="6448"/>
                    <a:pt x="17427" y="9672"/>
                    <a:pt x="18112" y="11767"/>
                  </a:cubicBezTo>
                  <a:cubicBezTo>
                    <a:pt x="18798" y="13863"/>
                    <a:pt x="20170" y="14830"/>
                    <a:pt x="21541" y="15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150189" y="119236"/>
              <a:ext cx="43861" cy="6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5" fill="norm" stroke="1" extrusionOk="0">
                  <a:moveTo>
                    <a:pt x="18227" y="3460"/>
                  </a:moveTo>
                  <a:cubicBezTo>
                    <a:pt x="16684" y="2089"/>
                    <a:pt x="15142" y="718"/>
                    <a:pt x="13084" y="203"/>
                  </a:cubicBezTo>
                  <a:cubicBezTo>
                    <a:pt x="11027" y="-311"/>
                    <a:pt x="8456" y="32"/>
                    <a:pt x="6142" y="2603"/>
                  </a:cubicBezTo>
                  <a:cubicBezTo>
                    <a:pt x="3827" y="5175"/>
                    <a:pt x="1770" y="9975"/>
                    <a:pt x="742" y="13232"/>
                  </a:cubicBezTo>
                  <a:cubicBezTo>
                    <a:pt x="-287" y="16489"/>
                    <a:pt x="-287" y="18203"/>
                    <a:pt x="999" y="19403"/>
                  </a:cubicBezTo>
                  <a:cubicBezTo>
                    <a:pt x="2284" y="20603"/>
                    <a:pt x="4856" y="21289"/>
                    <a:pt x="8456" y="20946"/>
                  </a:cubicBezTo>
                  <a:cubicBezTo>
                    <a:pt x="12056" y="20603"/>
                    <a:pt x="16684" y="19232"/>
                    <a:pt x="21313" y="17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213335" y="37843"/>
              <a:ext cx="47391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5733" y="0"/>
                  </a:moveTo>
                  <a:cubicBezTo>
                    <a:pt x="13813" y="613"/>
                    <a:pt x="11893" y="1226"/>
                    <a:pt x="10453" y="2911"/>
                  </a:cubicBezTo>
                  <a:cubicBezTo>
                    <a:pt x="9013" y="4596"/>
                    <a:pt x="8053" y="7353"/>
                    <a:pt x="6613" y="10340"/>
                  </a:cubicBezTo>
                  <a:cubicBezTo>
                    <a:pt x="5173" y="13328"/>
                    <a:pt x="3253" y="16545"/>
                    <a:pt x="2053" y="18536"/>
                  </a:cubicBezTo>
                  <a:cubicBezTo>
                    <a:pt x="853" y="20528"/>
                    <a:pt x="373" y="21294"/>
                    <a:pt x="133" y="21294"/>
                  </a:cubicBezTo>
                  <a:cubicBezTo>
                    <a:pt x="-107" y="21294"/>
                    <a:pt x="-107" y="20528"/>
                    <a:pt x="853" y="19302"/>
                  </a:cubicBezTo>
                  <a:cubicBezTo>
                    <a:pt x="1813" y="18077"/>
                    <a:pt x="3733" y="16391"/>
                    <a:pt x="5413" y="15166"/>
                  </a:cubicBezTo>
                  <a:cubicBezTo>
                    <a:pt x="7093" y="13940"/>
                    <a:pt x="8533" y="13174"/>
                    <a:pt x="10213" y="12562"/>
                  </a:cubicBezTo>
                  <a:cubicBezTo>
                    <a:pt x="11893" y="11949"/>
                    <a:pt x="13813" y="11489"/>
                    <a:pt x="15493" y="11566"/>
                  </a:cubicBezTo>
                  <a:cubicBezTo>
                    <a:pt x="17173" y="11643"/>
                    <a:pt x="18613" y="12255"/>
                    <a:pt x="19573" y="14017"/>
                  </a:cubicBezTo>
                  <a:cubicBezTo>
                    <a:pt x="20533" y="15779"/>
                    <a:pt x="21013" y="18689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562350" y="18793"/>
              <a:ext cx="38100" cy="17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200" y="0"/>
                  </a:moveTo>
                  <a:cubicBezTo>
                    <a:pt x="13200" y="2328"/>
                    <a:pt x="10200" y="4656"/>
                    <a:pt x="7500" y="7502"/>
                  </a:cubicBezTo>
                  <a:cubicBezTo>
                    <a:pt x="4800" y="10347"/>
                    <a:pt x="2400" y="13710"/>
                    <a:pt x="1200" y="15844"/>
                  </a:cubicBezTo>
                  <a:cubicBezTo>
                    <a:pt x="0" y="17978"/>
                    <a:pt x="0" y="18884"/>
                    <a:pt x="0" y="19660"/>
                  </a:cubicBezTo>
                  <a:cubicBezTo>
                    <a:pt x="0" y="20436"/>
                    <a:pt x="0" y="21083"/>
                    <a:pt x="1500" y="21341"/>
                  </a:cubicBezTo>
                  <a:cubicBezTo>
                    <a:pt x="3000" y="21600"/>
                    <a:pt x="6000" y="21471"/>
                    <a:pt x="9600" y="20759"/>
                  </a:cubicBezTo>
                  <a:cubicBezTo>
                    <a:pt x="13200" y="20048"/>
                    <a:pt x="17400" y="18754"/>
                    <a:pt x="21600" y="17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540125" y="85468"/>
              <a:ext cx="8572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620044" y="25143"/>
              <a:ext cx="53431" cy="15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1" fill="norm" stroke="1" extrusionOk="0">
                  <a:moveTo>
                    <a:pt x="16300" y="0"/>
                  </a:moveTo>
                  <a:cubicBezTo>
                    <a:pt x="14606" y="2568"/>
                    <a:pt x="12911" y="5136"/>
                    <a:pt x="10794" y="8534"/>
                  </a:cubicBezTo>
                  <a:cubicBezTo>
                    <a:pt x="8676" y="11933"/>
                    <a:pt x="6135" y="16162"/>
                    <a:pt x="4229" y="18579"/>
                  </a:cubicBezTo>
                  <a:cubicBezTo>
                    <a:pt x="2323" y="20996"/>
                    <a:pt x="1053" y="21600"/>
                    <a:pt x="417" y="21524"/>
                  </a:cubicBezTo>
                  <a:cubicBezTo>
                    <a:pt x="-218" y="21449"/>
                    <a:pt x="-218" y="20694"/>
                    <a:pt x="1053" y="19183"/>
                  </a:cubicBezTo>
                  <a:cubicBezTo>
                    <a:pt x="2323" y="17673"/>
                    <a:pt x="4864" y="15407"/>
                    <a:pt x="6982" y="13972"/>
                  </a:cubicBezTo>
                  <a:cubicBezTo>
                    <a:pt x="9100" y="12537"/>
                    <a:pt x="10794" y="11933"/>
                    <a:pt x="12488" y="11857"/>
                  </a:cubicBezTo>
                  <a:cubicBezTo>
                    <a:pt x="14182" y="11782"/>
                    <a:pt x="15876" y="12235"/>
                    <a:pt x="17358" y="13897"/>
                  </a:cubicBezTo>
                  <a:cubicBezTo>
                    <a:pt x="18841" y="15558"/>
                    <a:pt x="20111" y="18428"/>
                    <a:pt x="21382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697689" y="11385"/>
              <a:ext cx="140886" cy="16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4" fill="norm" stroke="1" extrusionOk="0">
                  <a:moveTo>
                    <a:pt x="5500" y="15063"/>
                  </a:moveTo>
                  <a:cubicBezTo>
                    <a:pt x="5500" y="14353"/>
                    <a:pt x="5500" y="13642"/>
                    <a:pt x="5097" y="13145"/>
                  </a:cubicBezTo>
                  <a:cubicBezTo>
                    <a:pt x="4694" y="12647"/>
                    <a:pt x="3888" y="12363"/>
                    <a:pt x="3162" y="12576"/>
                  </a:cubicBezTo>
                  <a:cubicBezTo>
                    <a:pt x="2437" y="12789"/>
                    <a:pt x="1792" y="13500"/>
                    <a:pt x="1309" y="14211"/>
                  </a:cubicBezTo>
                  <a:cubicBezTo>
                    <a:pt x="825" y="14921"/>
                    <a:pt x="503" y="15632"/>
                    <a:pt x="261" y="16413"/>
                  </a:cubicBezTo>
                  <a:cubicBezTo>
                    <a:pt x="19" y="17195"/>
                    <a:pt x="-142" y="18047"/>
                    <a:pt x="180" y="18545"/>
                  </a:cubicBezTo>
                  <a:cubicBezTo>
                    <a:pt x="503" y="19042"/>
                    <a:pt x="1309" y="19184"/>
                    <a:pt x="2034" y="18900"/>
                  </a:cubicBezTo>
                  <a:cubicBezTo>
                    <a:pt x="2759" y="18616"/>
                    <a:pt x="3404" y="17905"/>
                    <a:pt x="3968" y="17195"/>
                  </a:cubicBezTo>
                  <a:cubicBezTo>
                    <a:pt x="4533" y="16484"/>
                    <a:pt x="5016" y="15774"/>
                    <a:pt x="5258" y="16058"/>
                  </a:cubicBezTo>
                  <a:cubicBezTo>
                    <a:pt x="5500" y="16342"/>
                    <a:pt x="5500" y="17621"/>
                    <a:pt x="5500" y="18616"/>
                  </a:cubicBezTo>
                  <a:cubicBezTo>
                    <a:pt x="5500" y="19611"/>
                    <a:pt x="5500" y="20321"/>
                    <a:pt x="5903" y="20818"/>
                  </a:cubicBezTo>
                  <a:cubicBezTo>
                    <a:pt x="6306" y="21316"/>
                    <a:pt x="7112" y="21600"/>
                    <a:pt x="7757" y="21458"/>
                  </a:cubicBezTo>
                  <a:cubicBezTo>
                    <a:pt x="8401" y="21316"/>
                    <a:pt x="8885" y="20747"/>
                    <a:pt x="10336" y="18118"/>
                  </a:cubicBezTo>
                  <a:cubicBezTo>
                    <a:pt x="11786" y="15489"/>
                    <a:pt x="14204" y="10800"/>
                    <a:pt x="15816" y="7674"/>
                  </a:cubicBezTo>
                  <a:cubicBezTo>
                    <a:pt x="17428" y="4547"/>
                    <a:pt x="18234" y="2984"/>
                    <a:pt x="18718" y="1847"/>
                  </a:cubicBezTo>
                  <a:cubicBezTo>
                    <a:pt x="19201" y="711"/>
                    <a:pt x="19362" y="0"/>
                    <a:pt x="19201" y="0"/>
                  </a:cubicBezTo>
                  <a:cubicBezTo>
                    <a:pt x="19040" y="0"/>
                    <a:pt x="18557" y="711"/>
                    <a:pt x="17589" y="2700"/>
                  </a:cubicBezTo>
                  <a:cubicBezTo>
                    <a:pt x="16622" y="4689"/>
                    <a:pt x="15171" y="7958"/>
                    <a:pt x="14204" y="10587"/>
                  </a:cubicBezTo>
                  <a:cubicBezTo>
                    <a:pt x="13237" y="13216"/>
                    <a:pt x="12754" y="15205"/>
                    <a:pt x="12512" y="16839"/>
                  </a:cubicBezTo>
                  <a:cubicBezTo>
                    <a:pt x="12270" y="18474"/>
                    <a:pt x="12270" y="19753"/>
                    <a:pt x="12673" y="20463"/>
                  </a:cubicBezTo>
                  <a:cubicBezTo>
                    <a:pt x="13076" y="21174"/>
                    <a:pt x="13882" y="21316"/>
                    <a:pt x="15171" y="20889"/>
                  </a:cubicBezTo>
                  <a:cubicBezTo>
                    <a:pt x="16461" y="20463"/>
                    <a:pt x="18234" y="19468"/>
                    <a:pt x="19362" y="18545"/>
                  </a:cubicBezTo>
                  <a:cubicBezTo>
                    <a:pt x="20491" y="17621"/>
                    <a:pt x="20974" y="16768"/>
                    <a:pt x="21458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778250" y="66418"/>
              <a:ext cx="666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460500" y="745868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466850" y="682368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492250" y="698243"/>
              <a:ext cx="479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fill="norm" stroke="1" extrusionOk="0">
                  <a:moveTo>
                    <a:pt x="0" y="0"/>
                  </a:moveTo>
                  <a:cubicBezTo>
                    <a:pt x="4500" y="720"/>
                    <a:pt x="9000" y="1440"/>
                    <a:pt x="13275" y="3312"/>
                  </a:cubicBezTo>
                  <a:cubicBezTo>
                    <a:pt x="17550" y="5184"/>
                    <a:pt x="21600" y="8208"/>
                    <a:pt x="20025" y="11448"/>
                  </a:cubicBezTo>
                  <a:cubicBezTo>
                    <a:pt x="18450" y="14688"/>
                    <a:pt x="11250" y="18144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352674" y="729993"/>
              <a:ext cx="50677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1613" y="0"/>
                  </a:moveTo>
                  <a:cubicBezTo>
                    <a:pt x="7725" y="2679"/>
                    <a:pt x="3837" y="5358"/>
                    <a:pt x="1677" y="8456"/>
                  </a:cubicBezTo>
                  <a:cubicBezTo>
                    <a:pt x="-483" y="11553"/>
                    <a:pt x="-915" y="15070"/>
                    <a:pt x="2541" y="17330"/>
                  </a:cubicBezTo>
                  <a:cubicBezTo>
                    <a:pt x="5997" y="19591"/>
                    <a:pt x="13341" y="20595"/>
                    <a:pt x="206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758950" y="623763"/>
              <a:ext cx="60942" cy="19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51" fill="norm" stroke="1" extrusionOk="0">
                  <a:moveTo>
                    <a:pt x="4393" y="8386"/>
                  </a:moveTo>
                  <a:cubicBezTo>
                    <a:pt x="4027" y="11700"/>
                    <a:pt x="3661" y="15015"/>
                    <a:pt x="3478" y="17015"/>
                  </a:cubicBezTo>
                  <a:cubicBezTo>
                    <a:pt x="3295" y="19015"/>
                    <a:pt x="3295" y="19700"/>
                    <a:pt x="3112" y="20329"/>
                  </a:cubicBezTo>
                  <a:cubicBezTo>
                    <a:pt x="2929" y="20958"/>
                    <a:pt x="2563" y="21529"/>
                    <a:pt x="2380" y="21300"/>
                  </a:cubicBezTo>
                  <a:cubicBezTo>
                    <a:pt x="2197" y="21072"/>
                    <a:pt x="2197" y="20043"/>
                    <a:pt x="2380" y="17300"/>
                  </a:cubicBezTo>
                  <a:cubicBezTo>
                    <a:pt x="2563" y="14558"/>
                    <a:pt x="2929" y="10100"/>
                    <a:pt x="3295" y="7243"/>
                  </a:cubicBezTo>
                  <a:cubicBezTo>
                    <a:pt x="3661" y="4386"/>
                    <a:pt x="4027" y="3129"/>
                    <a:pt x="4759" y="2215"/>
                  </a:cubicBezTo>
                  <a:cubicBezTo>
                    <a:pt x="5492" y="1300"/>
                    <a:pt x="6590" y="729"/>
                    <a:pt x="8054" y="386"/>
                  </a:cubicBezTo>
                  <a:cubicBezTo>
                    <a:pt x="9519" y="43"/>
                    <a:pt x="11349" y="-71"/>
                    <a:pt x="13180" y="43"/>
                  </a:cubicBezTo>
                  <a:cubicBezTo>
                    <a:pt x="15010" y="158"/>
                    <a:pt x="16841" y="500"/>
                    <a:pt x="18122" y="958"/>
                  </a:cubicBezTo>
                  <a:cubicBezTo>
                    <a:pt x="19403" y="1415"/>
                    <a:pt x="20136" y="1986"/>
                    <a:pt x="20685" y="2558"/>
                  </a:cubicBezTo>
                  <a:cubicBezTo>
                    <a:pt x="21234" y="3129"/>
                    <a:pt x="21600" y="3700"/>
                    <a:pt x="19037" y="4615"/>
                  </a:cubicBezTo>
                  <a:cubicBezTo>
                    <a:pt x="16475" y="5529"/>
                    <a:pt x="10983" y="6786"/>
                    <a:pt x="7322" y="7986"/>
                  </a:cubicBezTo>
                  <a:cubicBezTo>
                    <a:pt x="3661" y="9186"/>
                    <a:pt x="1831" y="10329"/>
                    <a:pt x="0" y="1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801684" y="695068"/>
              <a:ext cx="71566" cy="10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8" fill="norm" stroke="1" extrusionOk="0">
                  <a:moveTo>
                    <a:pt x="1468" y="9624"/>
                  </a:moveTo>
                  <a:cubicBezTo>
                    <a:pt x="833" y="8554"/>
                    <a:pt x="198" y="7485"/>
                    <a:pt x="39" y="6416"/>
                  </a:cubicBezTo>
                  <a:cubicBezTo>
                    <a:pt x="-120" y="5347"/>
                    <a:pt x="198" y="4277"/>
                    <a:pt x="1309" y="3636"/>
                  </a:cubicBezTo>
                  <a:cubicBezTo>
                    <a:pt x="2421" y="2994"/>
                    <a:pt x="4327" y="2780"/>
                    <a:pt x="6392" y="3850"/>
                  </a:cubicBezTo>
                  <a:cubicBezTo>
                    <a:pt x="8456" y="4919"/>
                    <a:pt x="10680" y="7271"/>
                    <a:pt x="11474" y="10158"/>
                  </a:cubicBezTo>
                  <a:cubicBezTo>
                    <a:pt x="12268" y="13046"/>
                    <a:pt x="11633" y="16467"/>
                    <a:pt x="10680" y="18606"/>
                  </a:cubicBezTo>
                  <a:cubicBezTo>
                    <a:pt x="9727" y="20745"/>
                    <a:pt x="8456" y="21600"/>
                    <a:pt x="7504" y="21386"/>
                  </a:cubicBezTo>
                  <a:cubicBezTo>
                    <a:pt x="6551" y="21172"/>
                    <a:pt x="5915" y="19889"/>
                    <a:pt x="6709" y="17002"/>
                  </a:cubicBezTo>
                  <a:cubicBezTo>
                    <a:pt x="7504" y="14115"/>
                    <a:pt x="9727" y="9624"/>
                    <a:pt x="12427" y="6523"/>
                  </a:cubicBezTo>
                  <a:cubicBezTo>
                    <a:pt x="15127" y="3422"/>
                    <a:pt x="18304" y="1711"/>
                    <a:pt x="21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937140" y="627179"/>
              <a:ext cx="56760" cy="15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71" fill="norm" stroke="1" extrusionOk="0">
                  <a:moveTo>
                    <a:pt x="18372" y="1986"/>
                  </a:moveTo>
                  <a:cubicBezTo>
                    <a:pt x="18372" y="1079"/>
                    <a:pt x="18372" y="173"/>
                    <a:pt x="17407" y="22"/>
                  </a:cubicBezTo>
                  <a:cubicBezTo>
                    <a:pt x="16443" y="-129"/>
                    <a:pt x="14515" y="475"/>
                    <a:pt x="11429" y="2288"/>
                  </a:cubicBezTo>
                  <a:cubicBezTo>
                    <a:pt x="8343" y="4100"/>
                    <a:pt x="4100" y="7121"/>
                    <a:pt x="1786" y="9991"/>
                  </a:cubicBezTo>
                  <a:cubicBezTo>
                    <a:pt x="-528" y="12861"/>
                    <a:pt x="-914" y="15580"/>
                    <a:pt x="2557" y="17468"/>
                  </a:cubicBezTo>
                  <a:cubicBezTo>
                    <a:pt x="6029" y="19356"/>
                    <a:pt x="13357" y="20414"/>
                    <a:pt x="20686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054477" y="622666"/>
              <a:ext cx="72773" cy="14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55" fill="norm" stroke="1" extrusionOk="0">
                  <a:moveTo>
                    <a:pt x="21525" y="366"/>
                  </a:moveTo>
                  <a:cubicBezTo>
                    <a:pt x="18395" y="62"/>
                    <a:pt x="15264" y="-242"/>
                    <a:pt x="12447" y="290"/>
                  </a:cubicBezTo>
                  <a:cubicBezTo>
                    <a:pt x="9629" y="823"/>
                    <a:pt x="7125" y="2192"/>
                    <a:pt x="5090" y="5082"/>
                  </a:cubicBezTo>
                  <a:cubicBezTo>
                    <a:pt x="3055" y="7972"/>
                    <a:pt x="1490" y="12383"/>
                    <a:pt x="708" y="14969"/>
                  </a:cubicBezTo>
                  <a:cubicBezTo>
                    <a:pt x="-75" y="17555"/>
                    <a:pt x="-75" y="18316"/>
                    <a:pt x="82" y="19076"/>
                  </a:cubicBezTo>
                  <a:cubicBezTo>
                    <a:pt x="238" y="19837"/>
                    <a:pt x="551" y="20597"/>
                    <a:pt x="2273" y="20978"/>
                  </a:cubicBezTo>
                  <a:cubicBezTo>
                    <a:pt x="3995" y="21358"/>
                    <a:pt x="7125" y="21358"/>
                    <a:pt x="9942" y="20902"/>
                  </a:cubicBezTo>
                  <a:cubicBezTo>
                    <a:pt x="12760" y="20445"/>
                    <a:pt x="15264" y="19533"/>
                    <a:pt x="17768" y="1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063749" y="691893"/>
              <a:ext cx="666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457"/>
                    <a:pt x="6171" y="11314"/>
                    <a:pt x="9771" y="7714"/>
                  </a:cubicBezTo>
                  <a:cubicBezTo>
                    <a:pt x="13371" y="4114"/>
                    <a:pt x="1748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165349" y="587118"/>
              <a:ext cx="32477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600" fill="norm" stroke="1" extrusionOk="0">
                  <a:moveTo>
                    <a:pt x="1964" y="0"/>
                  </a:moveTo>
                  <a:cubicBezTo>
                    <a:pt x="7200" y="1178"/>
                    <a:pt x="12436" y="2356"/>
                    <a:pt x="16036" y="4909"/>
                  </a:cubicBezTo>
                  <a:cubicBezTo>
                    <a:pt x="19636" y="7462"/>
                    <a:pt x="21600" y="11389"/>
                    <a:pt x="18655" y="14400"/>
                  </a:cubicBezTo>
                  <a:cubicBezTo>
                    <a:pt x="15709" y="17411"/>
                    <a:pt x="7855" y="19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371725" y="612518"/>
              <a:ext cx="82550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2031"/>
                    <a:pt x="11077" y="4062"/>
                    <a:pt x="14400" y="5446"/>
                  </a:cubicBezTo>
                  <a:cubicBezTo>
                    <a:pt x="17723" y="6831"/>
                    <a:pt x="18831" y="7569"/>
                    <a:pt x="19800" y="8308"/>
                  </a:cubicBezTo>
                  <a:cubicBezTo>
                    <a:pt x="20769" y="9046"/>
                    <a:pt x="21600" y="9785"/>
                    <a:pt x="21600" y="10523"/>
                  </a:cubicBezTo>
                  <a:cubicBezTo>
                    <a:pt x="21600" y="11262"/>
                    <a:pt x="20769" y="12000"/>
                    <a:pt x="18831" y="12831"/>
                  </a:cubicBezTo>
                  <a:cubicBezTo>
                    <a:pt x="16892" y="13662"/>
                    <a:pt x="13846" y="14585"/>
                    <a:pt x="10385" y="15692"/>
                  </a:cubicBezTo>
                  <a:cubicBezTo>
                    <a:pt x="6923" y="16800"/>
                    <a:pt x="3046" y="18092"/>
                    <a:pt x="1523" y="19108"/>
                  </a:cubicBezTo>
                  <a:cubicBezTo>
                    <a:pt x="0" y="20123"/>
                    <a:pt x="831" y="20862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421527" y="723643"/>
              <a:ext cx="74024" cy="5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56" fill="norm" stroke="1" extrusionOk="0">
                  <a:moveTo>
                    <a:pt x="21278" y="0"/>
                  </a:moveTo>
                  <a:cubicBezTo>
                    <a:pt x="16410" y="2038"/>
                    <a:pt x="11543" y="4075"/>
                    <a:pt x="7892" y="6725"/>
                  </a:cubicBezTo>
                  <a:cubicBezTo>
                    <a:pt x="4241" y="9374"/>
                    <a:pt x="1808" y="12634"/>
                    <a:pt x="743" y="15283"/>
                  </a:cubicBezTo>
                  <a:cubicBezTo>
                    <a:pt x="-322" y="17932"/>
                    <a:pt x="-18" y="19970"/>
                    <a:pt x="286" y="20785"/>
                  </a:cubicBezTo>
                  <a:cubicBezTo>
                    <a:pt x="591" y="21600"/>
                    <a:pt x="895" y="21192"/>
                    <a:pt x="1199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543647" y="633805"/>
              <a:ext cx="87954" cy="11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63" fill="norm" stroke="1" extrusionOk="0">
                  <a:moveTo>
                    <a:pt x="15314" y="2485"/>
                  </a:moveTo>
                  <a:cubicBezTo>
                    <a:pt x="14799" y="1521"/>
                    <a:pt x="14285" y="556"/>
                    <a:pt x="13385" y="171"/>
                  </a:cubicBezTo>
                  <a:cubicBezTo>
                    <a:pt x="12485" y="-215"/>
                    <a:pt x="11199" y="-22"/>
                    <a:pt x="9142" y="1521"/>
                  </a:cubicBezTo>
                  <a:cubicBezTo>
                    <a:pt x="7085" y="3064"/>
                    <a:pt x="4256" y="5956"/>
                    <a:pt x="2456" y="9235"/>
                  </a:cubicBezTo>
                  <a:cubicBezTo>
                    <a:pt x="656" y="12514"/>
                    <a:pt x="-115" y="16178"/>
                    <a:pt x="14" y="18396"/>
                  </a:cubicBezTo>
                  <a:cubicBezTo>
                    <a:pt x="142" y="20614"/>
                    <a:pt x="1171" y="21385"/>
                    <a:pt x="4642" y="20228"/>
                  </a:cubicBezTo>
                  <a:cubicBezTo>
                    <a:pt x="8114" y="19071"/>
                    <a:pt x="14028" y="15985"/>
                    <a:pt x="17371" y="13285"/>
                  </a:cubicBezTo>
                  <a:cubicBezTo>
                    <a:pt x="20714" y="10585"/>
                    <a:pt x="21485" y="8271"/>
                    <a:pt x="21356" y="6246"/>
                  </a:cubicBezTo>
                  <a:cubicBezTo>
                    <a:pt x="21228" y="4221"/>
                    <a:pt x="20199" y="2485"/>
                    <a:pt x="18528" y="1906"/>
                  </a:cubicBezTo>
                  <a:cubicBezTo>
                    <a:pt x="16856" y="1328"/>
                    <a:pt x="14542" y="1906"/>
                    <a:pt x="12228" y="2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028950" y="527011"/>
              <a:ext cx="127000" cy="20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254"/>
                  </a:moveTo>
                  <a:cubicBezTo>
                    <a:pt x="540" y="7653"/>
                    <a:pt x="1080" y="11052"/>
                    <a:pt x="1710" y="13738"/>
                  </a:cubicBezTo>
                  <a:cubicBezTo>
                    <a:pt x="2340" y="16424"/>
                    <a:pt x="3060" y="18398"/>
                    <a:pt x="3600" y="19659"/>
                  </a:cubicBezTo>
                  <a:cubicBezTo>
                    <a:pt x="4140" y="20920"/>
                    <a:pt x="4500" y="21468"/>
                    <a:pt x="4950" y="21304"/>
                  </a:cubicBezTo>
                  <a:cubicBezTo>
                    <a:pt x="5400" y="21139"/>
                    <a:pt x="5940" y="20262"/>
                    <a:pt x="7020" y="17905"/>
                  </a:cubicBezTo>
                  <a:cubicBezTo>
                    <a:pt x="8100" y="15547"/>
                    <a:pt x="9720" y="11710"/>
                    <a:pt x="11070" y="8749"/>
                  </a:cubicBezTo>
                  <a:cubicBezTo>
                    <a:pt x="12420" y="5789"/>
                    <a:pt x="13500" y="3706"/>
                    <a:pt x="14310" y="2335"/>
                  </a:cubicBezTo>
                  <a:cubicBezTo>
                    <a:pt x="15120" y="964"/>
                    <a:pt x="15660" y="307"/>
                    <a:pt x="16380" y="87"/>
                  </a:cubicBezTo>
                  <a:cubicBezTo>
                    <a:pt x="17100" y="-132"/>
                    <a:pt x="18000" y="87"/>
                    <a:pt x="18900" y="471"/>
                  </a:cubicBezTo>
                  <a:cubicBezTo>
                    <a:pt x="19800" y="855"/>
                    <a:pt x="20700" y="1403"/>
                    <a:pt x="21600" y="1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984499" y="622043"/>
              <a:ext cx="1587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800"/>
                    <a:pt x="9504" y="12000"/>
                    <a:pt x="13104" y="8400"/>
                  </a:cubicBezTo>
                  <a:cubicBezTo>
                    <a:pt x="16704" y="4800"/>
                    <a:pt x="191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378488" y="517739"/>
              <a:ext cx="123538" cy="18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6" fill="norm" stroke="1" extrusionOk="0">
                  <a:moveTo>
                    <a:pt x="21550" y="670"/>
                  </a:moveTo>
                  <a:cubicBezTo>
                    <a:pt x="20812" y="308"/>
                    <a:pt x="20073" y="-54"/>
                    <a:pt x="17765" y="6"/>
                  </a:cubicBezTo>
                  <a:cubicBezTo>
                    <a:pt x="15458" y="67"/>
                    <a:pt x="11581" y="549"/>
                    <a:pt x="9273" y="972"/>
                  </a:cubicBezTo>
                  <a:cubicBezTo>
                    <a:pt x="6965" y="1394"/>
                    <a:pt x="6227" y="1756"/>
                    <a:pt x="5673" y="2661"/>
                  </a:cubicBezTo>
                  <a:cubicBezTo>
                    <a:pt x="5119" y="3566"/>
                    <a:pt x="4750" y="5014"/>
                    <a:pt x="3827" y="7609"/>
                  </a:cubicBezTo>
                  <a:cubicBezTo>
                    <a:pt x="2904" y="10203"/>
                    <a:pt x="1427" y="13944"/>
                    <a:pt x="688" y="16116"/>
                  </a:cubicBezTo>
                  <a:cubicBezTo>
                    <a:pt x="-50" y="18288"/>
                    <a:pt x="-50" y="18891"/>
                    <a:pt x="42" y="19495"/>
                  </a:cubicBezTo>
                  <a:cubicBezTo>
                    <a:pt x="135" y="20098"/>
                    <a:pt x="319" y="20701"/>
                    <a:pt x="873" y="21063"/>
                  </a:cubicBezTo>
                  <a:cubicBezTo>
                    <a:pt x="1427" y="21425"/>
                    <a:pt x="2350" y="21546"/>
                    <a:pt x="4842" y="21244"/>
                  </a:cubicBezTo>
                  <a:cubicBezTo>
                    <a:pt x="7335" y="20943"/>
                    <a:pt x="11396" y="20219"/>
                    <a:pt x="15458" y="1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362325" y="609343"/>
              <a:ext cx="984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428750" y="1177668"/>
              <a:ext cx="905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200"/>
                    <a:pt x="19200" y="8400"/>
                    <a:pt x="20400" y="12000"/>
                  </a:cubicBezTo>
                  <a:cubicBezTo>
                    <a:pt x="21600" y="15600"/>
                    <a:pt x="14400" y="18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454150" y="111099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473200" y="1155443"/>
              <a:ext cx="317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476375" y="1117343"/>
              <a:ext cx="952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482725" y="1101468"/>
              <a:ext cx="61946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11685" y="0"/>
                  </a:moveTo>
                  <a:cubicBezTo>
                    <a:pt x="14518" y="951"/>
                    <a:pt x="17351" y="1902"/>
                    <a:pt x="19121" y="4279"/>
                  </a:cubicBezTo>
                  <a:cubicBezTo>
                    <a:pt x="20892" y="6657"/>
                    <a:pt x="21600" y="10460"/>
                    <a:pt x="19121" y="13585"/>
                  </a:cubicBezTo>
                  <a:cubicBezTo>
                    <a:pt x="16643" y="16709"/>
                    <a:pt x="10977" y="19155"/>
                    <a:pt x="7259" y="20377"/>
                  </a:cubicBezTo>
                  <a:cubicBezTo>
                    <a:pt x="3541" y="21600"/>
                    <a:pt x="177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344350" y="1121369"/>
              <a:ext cx="62175" cy="1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4" fill="norm" stroke="1" extrusionOk="0">
                  <a:moveTo>
                    <a:pt x="14669" y="813"/>
                  </a:moveTo>
                  <a:cubicBezTo>
                    <a:pt x="13229" y="344"/>
                    <a:pt x="11789" y="-126"/>
                    <a:pt x="10349" y="31"/>
                  </a:cubicBezTo>
                  <a:cubicBezTo>
                    <a:pt x="8909" y="187"/>
                    <a:pt x="7469" y="970"/>
                    <a:pt x="5669" y="3317"/>
                  </a:cubicBezTo>
                  <a:cubicBezTo>
                    <a:pt x="3869" y="5665"/>
                    <a:pt x="1709" y="9578"/>
                    <a:pt x="629" y="12396"/>
                  </a:cubicBezTo>
                  <a:cubicBezTo>
                    <a:pt x="-451" y="15213"/>
                    <a:pt x="-451" y="16935"/>
                    <a:pt x="3149" y="18265"/>
                  </a:cubicBezTo>
                  <a:cubicBezTo>
                    <a:pt x="6749" y="19596"/>
                    <a:pt x="13949" y="20535"/>
                    <a:pt x="21149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758950" y="1046952"/>
              <a:ext cx="58409" cy="1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684" fill="norm" stroke="1" extrusionOk="0">
                  <a:moveTo>
                    <a:pt x="4469" y="11409"/>
                  </a:moveTo>
                  <a:cubicBezTo>
                    <a:pt x="2979" y="14379"/>
                    <a:pt x="1490" y="17349"/>
                    <a:pt x="931" y="19104"/>
                  </a:cubicBezTo>
                  <a:cubicBezTo>
                    <a:pt x="372" y="20859"/>
                    <a:pt x="745" y="21399"/>
                    <a:pt x="1117" y="19442"/>
                  </a:cubicBezTo>
                  <a:cubicBezTo>
                    <a:pt x="1490" y="17484"/>
                    <a:pt x="1862" y="13029"/>
                    <a:pt x="2234" y="9789"/>
                  </a:cubicBezTo>
                  <a:cubicBezTo>
                    <a:pt x="2607" y="6549"/>
                    <a:pt x="2979" y="4524"/>
                    <a:pt x="3352" y="3107"/>
                  </a:cubicBezTo>
                  <a:cubicBezTo>
                    <a:pt x="3724" y="1689"/>
                    <a:pt x="4097" y="879"/>
                    <a:pt x="5214" y="407"/>
                  </a:cubicBezTo>
                  <a:cubicBezTo>
                    <a:pt x="6331" y="-66"/>
                    <a:pt x="8193" y="-201"/>
                    <a:pt x="10800" y="407"/>
                  </a:cubicBezTo>
                  <a:cubicBezTo>
                    <a:pt x="13407" y="1014"/>
                    <a:pt x="16759" y="2364"/>
                    <a:pt x="18807" y="3917"/>
                  </a:cubicBezTo>
                  <a:cubicBezTo>
                    <a:pt x="20855" y="5469"/>
                    <a:pt x="21600" y="7224"/>
                    <a:pt x="18248" y="8912"/>
                  </a:cubicBezTo>
                  <a:cubicBezTo>
                    <a:pt x="14897" y="10599"/>
                    <a:pt x="7448" y="12219"/>
                    <a:pt x="0" y="13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816100" y="1123693"/>
              <a:ext cx="66675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703"/>
                  </a:moveTo>
                  <a:cubicBezTo>
                    <a:pt x="1714" y="6703"/>
                    <a:pt x="3429" y="6703"/>
                    <a:pt x="4971" y="8317"/>
                  </a:cubicBezTo>
                  <a:cubicBezTo>
                    <a:pt x="6514" y="9931"/>
                    <a:pt x="7886" y="13159"/>
                    <a:pt x="8057" y="15393"/>
                  </a:cubicBezTo>
                  <a:cubicBezTo>
                    <a:pt x="8229" y="17628"/>
                    <a:pt x="7200" y="18869"/>
                    <a:pt x="6000" y="19862"/>
                  </a:cubicBezTo>
                  <a:cubicBezTo>
                    <a:pt x="4800" y="20855"/>
                    <a:pt x="3429" y="21600"/>
                    <a:pt x="2229" y="21476"/>
                  </a:cubicBezTo>
                  <a:cubicBezTo>
                    <a:pt x="1029" y="21352"/>
                    <a:pt x="0" y="20359"/>
                    <a:pt x="1371" y="17379"/>
                  </a:cubicBezTo>
                  <a:cubicBezTo>
                    <a:pt x="2743" y="14400"/>
                    <a:pt x="6514" y="9434"/>
                    <a:pt x="10286" y="6207"/>
                  </a:cubicBezTo>
                  <a:cubicBezTo>
                    <a:pt x="14057" y="2979"/>
                    <a:pt x="17829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906958" y="1060064"/>
              <a:ext cx="67893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0" fill="norm" stroke="1" extrusionOk="0">
                  <a:moveTo>
                    <a:pt x="20994" y="2016"/>
                  </a:moveTo>
                  <a:cubicBezTo>
                    <a:pt x="20012" y="1083"/>
                    <a:pt x="19030" y="150"/>
                    <a:pt x="17721" y="16"/>
                  </a:cubicBezTo>
                  <a:cubicBezTo>
                    <a:pt x="16412" y="-117"/>
                    <a:pt x="14776" y="550"/>
                    <a:pt x="11994" y="2750"/>
                  </a:cubicBezTo>
                  <a:cubicBezTo>
                    <a:pt x="9212" y="4950"/>
                    <a:pt x="5285" y="8683"/>
                    <a:pt x="2830" y="11750"/>
                  </a:cubicBezTo>
                  <a:cubicBezTo>
                    <a:pt x="376" y="14816"/>
                    <a:pt x="-606" y="17216"/>
                    <a:pt x="376" y="18750"/>
                  </a:cubicBezTo>
                  <a:cubicBezTo>
                    <a:pt x="1358" y="20283"/>
                    <a:pt x="4303" y="20950"/>
                    <a:pt x="7576" y="21216"/>
                  </a:cubicBezTo>
                  <a:cubicBezTo>
                    <a:pt x="10849" y="21483"/>
                    <a:pt x="14449" y="21350"/>
                    <a:pt x="18049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006600" y="1025694"/>
              <a:ext cx="222250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3189" y="21267"/>
                    <a:pt x="6377" y="20990"/>
                    <a:pt x="8229" y="20782"/>
                  </a:cubicBezTo>
                  <a:cubicBezTo>
                    <a:pt x="10080" y="20575"/>
                    <a:pt x="10594" y="20436"/>
                    <a:pt x="10697" y="20090"/>
                  </a:cubicBezTo>
                  <a:cubicBezTo>
                    <a:pt x="10800" y="19744"/>
                    <a:pt x="10491" y="19190"/>
                    <a:pt x="10080" y="16836"/>
                  </a:cubicBezTo>
                  <a:cubicBezTo>
                    <a:pt x="9669" y="14482"/>
                    <a:pt x="9154" y="10329"/>
                    <a:pt x="9051" y="7629"/>
                  </a:cubicBezTo>
                  <a:cubicBezTo>
                    <a:pt x="8949" y="4929"/>
                    <a:pt x="9257" y="3682"/>
                    <a:pt x="9874" y="2644"/>
                  </a:cubicBezTo>
                  <a:cubicBezTo>
                    <a:pt x="10491" y="1606"/>
                    <a:pt x="11417" y="775"/>
                    <a:pt x="12291" y="359"/>
                  </a:cubicBezTo>
                  <a:cubicBezTo>
                    <a:pt x="13166" y="-56"/>
                    <a:pt x="13989" y="-56"/>
                    <a:pt x="14657" y="82"/>
                  </a:cubicBezTo>
                  <a:cubicBezTo>
                    <a:pt x="15326" y="221"/>
                    <a:pt x="15840" y="498"/>
                    <a:pt x="16251" y="1467"/>
                  </a:cubicBezTo>
                  <a:cubicBezTo>
                    <a:pt x="16663" y="2436"/>
                    <a:pt x="16971" y="4098"/>
                    <a:pt x="16971" y="5690"/>
                  </a:cubicBezTo>
                  <a:cubicBezTo>
                    <a:pt x="16971" y="7282"/>
                    <a:pt x="16663" y="8806"/>
                    <a:pt x="16251" y="10259"/>
                  </a:cubicBezTo>
                  <a:cubicBezTo>
                    <a:pt x="15840" y="11713"/>
                    <a:pt x="15326" y="13098"/>
                    <a:pt x="15017" y="14136"/>
                  </a:cubicBezTo>
                  <a:cubicBezTo>
                    <a:pt x="14709" y="15175"/>
                    <a:pt x="14606" y="15867"/>
                    <a:pt x="14863" y="16213"/>
                  </a:cubicBezTo>
                  <a:cubicBezTo>
                    <a:pt x="15120" y="16559"/>
                    <a:pt x="15737" y="16559"/>
                    <a:pt x="16560" y="16559"/>
                  </a:cubicBezTo>
                  <a:cubicBezTo>
                    <a:pt x="17383" y="16559"/>
                    <a:pt x="18411" y="16559"/>
                    <a:pt x="19234" y="16559"/>
                  </a:cubicBezTo>
                  <a:cubicBezTo>
                    <a:pt x="20057" y="16559"/>
                    <a:pt x="20674" y="16559"/>
                    <a:pt x="21034" y="16698"/>
                  </a:cubicBezTo>
                  <a:cubicBezTo>
                    <a:pt x="21394" y="16836"/>
                    <a:pt x="21497" y="17113"/>
                    <a:pt x="21600" y="17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266949" y="1003043"/>
              <a:ext cx="4628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0"/>
                  </a:moveTo>
                  <a:cubicBezTo>
                    <a:pt x="5280" y="1440"/>
                    <a:pt x="10560" y="2880"/>
                    <a:pt x="14640" y="5160"/>
                  </a:cubicBezTo>
                  <a:cubicBezTo>
                    <a:pt x="18720" y="7440"/>
                    <a:pt x="21600" y="10560"/>
                    <a:pt x="20880" y="13440"/>
                  </a:cubicBezTo>
                  <a:cubicBezTo>
                    <a:pt x="20160" y="16320"/>
                    <a:pt x="15840" y="18960"/>
                    <a:pt x="12240" y="20280"/>
                  </a:cubicBezTo>
                  <a:cubicBezTo>
                    <a:pt x="8640" y="21600"/>
                    <a:pt x="5760" y="21600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524125" y="1079243"/>
              <a:ext cx="412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524125" y="1120518"/>
              <a:ext cx="635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691788" y="1012568"/>
              <a:ext cx="16488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980" y="3684"/>
                    <a:pt x="12930" y="7367"/>
                    <a:pt x="8880" y="10549"/>
                  </a:cubicBezTo>
                  <a:cubicBezTo>
                    <a:pt x="4830" y="13730"/>
                    <a:pt x="780" y="16409"/>
                    <a:pt x="105" y="18167"/>
                  </a:cubicBezTo>
                  <a:cubicBezTo>
                    <a:pt x="-570" y="19926"/>
                    <a:pt x="2130" y="20763"/>
                    <a:pt x="48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403350" y="1533268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409700" y="1479293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457325" y="1507868"/>
              <a:ext cx="1" cy="539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460500" y="1460243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501775" y="151739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508125" y="1441193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539875" y="1447543"/>
              <a:ext cx="44211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7364" y="0"/>
                  </a:moveTo>
                  <a:cubicBezTo>
                    <a:pt x="12764" y="2749"/>
                    <a:pt x="18164" y="5498"/>
                    <a:pt x="19882" y="8182"/>
                  </a:cubicBezTo>
                  <a:cubicBezTo>
                    <a:pt x="21600" y="10865"/>
                    <a:pt x="19636" y="13484"/>
                    <a:pt x="15709" y="15709"/>
                  </a:cubicBezTo>
                  <a:cubicBezTo>
                    <a:pt x="11782" y="17935"/>
                    <a:pt x="5891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291008" y="1464961"/>
              <a:ext cx="58368" cy="13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5" fill="norm" stroke="1" extrusionOk="0">
                  <a:moveTo>
                    <a:pt x="13172" y="1244"/>
                  </a:moveTo>
                  <a:cubicBezTo>
                    <a:pt x="12015" y="585"/>
                    <a:pt x="10858" y="-75"/>
                    <a:pt x="9508" y="7"/>
                  </a:cubicBezTo>
                  <a:cubicBezTo>
                    <a:pt x="8158" y="90"/>
                    <a:pt x="6615" y="914"/>
                    <a:pt x="4686" y="3058"/>
                  </a:cubicBezTo>
                  <a:cubicBezTo>
                    <a:pt x="2758" y="5201"/>
                    <a:pt x="443" y="8664"/>
                    <a:pt x="58" y="11385"/>
                  </a:cubicBezTo>
                  <a:cubicBezTo>
                    <a:pt x="-328" y="14105"/>
                    <a:pt x="1215" y="16084"/>
                    <a:pt x="5072" y="17650"/>
                  </a:cubicBezTo>
                  <a:cubicBezTo>
                    <a:pt x="8929" y="19217"/>
                    <a:pt x="15101" y="20371"/>
                    <a:pt x="21272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809750" y="1407327"/>
              <a:ext cx="67109" cy="24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0" fill="norm" stroke="1" extrusionOk="0">
                  <a:moveTo>
                    <a:pt x="0" y="10049"/>
                  </a:moveTo>
                  <a:cubicBezTo>
                    <a:pt x="332" y="13242"/>
                    <a:pt x="665" y="16435"/>
                    <a:pt x="665" y="18454"/>
                  </a:cubicBezTo>
                  <a:cubicBezTo>
                    <a:pt x="665" y="20473"/>
                    <a:pt x="332" y="21318"/>
                    <a:pt x="166" y="21459"/>
                  </a:cubicBezTo>
                  <a:cubicBezTo>
                    <a:pt x="0" y="21600"/>
                    <a:pt x="0" y="21037"/>
                    <a:pt x="332" y="18970"/>
                  </a:cubicBezTo>
                  <a:cubicBezTo>
                    <a:pt x="665" y="16904"/>
                    <a:pt x="1329" y="13336"/>
                    <a:pt x="1828" y="10237"/>
                  </a:cubicBezTo>
                  <a:cubicBezTo>
                    <a:pt x="2326" y="7137"/>
                    <a:pt x="2658" y="4508"/>
                    <a:pt x="3489" y="2911"/>
                  </a:cubicBezTo>
                  <a:cubicBezTo>
                    <a:pt x="4320" y="1315"/>
                    <a:pt x="5649" y="751"/>
                    <a:pt x="7311" y="423"/>
                  </a:cubicBezTo>
                  <a:cubicBezTo>
                    <a:pt x="8972" y="94"/>
                    <a:pt x="10966" y="0"/>
                    <a:pt x="12794" y="0"/>
                  </a:cubicBezTo>
                  <a:cubicBezTo>
                    <a:pt x="14622" y="0"/>
                    <a:pt x="16283" y="94"/>
                    <a:pt x="17612" y="329"/>
                  </a:cubicBezTo>
                  <a:cubicBezTo>
                    <a:pt x="18942" y="563"/>
                    <a:pt x="19938" y="939"/>
                    <a:pt x="20603" y="1643"/>
                  </a:cubicBezTo>
                  <a:cubicBezTo>
                    <a:pt x="21268" y="2348"/>
                    <a:pt x="21600" y="3381"/>
                    <a:pt x="18942" y="4508"/>
                  </a:cubicBezTo>
                  <a:cubicBezTo>
                    <a:pt x="16283" y="5635"/>
                    <a:pt x="10634" y="6856"/>
                    <a:pt x="7311" y="7654"/>
                  </a:cubicBezTo>
                  <a:cubicBezTo>
                    <a:pt x="3988" y="8452"/>
                    <a:pt x="2991" y="8828"/>
                    <a:pt x="2492" y="9063"/>
                  </a:cubicBezTo>
                  <a:cubicBezTo>
                    <a:pt x="1994" y="9297"/>
                    <a:pt x="1994" y="9391"/>
                    <a:pt x="1994" y="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876425" y="1495168"/>
              <a:ext cx="76200" cy="1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9257"/>
                  </a:moveTo>
                  <a:cubicBezTo>
                    <a:pt x="1200" y="8293"/>
                    <a:pt x="2400" y="7329"/>
                    <a:pt x="3750" y="7136"/>
                  </a:cubicBezTo>
                  <a:cubicBezTo>
                    <a:pt x="5100" y="6943"/>
                    <a:pt x="6600" y="7521"/>
                    <a:pt x="7950" y="9161"/>
                  </a:cubicBezTo>
                  <a:cubicBezTo>
                    <a:pt x="9300" y="10800"/>
                    <a:pt x="10500" y="13500"/>
                    <a:pt x="10950" y="15332"/>
                  </a:cubicBezTo>
                  <a:cubicBezTo>
                    <a:pt x="11400" y="17164"/>
                    <a:pt x="11100" y="18129"/>
                    <a:pt x="10050" y="19189"/>
                  </a:cubicBezTo>
                  <a:cubicBezTo>
                    <a:pt x="9000" y="20250"/>
                    <a:pt x="7200" y="21407"/>
                    <a:pt x="6000" y="21504"/>
                  </a:cubicBezTo>
                  <a:cubicBezTo>
                    <a:pt x="4800" y="21600"/>
                    <a:pt x="4200" y="20636"/>
                    <a:pt x="4800" y="18321"/>
                  </a:cubicBezTo>
                  <a:cubicBezTo>
                    <a:pt x="5400" y="16007"/>
                    <a:pt x="7200" y="12343"/>
                    <a:pt x="10200" y="9064"/>
                  </a:cubicBezTo>
                  <a:cubicBezTo>
                    <a:pt x="13200" y="5786"/>
                    <a:pt x="17400" y="28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007073" y="1429476"/>
              <a:ext cx="66203" cy="1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4" fill="norm" stroke="1" extrusionOk="0">
                  <a:moveTo>
                    <a:pt x="21447" y="2709"/>
                  </a:moveTo>
                  <a:cubicBezTo>
                    <a:pt x="21104" y="1652"/>
                    <a:pt x="20761" y="596"/>
                    <a:pt x="19733" y="185"/>
                  </a:cubicBezTo>
                  <a:cubicBezTo>
                    <a:pt x="18704" y="-226"/>
                    <a:pt x="16990" y="9"/>
                    <a:pt x="13904" y="1300"/>
                  </a:cubicBezTo>
                  <a:cubicBezTo>
                    <a:pt x="10818" y="2591"/>
                    <a:pt x="6361" y="4939"/>
                    <a:pt x="3618" y="7757"/>
                  </a:cubicBezTo>
                  <a:cubicBezTo>
                    <a:pt x="876" y="10574"/>
                    <a:pt x="-153" y="13861"/>
                    <a:pt x="18" y="16150"/>
                  </a:cubicBezTo>
                  <a:cubicBezTo>
                    <a:pt x="190" y="18439"/>
                    <a:pt x="1561" y="19731"/>
                    <a:pt x="4647" y="20435"/>
                  </a:cubicBezTo>
                  <a:cubicBezTo>
                    <a:pt x="7733" y="21139"/>
                    <a:pt x="12533" y="21257"/>
                    <a:pt x="1733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176327" y="1446485"/>
              <a:ext cx="109385" cy="15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5" fill="norm" stroke="1" extrusionOk="0">
                  <a:moveTo>
                    <a:pt x="2208" y="1500"/>
                  </a:moveTo>
                  <a:cubicBezTo>
                    <a:pt x="2208" y="750"/>
                    <a:pt x="2208" y="0"/>
                    <a:pt x="2000" y="0"/>
                  </a:cubicBezTo>
                  <a:cubicBezTo>
                    <a:pt x="1792" y="0"/>
                    <a:pt x="1377" y="750"/>
                    <a:pt x="961" y="2850"/>
                  </a:cubicBezTo>
                  <a:cubicBezTo>
                    <a:pt x="546" y="4950"/>
                    <a:pt x="131" y="8400"/>
                    <a:pt x="27" y="11400"/>
                  </a:cubicBezTo>
                  <a:cubicBezTo>
                    <a:pt x="-77" y="14400"/>
                    <a:pt x="131" y="16950"/>
                    <a:pt x="546" y="18525"/>
                  </a:cubicBezTo>
                  <a:cubicBezTo>
                    <a:pt x="961" y="20100"/>
                    <a:pt x="1585" y="20700"/>
                    <a:pt x="2935" y="21075"/>
                  </a:cubicBezTo>
                  <a:cubicBezTo>
                    <a:pt x="4285" y="21450"/>
                    <a:pt x="6361" y="21600"/>
                    <a:pt x="8750" y="21075"/>
                  </a:cubicBezTo>
                  <a:cubicBezTo>
                    <a:pt x="11138" y="20550"/>
                    <a:pt x="13838" y="19350"/>
                    <a:pt x="16019" y="16875"/>
                  </a:cubicBezTo>
                  <a:cubicBezTo>
                    <a:pt x="18200" y="14400"/>
                    <a:pt x="19861" y="10650"/>
                    <a:pt x="20692" y="8025"/>
                  </a:cubicBezTo>
                  <a:cubicBezTo>
                    <a:pt x="21523" y="5400"/>
                    <a:pt x="21523" y="3900"/>
                    <a:pt x="21419" y="2775"/>
                  </a:cubicBezTo>
                  <a:cubicBezTo>
                    <a:pt x="21315" y="1650"/>
                    <a:pt x="21108" y="900"/>
                    <a:pt x="20692" y="825"/>
                  </a:cubicBezTo>
                  <a:cubicBezTo>
                    <a:pt x="20277" y="750"/>
                    <a:pt x="19654" y="1350"/>
                    <a:pt x="19031" y="1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181225" y="1666618"/>
              <a:ext cx="1" cy="412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181225" y="163804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209800" y="1644393"/>
              <a:ext cx="349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216149" y="1669793"/>
              <a:ext cx="285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279649" y="1638043"/>
              <a:ext cx="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181225" y="1331788"/>
              <a:ext cx="44450" cy="6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9429"/>
                  </a:moveTo>
                  <a:cubicBezTo>
                    <a:pt x="1029" y="8100"/>
                    <a:pt x="2057" y="6770"/>
                    <a:pt x="2829" y="5275"/>
                  </a:cubicBezTo>
                  <a:cubicBezTo>
                    <a:pt x="3600" y="3780"/>
                    <a:pt x="4114" y="2118"/>
                    <a:pt x="5657" y="1121"/>
                  </a:cubicBezTo>
                  <a:cubicBezTo>
                    <a:pt x="7200" y="124"/>
                    <a:pt x="9771" y="-208"/>
                    <a:pt x="12086" y="124"/>
                  </a:cubicBezTo>
                  <a:cubicBezTo>
                    <a:pt x="14400" y="457"/>
                    <a:pt x="16457" y="1454"/>
                    <a:pt x="18000" y="5109"/>
                  </a:cubicBezTo>
                  <a:cubicBezTo>
                    <a:pt x="19543" y="8764"/>
                    <a:pt x="20571" y="15078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184400" y="133959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410091" y="1434843"/>
              <a:ext cx="72759" cy="16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4" fill="norm" stroke="1" extrusionOk="0">
                  <a:moveTo>
                    <a:pt x="18704" y="0"/>
                  </a:moveTo>
                  <a:cubicBezTo>
                    <a:pt x="15573" y="282"/>
                    <a:pt x="12443" y="565"/>
                    <a:pt x="9938" y="847"/>
                  </a:cubicBezTo>
                  <a:cubicBezTo>
                    <a:pt x="7434" y="1129"/>
                    <a:pt x="5556" y="1412"/>
                    <a:pt x="4147" y="2471"/>
                  </a:cubicBezTo>
                  <a:cubicBezTo>
                    <a:pt x="2738" y="3529"/>
                    <a:pt x="1799" y="5365"/>
                    <a:pt x="1173" y="8259"/>
                  </a:cubicBezTo>
                  <a:cubicBezTo>
                    <a:pt x="547" y="11153"/>
                    <a:pt x="234" y="15106"/>
                    <a:pt x="78" y="17506"/>
                  </a:cubicBezTo>
                  <a:cubicBezTo>
                    <a:pt x="-79" y="19906"/>
                    <a:pt x="-79" y="20753"/>
                    <a:pt x="860" y="21176"/>
                  </a:cubicBezTo>
                  <a:cubicBezTo>
                    <a:pt x="1799" y="21600"/>
                    <a:pt x="3678" y="21600"/>
                    <a:pt x="7278" y="21247"/>
                  </a:cubicBezTo>
                  <a:cubicBezTo>
                    <a:pt x="10878" y="20894"/>
                    <a:pt x="16199" y="20188"/>
                    <a:pt x="21521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412999" y="1536443"/>
              <a:ext cx="444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495549" y="154914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508249" y="1482468"/>
              <a:ext cx="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549525" y="1393568"/>
              <a:ext cx="3958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8585" y="675"/>
                  </a:cubicBezTo>
                  <a:cubicBezTo>
                    <a:pt x="11631" y="1350"/>
                    <a:pt x="14954" y="2700"/>
                    <a:pt x="17446" y="4837"/>
                  </a:cubicBezTo>
                  <a:cubicBezTo>
                    <a:pt x="19938" y="6975"/>
                    <a:pt x="21600" y="9900"/>
                    <a:pt x="20215" y="12656"/>
                  </a:cubicBezTo>
                  <a:cubicBezTo>
                    <a:pt x="18831" y="15413"/>
                    <a:pt x="14400" y="18000"/>
                    <a:pt x="10800" y="19463"/>
                  </a:cubicBezTo>
                  <a:cubicBezTo>
                    <a:pt x="7200" y="20925"/>
                    <a:pt x="4431" y="21262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800350" y="1472943"/>
              <a:ext cx="603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797174" y="1530093"/>
              <a:ext cx="666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089773" y="1374518"/>
              <a:ext cx="12015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7722" y="1938"/>
                    <a:pt x="13932" y="3877"/>
                    <a:pt x="10995" y="5331"/>
                  </a:cubicBezTo>
                  <a:cubicBezTo>
                    <a:pt x="8058" y="6785"/>
                    <a:pt x="5974" y="7754"/>
                    <a:pt x="4648" y="8515"/>
                  </a:cubicBezTo>
                  <a:cubicBezTo>
                    <a:pt x="3322" y="9277"/>
                    <a:pt x="2753" y="9831"/>
                    <a:pt x="2943" y="10246"/>
                  </a:cubicBezTo>
                  <a:cubicBezTo>
                    <a:pt x="3132" y="10662"/>
                    <a:pt x="4079" y="10938"/>
                    <a:pt x="5690" y="11215"/>
                  </a:cubicBezTo>
                  <a:cubicBezTo>
                    <a:pt x="7300" y="11492"/>
                    <a:pt x="9574" y="11769"/>
                    <a:pt x="11090" y="12115"/>
                  </a:cubicBezTo>
                  <a:cubicBezTo>
                    <a:pt x="12606" y="12462"/>
                    <a:pt x="13364" y="12877"/>
                    <a:pt x="13458" y="13362"/>
                  </a:cubicBezTo>
                  <a:cubicBezTo>
                    <a:pt x="13553" y="13846"/>
                    <a:pt x="12985" y="14400"/>
                    <a:pt x="11090" y="15300"/>
                  </a:cubicBezTo>
                  <a:cubicBezTo>
                    <a:pt x="9195" y="16200"/>
                    <a:pt x="5974" y="17446"/>
                    <a:pt x="3700" y="18485"/>
                  </a:cubicBezTo>
                  <a:cubicBezTo>
                    <a:pt x="1427" y="19523"/>
                    <a:pt x="100" y="20354"/>
                    <a:pt x="6" y="20838"/>
                  </a:cubicBezTo>
                  <a:cubicBezTo>
                    <a:pt x="-89" y="21323"/>
                    <a:pt x="1048" y="21462"/>
                    <a:pt x="4174" y="21462"/>
                  </a:cubicBezTo>
                  <a:cubicBezTo>
                    <a:pt x="7300" y="21462"/>
                    <a:pt x="12416" y="21323"/>
                    <a:pt x="15543" y="21323"/>
                  </a:cubicBezTo>
                  <a:cubicBezTo>
                    <a:pt x="18669" y="21323"/>
                    <a:pt x="19806" y="21462"/>
                    <a:pt x="20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067050" y="1634868"/>
              <a:ext cx="317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079114" y="1590418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089275" y="1609468"/>
              <a:ext cx="412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095625" y="1644393"/>
              <a:ext cx="317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165475" y="1606293"/>
              <a:ext cx="31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102241" y="1251167"/>
              <a:ext cx="59588" cy="10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3" fill="norm" stroke="1" extrusionOk="0">
                  <a:moveTo>
                    <a:pt x="1041" y="10699"/>
                  </a:moveTo>
                  <a:cubicBezTo>
                    <a:pt x="1041" y="13174"/>
                    <a:pt x="1041" y="15649"/>
                    <a:pt x="851" y="17674"/>
                  </a:cubicBezTo>
                  <a:cubicBezTo>
                    <a:pt x="662" y="19699"/>
                    <a:pt x="283" y="21274"/>
                    <a:pt x="93" y="21387"/>
                  </a:cubicBezTo>
                  <a:cubicBezTo>
                    <a:pt x="-96" y="21499"/>
                    <a:pt x="-96" y="20149"/>
                    <a:pt x="1041" y="16662"/>
                  </a:cubicBezTo>
                  <a:cubicBezTo>
                    <a:pt x="2178" y="13174"/>
                    <a:pt x="4451" y="7549"/>
                    <a:pt x="6346" y="4287"/>
                  </a:cubicBezTo>
                  <a:cubicBezTo>
                    <a:pt x="8241" y="1024"/>
                    <a:pt x="9757" y="124"/>
                    <a:pt x="11651" y="12"/>
                  </a:cubicBezTo>
                  <a:cubicBezTo>
                    <a:pt x="13546" y="-101"/>
                    <a:pt x="15820" y="574"/>
                    <a:pt x="17715" y="2487"/>
                  </a:cubicBezTo>
                  <a:cubicBezTo>
                    <a:pt x="19609" y="4399"/>
                    <a:pt x="21125" y="7549"/>
                    <a:pt x="21315" y="10024"/>
                  </a:cubicBezTo>
                  <a:cubicBezTo>
                    <a:pt x="21504" y="12499"/>
                    <a:pt x="20367" y="14299"/>
                    <a:pt x="19230" y="16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368674" y="1341667"/>
              <a:ext cx="52609" cy="21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47" fill="norm" stroke="1" extrusionOk="0">
                  <a:moveTo>
                    <a:pt x="4985" y="8494"/>
                  </a:moveTo>
                  <a:cubicBezTo>
                    <a:pt x="4154" y="11825"/>
                    <a:pt x="3323" y="15157"/>
                    <a:pt x="2700" y="17091"/>
                  </a:cubicBezTo>
                  <a:cubicBezTo>
                    <a:pt x="2077" y="19025"/>
                    <a:pt x="1662" y="19563"/>
                    <a:pt x="1454" y="20154"/>
                  </a:cubicBezTo>
                  <a:cubicBezTo>
                    <a:pt x="1246" y="20745"/>
                    <a:pt x="1246" y="21390"/>
                    <a:pt x="1038" y="21443"/>
                  </a:cubicBezTo>
                  <a:cubicBezTo>
                    <a:pt x="831" y="21497"/>
                    <a:pt x="415" y="20960"/>
                    <a:pt x="831" y="19348"/>
                  </a:cubicBezTo>
                  <a:cubicBezTo>
                    <a:pt x="1246" y="17736"/>
                    <a:pt x="2492" y="15049"/>
                    <a:pt x="3531" y="12255"/>
                  </a:cubicBezTo>
                  <a:cubicBezTo>
                    <a:pt x="4569" y="9461"/>
                    <a:pt x="5400" y="6560"/>
                    <a:pt x="6023" y="4787"/>
                  </a:cubicBezTo>
                  <a:cubicBezTo>
                    <a:pt x="6646" y="3013"/>
                    <a:pt x="7062" y="2369"/>
                    <a:pt x="7685" y="1778"/>
                  </a:cubicBezTo>
                  <a:cubicBezTo>
                    <a:pt x="8308" y="1187"/>
                    <a:pt x="9138" y="649"/>
                    <a:pt x="10592" y="327"/>
                  </a:cubicBezTo>
                  <a:cubicBezTo>
                    <a:pt x="12046" y="4"/>
                    <a:pt x="14123" y="-103"/>
                    <a:pt x="15785" y="112"/>
                  </a:cubicBezTo>
                  <a:cubicBezTo>
                    <a:pt x="17446" y="327"/>
                    <a:pt x="18692" y="864"/>
                    <a:pt x="19731" y="1939"/>
                  </a:cubicBezTo>
                  <a:cubicBezTo>
                    <a:pt x="20769" y="3013"/>
                    <a:pt x="21600" y="4625"/>
                    <a:pt x="18277" y="6184"/>
                  </a:cubicBezTo>
                  <a:cubicBezTo>
                    <a:pt x="14954" y="7742"/>
                    <a:pt x="7477" y="9246"/>
                    <a:pt x="0" y="1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429000" y="1422143"/>
              <a:ext cx="76200" cy="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0193"/>
                  </a:moveTo>
                  <a:cubicBezTo>
                    <a:pt x="600" y="8494"/>
                    <a:pt x="1200" y="6796"/>
                    <a:pt x="2250" y="5946"/>
                  </a:cubicBezTo>
                  <a:cubicBezTo>
                    <a:pt x="3300" y="5097"/>
                    <a:pt x="4800" y="5097"/>
                    <a:pt x="6300" y="6553"/>
                  </a:cubicBezTo>
                  <a:cubicBezTo>
                    <a:pt x="7800" y="8009"/>
                    <a:pt x="9300" y="10921"/>
                    <a:pt x="10050" y="12984"/>
                  </a:cubicBezTo>
                  <a:cubicBezTo>
                    <a:pt x="10800" y="15047"/>
                    <a:pt x="10800" y="16261"/>
                    <a:pt x="10200" y="17474"/>
                  </a:cubicBezTo>
                  <a:cubicBezTo>
                    <a:pt x="9600" y="18688"/>
                    <a:pt x="8400" y="19901"/>
                    <a:pt x="7050" y="20629"/>
                  </a:cubicBezTo>
                  <a:cubicBezTo>
                    <a:pt x="5700" y="21357"/>
                    <a:pt x="4200" y="21600"/>
                    <a:pt x="3300" y="21115"/>
                  </a:cubicBezTo>
                  <a:cubicBezTo>
                    <a:pt x="2400" y="20629"/>
                    <a:pt x="2100" y="19416"/>
                    <a:pt x="3900" y="16382"/>
                  </a:cubicBezTo>
                  <a:cubicBezTo>
                    <a:pt x="5700" y="13348"/>
                    <a:pt x="9600" y="8494"/>
                    <a:pt x="12900" y="5461"/>
                  </a:cubicBezTo>
                  <a:cubicBezTo>
                    <a:pt x="16200" y="2427"/>
                    <a:pt x="18900" y="12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590197" y="1357305"/>
              <a:ext cx="61053" cy="14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27" fill="norm" stroke="1" extrusionOk="0">
                  <a:moveTo>
                    <a:pt x="21119" y="192"/>
                  </a:moveTo>
                  <a:cubicBezTo>
                    <a:pt x="18922" y="40"/>
                    <a:pt x="16726" y="-112"/>
                    <a:pt x="14895" y="116"/>
                  </a:cubicBezTo>
                  <a:cubicBezTo>
                    <a:pt x="13065" y="344"/>
                    <a:pt x="11600" y="953"/>
                    <a:pt x="9221" y="2778"/>
                  </a:cubicBezTo>
                  <a:cubicBezTo>
                    <a:pt x="6841" y="4603"/>
                    <a:pt x="3546" y="7646"/>
                    <a:pt x="1716" y="10384"/>
                  </a:cubicBezTo>
                  <a:cubicBezTo>
                    <a:pt x="-115" y="13122"/>
                    <a:pt x="-481" y="15556"/>
                    <a:pt x="617" y="17381"/>
                  </a:cubicBezTo>
                  <a:cubicBezTo>
                    <a:pt x="1716" y="19206"/>
                    <a:pt x="4278" y="20423"/>
                    <a:pt x="7756" y="20956"/>
                  </a:cubicBezTo>
                  <a:cubicBezTo>
                    <a:pt x="11234" y="21488"/>
                    <a:pt x="15627" y="21336"/>
                    <a:pt x="20021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718611" y="1335588"/>
              <a:ext cx="100915" cy="14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5" fill="norm" stroke="1" extrusionOk="0">
                  <a:moveTo>
                    <a:pt x="21454" y="126"/>
                  </a:moveTo>
                  <a:cubicBezTo>
                    <a:pt x="18979" y="-35"/>
                    <a:pt x="16504" y="-196"/>
                    <a:pt x="13692" y="691"/>
                  </a:cubicBezTo>
                  <a:cubicBezTo>
                    <a:pt x="10879" y="1577"/>
                    <a:pt x="7729" y="3511"/>
                    <a:pt x="5366" y="6171"/>
                  </a:cubicBezTo>
                  <a:cubicBezTo>
                    <a:pt x="3004" y="8831"/>
                    <a:pt x="1429" y="12216"/>
                    <a:pt x="641" y="14634"/>
                  </a:cubicBezTo>
                  <a:cubicBezTo>
                    <a:pt x="-146" y="17052"/>
                    <a:pt x="-146" y="18503"/>
                    <a:pt x="304" y="19470"/>
                  </a:cubicBezTo>
                  <a:cubicBezTo>
                    <a:pt x="754" y="20437"/>
                    <a:pt x="1654" y="20920"/>
                    <a:pt x="3679" y="21162"/>
                  </a:cubicBezTo>
                  <a:cubicBezTo>
                    <a:pt x="5704" y="21404"/>
                    <a:pt x="8854" y="21404"/>
                    <a:pt x="11329" y="21082"/>
                  </a:cubicBezTo>
                  <a:cubicBezTo>
                    <a:pt x="13804" y="20759"/>
                    <a:pt x="15604" y="20114"/>
                    <a:pt x="17404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27450" y="1425318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848100" y="144754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857625" y="1393568"/>
              <a:ext cx="1" cy="158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917950" y="1298318"/>
              <a:ext cx="323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6075" y="0"/>
                  </a:moveTo>
                  <a:cubicBezTo>
                    <a:pt x="11475" y="4320"/>
                    <a:pt x="16875" y="8640"/>
                    <a:pt x="19237" y="11592"/>
                  </a:cubicBezTo>
                  <a:cubicBezTo>
                    <a:pt x="21600" y="14544"/>
                    <a:pt x="20925" y="16128"/>
                    <a:pt x="17212" y="17568"/>
                  </a:cubicBezTo>
                  <a:cubicBezTo>
                    <a:pt x="13500" y="19008"/>
                    <a:pt x="6750" y="203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263159" y="1288491"/>
              <a:ext cx="51666" cy="21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20" fill="norm" stroke="1" extrusionOk="0">
                  <a:moveTo>
                    <a:pt x="21089" y="2546"/>
                  </a:moveTo>
                  <a:cubicBezTo>
                    <a:pt x="20225" y="1603"/>
                    <a:pt x="19361" y="659"/>
                    <a:pt x="17849" y="239"/>
                  </a:cubicBezTo>
                  <a:cubicBezTo>
                    <a:pt x="16337" y="-180"/>
                    <a:pt x="14177" y="-75"/>
                    <a:pt x="11153" y="764"/>
                  </a:cubicBezTo>
                  <a:cubicBezTo>
                    <a:pt x="8129" y="1603"/>
                    <a:pt x="4241" y="3175"/>
                    <a:pt x="2081" y="5325"/>
                  </a:cubicBezTo>
                  <a:cubicBezTo>
                    <a:pt x="-79" y="7474"/>
                    <a:pt x="-511" y="10201"/>
                    <a:pt x="569" y="12717"/>
                  </a:cubicBezTo>
                  <a:cubicBezTo>
                    <a:pt x="1649" y="15234"/>
                    <a:pt x="4241" y="17540"/>
                    <a:pt x="5969" y="18956"/>
                  </a:cubicBezTo>
                  <a:cubicBezTo>
                    <a:pt x="7697" y="20371"/>
                    <a:pt x="8561" y="20896"/>
                    <a:pt x="8777" y="21158"/>
                  </a:cubicBezTo>
                  <a:cubicBezTo>
                    <a:pt x="8993" y="21420"/>
                    <a:pt x="8561" y="21420"/>
                    <a:pt x="8129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244975" y="1415793"/>
              <a:ext cx="8572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6457"/>
                    <a:pt x="1067" y="11314"/>
                    <a:pt x="4667" y="7714"/>
                  </a:cubicBezTo>
                  <a:cubicBezTo>
                    <a:pt x="8267" y="4114"/>
                    <a:pt x="1493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315077" y="1409443"/>
              <a:ext cx="41023" cy="5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145" y="0"/>
                  </a:moveTo>
                  <a:cubicBezTo>
                    <a:pt x="14822" y="0"/>
                    <a:pt x="11499" y="0"/>
                    <a:pt x="8453" y="1964"/>
                  </a:cubicBezTo>
                  <a:cubicBezTo>
                    <a:pt x="5406" y="3927"/>
                    <a:pt x="2637" y="7855"/>
                    <a:pt x="1253" y="10800"/>
                  </a:cubicBezTo>
                  <a:cubicBezTo>
                    <a:pt x="-132" y="13745"/>
                    <a:pt x="-132" y="15709"/>
                    <a:pt x="145" y="17673"/>
                  </a:cubicBezTo>
                  <a:cubicBezTo>
                    <a:pt x="422" y="19636"/>
                    <a:pt x="976" y="21600"/>
                    <a:pt x="4576" y="21600"/>
                  </a:cubicBezTo>
                  <a:cubicBezTo>
                    <a:pt x="8176" y="21600"/>
                    <a:pt x="14822" y="19636"/>
                    <a:pt x="18145" y="16102"/>
                  </a:cubicBezTo>
                  <a:cubicBezTo>
                    <a:pt x="21468" y="12567"/>
                    <a:pt x="21468" y="7462"/>
                    <a:pt x="21468" y="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356100" y="1361818"/>
              <a:ext cx="95250" cy="10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9450"/>
                  </a:moveTo>
                  <a:cubicBezTo>
                    <a:pt x="1200" y="8550"/>
                    <a:pt x="2400" y="7650"/>
                    <a:pt x="4200" y="7312"/>
                  </a:cubicBezTo>
                  <a:cubicBezTo>
                    <a:pt x="6000" y="6975"/>
                    <a:pt x="8400" y="7200"/>
                    <a:pt x="10200" y="8888"/>
                  </a:cubicBezTo>
                  <a:cubicBezTo>
                    <a:pt x="12000" y="10575"/>
                    <a:pt x="13200" y="13725"/>
                    <a:pt x="13800" y="15862"/>
                  </a:cubicBezTo>
                  <a:cubicBezTo>
                    <a:pt x="14400" y="18000"/>
                    <a:pt x="14400" y="19125"/>
                    <a:pt x="13560" y="20025"/>
                  </a:cubicBezTo>
                  <a:cubicBezTo>
                    <a:pt x="12720" y="20925"/>
                    <a:pt x="11040" y="21600"/>
                    <a:pt x="10080" y="21375"/>
                  </a:cubicBezTo>
                  <a:cubicBezTo>
                    <a:pt x="9120" y="21150"/>
                    <a:pt x="8880" y="20025"/>
                    <a:pt x="9240" y="17438"/>
                  </a:cubicBezTo>
                  <a:cubicBezTo>
                    <a:pt x="9600" y="14850"/>
                    <a:pt x="10560" y="10800"/>
                    <a:pt x="12720" y="7650"/>
                  </a:cubicBezTo>
                  <a:cubicBezTo>
                    <a:pt x="14880" y="4500"/>
                    <a:pt x="1824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711935" y="1290752"/>
              <a:ext cx="114066" cy="17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4" fill="norm" stroke="1" extrusionOk="0">
                  <a:moveTo>
                    <a:pt x="556" y="9354"/>
                  </a:moveTo>
                  <a:cubicBezTo>
                    <a:pt x="956" y="11354"/>
                    <a:pt x="1356" y="13354"/>
                    <a:pt x="1356" y="15087"/>
                  </a:cubicBezTo>
                  <a:cubicBezTo>
                    <a:pt x="1356" y="16820"/>
                    <a:pt x="956" y="18287"/>
                    <a:pt x="656" y="19420"/>
                  </a:cubicBezTo>
                  <a:cubicBezTo>
                    <a:pt x="356" y="20554"/>
                    <a:pt x="156" y="21354"/>
                    <a:pt x="56" y="21420"/>
                  </a:cubicBezTo>
                  <a:cubicBezTo>
                    <a:pt x="-44" y="21487"/>
                    <a:pt x="-44" y="20820"/>
                    <a:pt x="356" y="18554"/>
                  </a:cubicBezTo>
                  <a:cubicBezTo>
                    <a:pt x="756" y="16287"/>
                    <a:pt x="1556" y="12420"/>
                    <a:pt x="2056" y="9420"/>
                  </a:cubicBezTo>
                  <a:cubicBezTo>
                    <a:pt x="2556" y="6420"/>
                    <a:pt x="2756" y="4287"/>
                    <a:pt x="3156" y="2887"/>
                  </a:cubicBezTo>
                  <a:cubicBezTo>
                    <a:pt x="3556" y="1487"/>
                    <a:pt x="4156" y="820"/>
                    <a:pt x="4856" y="687"/>
                  </a:cubicBezTo>
                  <a:cubicBezTo>
                    <a:pt x="5556" y="554"/>
                    <a:pt x="6356" y="954"/>
                    <a:pt x="7056" y="1820"/>
                  </a:cubicBezTo>
                  <a:cubicBezTo>
                    <a:pt x="7756" y="2687"/>
                    <a:pt x="8356" y="4020"/>
                    <a:pt x="8856" y="5287"/>
                  </a:cubicBezTo>
                  <a:cubicBezTo>
                    <a:pt x="9356" y="6554"/>
                    <a:pt x="9756" y="7754"/>
                    <a:pt x="10456" y="8420"/>
                  </a:cubicBezTo>
                  <a:cubicBezTo>
                    <a:pt x="11156" y="9087"/>
                    <a:pt x="12156" y="9220"/>
                    <a:pt x="12856" y="8954"/>
                  </a:cubicBezTo>
                  <a:cubicBezTo>
                    <a:pt x="13556" y="8687"/>
                    <a:pt x="13956" y="8020"/>
                    <a:pt x="14756" y="6620"/>
                  </a:cubicBezTo>
                  <a:cubicBezTo>
                    <a:pt x="15556" y="5220"/>
                    <a:pt x="16756" y="3087"/>
                    <a:pt x="17656" y="1754"/>
                  </a:cubicBezTo>
                  <a:cubicBezTo>
                    <a:pt x="18556" y="420"/>
                    <a:pt x="19156" y="-113"/>
                    <a:pt x="19656" y="20"/>
                  </a:cubicBezTo>
                  <a:cubicBezTo>
                    <a:pt x="20156" y="154"/>
                    <a:pt x="20556" y="954"/>
                    <a:pt x="20856" y="3220"/>
                  </a:cubicBezTo>
                  <a:cubicBezTo>
                    <a:pt x="21156" y="5487"/>
                    <a:pt x="21356" y="9220"/>
                    <a:pt x="21456" y="11820"/>
                  </a:cubicBezTo>
                  <a:cubicBezTo>
                    <a:pt x="21556" y="14420"/>
                    <a:pt x="21556" y="15887"/>
                    <a:pt x="21556" y="17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889500" y="1298043"/>
              <a:ext cx="73025" cy="14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1449"/>
                  </a:moveTo>
                  <a:cubicBezTo>
                    <a:pt x="20661" y="823"/>
                    <a:pt x="19722" y="197"/>
                    <a:pt x="17530" y="41"/>
                  </a:cubicBezTo>
                  <a:cubicBezTo>
                    <a:pt x="15339" y="-116"/>
                    <a:pt x="11896" y="197"/>
                    <a:pt x="9078" y="667"/>
                  </a:cubicBezTo>
                  <a:cubicBezTo>
                    <a:pt x="6261" y="1136"/>
                    <a:pt x="4070" y="1762"/>
                    <a:pt x="2661" y="3014"/>
                  </a:cubicBezTo>
                  <a:cubicBezTo>
                    <a:pt x="1252" y="4267"/>
                    <a:pt x="626" y="6145"/>
                    <a:pt x="313" y="8884"/>
                  </a:cubicBezTo>
                  <a:cubicBezTo>
                    <a:pt x="0" y="11623"/>
                    <a:pt x="0" y="15223"/>
                    <a:pt x="0" y="17414"/>
                  </a:cubicBezTo>
                  <a:cubicBezTo>
                    <a:pt x="0" y="19606"/>
                    <a:pt x="0" y="20388"/>
                    <a:pt x="783" y="20858"/>
                  </a:cubicBezTo>
                  <a:cubicBezTo>
                    <a:pt x="1565" y="21327"/>
                    <a:pt x="3130" y="21484"/>
                    <a:pt x="6104" y="21093"/>
                  </a:cubicBezTo>
                  <a:cubicBezTo>
                    <a:pt x="9078" y="20701"/>
                    <a:pt x="13461" y="19762"/>
                    <a:pt x="17843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895850" y="1371343"/>
              <a:ext cx="698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148344" y="1330613"/>
              <a:ext cx="65006" cy="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67" fill="norm" stroke="1" extrusionOk="0">
                  <a:moveTo>
                    <a:pt x="1516" y="5036"/>
                  </a:moveTo>
                  <a:cubicBezTo>
                    <a:pt x="1516" y="6476"/>
                    <a:pt x="1516" y="7916"/>
                    <a:pt x="2373" y="8636"/>
                  </a:cubicBezTo>
                  <a:cubicBezTo>
                    <a:pt x="3230" y="9356"/>
                    <a:pt x="4945" y="9356"/>
                    <a:pt x="6488" y="8636"/>
                  </a:cubicBezTo>
                  <a:cubicBezTo>
                    <a:pt x="8030" y="7916"/>
                    <a:pt x="9402" y="6476"/>
                    <a:pt x="10259" y="4892"/>
                  </a:cubicBezTo>
                  <a:cubicBezTo>
                    <a:pt x="11116" y="3308"/>
                    <a:pt x="11459" y="1580"/>
                    <a:pt x="10602" y="716"/>
                  </a:cubicBezTo>
                  <a:cubicBezTo>
                    <a:pt x="9745" y="-148"/>
                    <a:pt x="7688" y="-148"/>
                    <a:pt x="5973" y="284"/>
                  </a:cubicBezTo>
                  <a:cubicBezTo>
                    <a:pt x="4259" y="716"/>
                    <a:pt x="2888" y="1580"/>
                    <a:pt x="1688" y="4316"/>
                  </a:cubicBezTo>
                  <a:cubicBezTo>
                    <a:pt x="488" y="7052"/>
                    <a:pt x="-541" y="11660"/>
                    <a:pt x="316" y="15260"/>
                  </a:cubicBezTo>
                  <a:cubicBezTo>
                    <a:pt x="1173" y="18860"/>
                    <a:pt x="3916" y="21452"/>
                    <a:pt x="7688" y="21020"/>
                  </a:cubicBezTo>
                  <a:cubicBezTo>
                    <a:pt x="11459" y="20588"/>
                    <a:pt x="16259" y="17132"/>
                    <a:pt x="21059" y="13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216525" y="1330726"/>
              <a:ext cx="85725" cy="6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1" fill="norm" stroke="1" extrusionOk="0">
                  <a:moveTo>
                    <a:pt x="0" y="3840"/>
                  </a:moveTo>
                  <a:cubicBezTo>
                    <a:pt x="533" y="7215"/>
                    <a:pt x="1067" y="10590"/>
                    <a:pt x="1867" y="13628"/>
                  </a:cubicBezTo>
                  <a:cubicBezTo>
                    <a:pt x="2667" y="16665"/>
                    <a:pt x="3733" y="19366"/>
                    <a:pt x="4800" y="20209"/>
                  </a:cubicBezTo>
                  <a:cubicBezTo>
                    <a:pt x="5867" y="21053"/>
                    <a:pt x="6933" y="20041"/>
                    <a:pt x="8133" y="17509"/>
                  </a:cubicBezTo>
                  <a:cubicBezTo>
                    <a:pt x="9333" y="14978"/>
                    <a:pt x="10667" y="10928"/>
                    <a:pt x="11600" y="8059"/>
                  </a:cubicBezTo>
                  <a:cubicBezTo>
                    <a:pt x="12533" y="5190"/>
                    <a:pt x="13067" y="3503"/>
                    <a:pt x="13467" y="3503"/>
                  </a:cubicBezTo>
                  <a:cubicBezTo>
                    <a:pt x="13867" y="3503"/>
                    <a:pt x="14133" y="5190"/>
                    <a:pt x="14933" y="6034"/>
                  </a:cubicBezTo>
                  <a:cubicBezTo>
                    <a:pt x="15733" y="6878"/>
                    <a:pt x="17067" y="6878"/>
                    <a:pt x="18400" y="5528"/>
                  </a:cubicBezTo>
                  <a:cubicBezTo>
                    <a:pt x="19733" y="4178"/>
                    <a:pt x="21067" y="1478"/>
                    <a:pt x="21067" y="465"/>
                  </a:cubicBezTo>
                  <a:cubicBezTo>
                    <a:pt x="21067" y="-547"/>
                    <a:pt x="19733" y="128"/>
                    <a:pt x="18533" y="2153"/>
                  </a:cubicBezTo>
                  <a:cubicBezTo>
                    <a:pt x="17333" y="4178"/>
                    <a:pt x="16267" y="7553"/>
                    <a:pt x="15733" y="10590"/>
                  </a:cubicBezTo>
                  <a:cubicBezTo>
                    <a:pt x="15200" y="13628"/>
                    <a:pt x="15200" y="16328"/>
                    <a:pt x="15867" y="17847"/>
                  </a:cubicBezTo>
                  <a:cubicBezTo>
                    <a:pt x="16533" y="19366"/>
                    <a:pt x="17867" y="19703"/>
                    <a:pt x="18933" y="19197"/>
                  </a:cubicBezTo>
                  <a:cubicBezTo>
                    <a:pt x="20000" y="18690"/>
                    <a:pt x="20800" y="17341"/>
                    <a:pt x="21600" y="15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15420" y="1306436"/>
              <a:ext cx="41416" cy="8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38" fill="norm" stroke="1" extrusionOk="0">
                  <a:moveTo>
                    <a:pt x="6240" y="5353"/>
                  </a:moveTo>
                  <a:cubicBezTo>
                    <a:pt x="5160" y="6738"/>
                    <a:pt x="4080" y="8123"/>
                    <a:pt x="3000" y="10753"/>
                  </a:cubicBezTo>
                  <a:cubicBezTo>
                    <a:pt x="1920" y="13384"/>
                    <a:pt x="840" y="17261"/>
                    <a:pt x="300" y="18369"/>
                  </a:cubicBezTo>
                  <a:cubicBezTo>
                    <a:pt x="-240" y="19476"/>
                    <a:pt x="-240" y="17815"/>
                    <a:pt x="1920" y="14492"/>
                  </a:cubicBezTo>
                  <a:cubicBezTo>
                    <a:pt x="4080" y="11169"/>
                    <a:pt x="8400" y="6184"/>
                    <a:pt x="11640" y="3276"/>
                  </a:cubicBezTo>
                  <a:cubicBezTo>
                    <a:pt x="14880" y="369"/>
                    <a:pt x="17040" y="-462"/>
                    <a:pt x="18660" y="230"/>
                  </a:cubicBezTo>
                  <a:cubicBezTo>
                    <a:pt x="20280" y="923"/>
                    <a:pt x="21360" y="3138"/>
                    <a:pt x="21090" y="6461"/>
                  </a:cubicBezTo>
                  <a:cubicBezTo>
                    <a:pt x="20820" y="9784"/>
                    <a:pt x="19200" y="14215"/>
                    <a:pt x="17310" y="16846"/>
                  </a:cubicBezTo>
                  <a:cubicBezTo>
                    <a:pt x="15420" y="19476"/>
                    <a:pt x="13260" y="20307"/>
                    <a:pt x="1110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376986" y="1237993"/>
              <a:ext cx="26865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103" y="4039"/>
                    <a:pt x="11119" y="8078"/>
                    <a:pt x="7380" y="11151"/>
                  </a:cubicBezTo>
                  <a:cubicBezTo>
                    <a:pt x="3642" y="14224"/>
                    <a:pt x="1150" y="16332"/>
                    <a:pt x="319" y="17824"/>
                  </a:cubicBezTo>
                  <a:cubicBezTo>
                    <a:pt x="-512" y="19317"/>
                    <a:pt x="319" y="20195"/>
                    <a:pt x="2396" y="20722"/>
                  </a:cubicBezTo>
                  <a:cubicBezTo>
                    <a:pt x="4473" y="21249"/>
                    <a:pt x="7796" y="21424"/>
                    <a:pt x="1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368925" y="1301493"/>
              <a:ext cx="603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403850" y="1291968"/>
              <a:ext cx="50800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850" y="267"/>
                  </a:cubicBezTo>
                  <a:cubicBezTo>
                    <a:pt x="12600" y="533"/>
                    <a:pt x="10350" y="1067"/>
                    <a:pt x="9900" y="2667"/>
                  </a:cubicBezTo>
                  <a:cubicBezTo>
                    <a:pt x="9450" y="4267"/>
                    <a:pt x="10800" y="6933"/>
                    <a:pt x="12375" y="8800"/>
                  </a:cubicBezTo>
                  <a:cubicBezTo>
                    <a:pt x="13950" y="10667"/>
                    <a:pt x="15750" y="11733"/>
                    <a:pt x="16425" y="13467"/>
                  </a:cubicBezTo>
                  <a:cubicBezTo>
                    <a:pt x="17100" y="15200"/>
                    <a:pt x="16650" y="17600"/>
                    <a:pt x="13725" y="19067"/>
                  </a:cubicBezTo>
                  <a:cubicBezTo>
                    <a:pt x="10800" y="20533"/>
                    <a:pt x="5400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595408" y="1235000"/>
              <a:ext cx="71967" cy="12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509"/>
                  </a:moveTo>
                  <a:cubicBezTo>
                    <a:pt x="20012" y="149"/>
                    <a:pt x="18424" y="-211"/>
                    <a:pt x="15724" y="149"/>
                  </a:cubicBezTo>
                  <a:cubicBezTo>
                    <a:pt x="13024" y="509"/>
                    <a:pt x="9212" y="1589"/>
                    <a:pt x="6512" y="2489"/>
                  </a:cubicBezTo>
                  <a:cubicBezTo>
                    <a:pt x="3812" y="3389"/>
                    <a:pt x="2224" y="4109"/>
                    <a:pt x="1271" y="5639"/>
                  </a:cubicBezTo>
                  <a:cubicBezTo>
                    <a:pt x="318" y="7169"/>
                    <a:pt x="0" y="9509"/>
                    <a:pt x="0" y="11669"/>
                  </a:cubicBezTo>
                  <a:cubicBezTo>
                    <a:pt x="0" y="13829"/>
                    <a:pt x="318" y="15809"/>
                    <a:pt x="794" y="17249"/>
                  </a:cubicBezTo>
                  <a:cubicBezTo>
                    <a:pt x="1271" y="18689"/>
                    <a:pt x="1906" y="19589"/>
                    <a:pt x="3176" y="20219"/>
                  </a:cubicBezTo>
                  <a:cubicBezTo>
                    <a:pt x="4447" y="20849"/>
                    <a:pt x="6353" y="21209"/>
                    <a:pt x="8894" y="21299"/>
                  </a:cubicBezTo>
                  <a:cubicBezTo>
                    <a:pt x="11435" y="21389"/>
                    <a:pt x="14612" y="21209"/>
                    <a:pt x="16676" y="20759"/>
                  </a:cubicBezTo>
                  <a:cubicBezTo>
                    <a:pt x="18741" y="20309"/>
                    <a:pt x="19694" y="19589"/>
                    <a:pt x="20171" y="18779"/>
                  </a:cubicBezTo>
                  <a:cubicBezTo>
                    <a:pt x="20647" y="17969"/>
                    <a:pt x="20647" y="17069"/>
                    <a:pt x="20647" y="16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610225" y="1298318"/>
              <a:ext cx="444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699125" y="1323718"/>
              <a:ext cx="317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737225" y="1361818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812693" y="1221172"/>
              <a:ext cx="61057" cy="9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27" fill="norm" stroke="1" extrusionOk="0">
                  <a:moveTo>
                    <a:pt x="20023" y="201"/>
                  </a:moveTo>
                  <a:cubicBezTo>
                    <a:pt x="18192" y="-24"/>
                    <a:pt x="16362" y="-249"/>
                    <a:pt x="13616" y="651"/>
                  </a:cubicBezTo>
                  <a:cubicBezTo>
                    <a:pt x="10870" y="1551"/>
                    <a:pt x="7209" y="3576"/>
                    <a:pt x="4829" y="5939"/>
                  </a:cubicBezTo>
                  <a:cubicBezTo>
                    <a:pt x="2450" y="8301"/>
                    <a:pt x="1352" y="11001"/>
                    <a:pt x="619" y="13139"/>
                  </a:cubicBezTo>
                  <a:cubicBezTo>
                    <a:pt x="-113" y="15276"/>
                    <a:pt x="-479" y="16851"/>
                    <a:pt x="1168" y="18201"/>
                  </a:cubicBezTo>
                  <a:cubicBezTo>
                    <a:pt x="2816" y="19551"/>
                    <a:pt x="6477" y="20676"/>
                    <a:pt x="9772" y="21013"/>
                  </a:cubicBezTo>
                  <a:cubicBezTo>
                    <a:pt x="13067" y="21351"/>
                    <a:pt x="15996" y="20901"/>
                    <a:pt x="17826" y="20113"/>
                  </a:cubicBezTo>
                  <a:cubicBezTo>
                    <a:pt x="19657" y="19326"/>
                    <a:pt x="20389" y="18201"/>
                    <a:pt x="21121" y="1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816600" y="1279268"/>
              <a:ext cx="476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873750" y="1279739"/>
              <a:ext cx="47625" cy="5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400"/>
                  </a:moveTo>
                  <a:cubicBezTo>
                    <a:pt x="1920" y="1104"/>
                    <a:pt x="3840" y="-192"/>
                    <a:pt x="5520" y="24"/>
                  </a:cubicBezTo>
                  <a:cubicBezTo>
                    <a:pt x="7200" y="240"/>
                    <a:pt x="8640" y="1968"/>
                    <a:pt x="9600" y="3912"/>
                  </a:cubicBezTo>
                  <a:cubicBezTo>
                    <a:pt x="10560" y="5856"/>
                    <a:pt x="11040" y="8016"/>
                    <a:pt x="9840" y="11040"/>
                  </a:cubicBezTo>
                  <a:cubicBezTo>
                    <a:pt x="8640" y="14064"/>
                    <a:pt x="5760" y="17952"/>
                    <a:pt x="5520" y="19680"/>
                  </a:cubicBezTo>
                  <a:cubicBezTo>
                    <a:pt x="5280" y="21408"/>
                    <a:pt x="7680" y="20976"/>
                    <a:pt x="10800" y="20112"/>
                  </a:cubicBezTo>
                  <a:cubicBezTo>
                    <a:pt x="13920" y="19248"/>
                    <a:pt x="17760" y="17952"/>
                    <a:pt x="21600" y="16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905500" y="1339593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953125" y="134911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019800" y="1333243"/>
              <a:ext cx="317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070599" y="1333243"/>
              <a:ext cx="3810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144683" y="1208360"/>
              <a:ext cx="93570" cy="14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9" fill="norm" stroke="1" extrusionOk="0">
                  <a:moveTo>
                    <a:pt x="20640" y="2096"/>
                  </a:moveTo>
                  <a:cubicBezTo>
                    <a:pt x="21120" y="1290"/>
                    <a:pt x="21600" y="484"/>
                    <a:pt x="20760" y="161"/>
                  </a:cubicBezTo>
                  <a:cubicBezTo>
                    <a:pt x="19920" y="-161"/>
                    <a:pt x="17760" y="0"/>
                    <a:pt x="14880" y="645"/>
                  </a:cubicBezTo>
                  <a:cubicBezTo>
                    <a:pt x="12000" y="1290"/>
                    <a:pt x="8400" y="2418"/>
                    <a:pt x="5880" y="4191"/>
                  </a:cubicBezTo>
                  <a:cubicBezTo>
                    <a:pt x="3360" y="5964"/>
                    <a:pt x="1920" y="8382"/>
                    <a:pt x="1080" y="10881"/>
                  </a:cubicBezTo>
                  <a:cubicBezTo>
                    <a:pt x="240" y="13379"/>
                    <a:pt x="0" y="15958"/>
                    <a:pt x="0" y="17651"/>
                  </a:cubicBezTo>
                  <a:cubicBezTo>
                    <a:pt x="0" y="19343"/>
                    <a:pt x="240" y="20149"/>
                    <a:pt x="960" y="20633"/>
                  </a:cubicBezTo>
                  <a:cubicBezTo>
                    <a:pt x="1680" y="21117"/>
                    <a:pt x="2880" y="21278"/>
                    <a:pt x="4680" y="21358"/>
                  </a:cubicBezTo>
                  <a:cubicBezTo>
                    <a:pt x="6480" y="21439"/>
                    <a:pt x="8880" y="21439"/>
                    <a:pt x="1128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146800" y="1301493"/>
              <a:ext cx="508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206518" y="1310850"/>
              <a:ext cx="67601" cy="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103" fill="norm" stroke="1" extrusionOk="0">
                  <a:moveTo>
                    <a:pt x="3086" y="4903"/>
                  </a:moveTo>
                  <a:cubicBezTo>
                    <a:pt x="2763" y="6253"/>
                    <a:pt x="2441" y="7603"/>
                    <a:pt x="1796" y="8818"/>
                  </a:cubicBezTo>
                  <a:cubicBezTo>
                    <a:pt x="1152" y="10033"/>
                    <a:pt x="184" y="11113"/>
                    <a:pt x="23" y="10978"/>
                  </a:cubicBezTo>
                  <a:cubicBezTo>
                    <a:pt x="-138" y="10843"/>
                    <a:pt x="507" y="9493"/>
                    <a:pt x="2763" y="7468"/>
                  </a:cubicBezTo>
                  <a:cubicBezTo>
                    <a:pt x="5020" y="5443"/>
                    <a:pt x="8889" y="2743"/>
                    <a:pt x="11629" y="1258"/>
                  </a:cubicBezTo>
                  <a:cubicBezTo>
                    <a:pt x="14369" y="-227"/>
                    <a:pt x="15981" y="-497"/>
                    <a:pt x="17755" y="988"/>
                  </a:cubicBezTo>
                  <a:cubicBezTo>
                    <a:pt x="19528" y="2473"/>
                    <a:pt x="21462" y="5713"/>
                    <a:pt x="20172" y="9358"/>
                  </a:cubicBezTo>
                  <a:cubicBezTo>
                    <a:pt x="18883" y="13003"/>
                    <a:pt x="14369" y="17053"/>
                    <a:pt x="9856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27602" y="1487828"/>
              <a:ext cx="156574" cy="19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8" fill="norm" stroke="1" extrusionOk="0">
                  <a:moveTo>
                    <a:pt x="137" y="7992"/>
                  </a:moveTo>
                  <a:cubicBezTo>
                    <a:pt x="-8" y="9135"/>
                    <a:pt x="-153" y="10278"/>
                    <a:pt x="354" y="12335"/>
                  </a:cubicBezTo>
                  <a:cubicBezTo>
                    <a:pt x="862" y="14392"/>
                    <a:pt x="2021" y="17364"/>
                    <a:pt x="2529" y="19135"/>
                  </a:cubicBezTo>
                  <a:cubicBezTo>
                    <a:pt x="3036" y="20907"/>
                    <a:pt x="2891" y="21478"/>
                    <a:pt x="2674" y="21364"/>
                  </a:cubicBezTo>
                  <a:cubicBezTo>
                    <a:pt x="2456" y="21249"/>
                    <a:pt x="2166" y="20449"/>
                    <a:pt x="1804" y="18335"/>
                  </a:cubicBezTo>
                  <a:cubicBezTo>
                    <a:pt x="1442" y="16221"/>
                    <a:pt x="1007" y="12792"/>
                    <a:pt x="717" y="9878"/>
                  </a:cubicBezTo>
                  <a:cubicBezTo>
                    <a:pt x="427" y="6964"/>
                    <a:pt x="282" y="4564"/>
                    <a:pt x="354" y="3078"/>
                  </a:cubicBezTo>
                  <a:cubicBezTo>
                    <a:pt x="427" y="1592"/>
                    <a:pt x="717" y="1021"/>
                    <a:pt x="1224" y="678"/>
                  </a:cubicBezTo>
                  <a:cubicBezTo>
                    <a:pt x="1732" y="335"/>
                    <a:pt x="2456" y="221"/>
                    <a:pt x="3036" y="392"/>
                  </a:cubicBezTo>
                  <a:cubicBezTo>
                    <a:pt x="3616" y="564"/>
                    <a:pt x="4051" y="1021"/>
                    <a:pt x="4631" y="2221"/>
                  </a:cubicBezTo>
                  <a:cubicBezTo>
                    <a:pt x="5211" y="3421"/>
                    <a:pt x="5936" y="5364"/>
                    <a:pt x="6515" y="6792"/>
                  </a:cubicBezTo>
                  <a:cubicBezTo>
                    <a:pt x="7095" y="8221"/>
                    <a:pt x="7530" y="9135"/>
                    <a:pt x="8110" y="9821"/>
                  </a:cubicBezTo>
                  <a:cubicBezTo>
                    <a:pt x="8690" y="10507"/>
                    <a:pt x="9415" y="10964"/>
                    <a:pt x="10067" y="10792"/>
                  </a:cubicBezTo>
                  <a:cubicBezTo>
                    <a:pt x="10719" y="10621"/>
                    <a:pt x="11299" y="9821"/>
                    <a:pt x="11879" y="8164"/>
                  </a:cubicBezTo>
                  <a:cubicBezTo>
                    <a:pt x="12459" y="6507"/>
                    <a:pt x="13039" y="3992"/>
                    <a:pt x="13619" y="2449"/>
                  </a:cubicBezTo>
                  <a:cubicBezTo>
                    <a:pt x="14199" y="907"/>
                    <a:pt x="14779" y="335"/>
                    <a:pt x="15431" y="107"/>
                  </a:cubicBezTo>
                  <a:cubicBezTo>
                    <a:pt x="16083" y="-122"/>
                    <a:pt x="16808" y="-8"/>
                    <a:pt x="17533" y="678"/>
                  </a:cubicBezTo>
                  <a:cubicBezTo>
                    <a:pt x="18258" y="1364"/>
                    <a:pt x="18983" y="2621"/>
                    <a:pt x="19562" y="4678"/>
                  </a:cubicBezTo>
                  <a:cubicBezTo>
                    <a:pt x="20142" y="6735"/>
                    <a:pt x="20577" y="9592"/>
                    <a:pt x="20867" y="11707"/>
                  </a:cubicBezTo>
                  <a:cubicBezTo>
                    <a:pt x="21157" y="13821"/>
                    <a:pt x="21302" y="15192"/>
                    <a:pt x="21447" y="165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32623" y="1466627"/>
              <a:ext cx="113478" cy="15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4" fill="norm" stroke="1" extrusionOk="0">
                  <a:moveTo>
                    <a:pt x="16044" y="1783"/>
                  </a:moveTo>
                  <a:cubicBezTo>
                    <a:pt x="16044" y="1038"/>
                    <a:pt x="16044" y="293"/>
                    <a:pt x="15544" y="69"/>
                  </a:cubicBezTo>
                  <a:cubicBezTo>
                    <a:pt x="15044" y="-154"/>
                    <a:pt x="14044" y="144"/>
                    <a:pt x="12444" y="1187"/>
                  </a:cubicBezTo>
                  <a:cubicBezTo>
                    <a:pt x="10844" y="2229"/>
                    <a:pt x="8644" y="4017"/>
                    <a:pt x="6444" y="6400"/>
                  </a:cubicBezTo>
                  <a:cubicBezTo>
                    <a:pt x="4244" y="8784"/>
                    <a:pt x="2044" y="11763"/>
                    <a:pt x="944" y="14072"/>
                  </a:cubicBezTo>
                  <a:cubicBezTo>
                    <a:pt x="-156" y="16381"/>
                    <a:pt x="-156" y="18020"/>
                    <a:pt x="244" y="19137"/>
                  </a:cubicBezTo>
                  <a:cubicBezTo>
                    <a:pt x="644" y="20254"/>
                    <a:pt x="1444" y="20850"/>
                    <a:pt x="2844" y="21148"/>
                  </a:cubicBezTo>
                  <a:cubicBezTo>
                    <a:pt x="4244" y="21446"/>
                    <a:pt x="6244" y="21446"/>
                    <a:pt x="9444" y="20850"/>
                  </a:cubicBezTo>
                  <a:cubicBezTo>
                    <a:pt x="12644" y="20254"/>
                    <a:pt x="17044" y="19063"/>
                    <a:pt x="21444" y="178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63550" y="1549143"/>
              <a:ext cx="730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280"/>
                    <a:pt x="5635" y="12960"/>
                    <a:pt x="9235" y="9360"/>
                  </a:cubicBezTo>
                  <a:cubicBezTo>
                    <a:pt x="12835" y="5760"/>
                    <a:pt x="1721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36600" y="1507868"/>
              <a:ext cx="73025" cy="10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5774"/>
                  </a:moveTo>
                  <a:cubicBezTo>
                    <a:pt x="1252" y="4919"/>
                    <a:pt x="2504" y="4063"/>
                    <a:pt x="3913" y="4063"/>
                  </a:cubicBezTo>
                  <a:cubicBezTo>
                    <a:pt x="5322" y="4063"/>
                    <a:pt x="6887" y="4919"/>
                    <a:pt x="8765" y="7271"/>
                  </a:cubicBezTo>
                  <a:cubicBezTo>
                    <a:pt x="10643" y="9624"/>
                    <a:pt x="12835" y="13473"/>
                    <a:pt x="13774" y="16040"/>
                  </a:cubicBezTo>
                  <a:cubicBezTo>
                    <a:pt x="14713" y="18606"/>
                    <a:pt x="14400" y="19889"/>
                    <a:pt x="13461" y="20638"/>
                  </a:cubicBezTo>
                  <a:cubicBezTo>
                    <a:pt x="12522" y="21386"/>
                    <a:pt x="10957" y="21600"/>
                    <a:pt x="9704" y="21065"/>
                  </a:cubicBezTo>
                  <a:cubicBezTo>
                    <a:pt x="8452" y="20531"/>
                    <a:pt x="7513" y="19248"/>
                    <a:pt x="7043" y="16788"/>
                  </a:cubicBezTo>
                  <a:cubicBezTo>
                    <a:pt x="6574" y="14329"/>
                    <a:pt x="6574" y="10693"/>
                    <a:pt x="9078" y="7699"/>
                  </a:cubicBezTo>
                  <a:cubicBezTo>
                    <a:pt x="11583" y="4705"/>
                    <a:pt x="16591" y="23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30121" y="1405164"/>
              <a:ext cx="170004" cy="17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32" fill="norm" stroke="1" extrusionOk="0">
                  <a:moveTo>
                    <a:pt x="219" y="13097"/>
                  </a:moveTo>
                  <a:cubicBezTo>
                    <a:pt x="85" y="15191"/>
                    <a:pt x="-49" y="17286"/>
                    <a:pt x="18" y="18660"/>
                  </a:cubicBezTo>
                  <a:cubicBezTo>
                    <a:pt x="85" y="20035"/>
                    <a:pt x="353" y="20689"/>
                    <a:pt x="756" y="20820"/>
                  </a:cubicBezTo>
                  <a:cubicBezTo>
                    <a:pt x="1158" y="20951"/>
                    <a:pt x="1695" y="20559"/>
                    <a:pt x="2031" y="20035"/>
                  </a:cubicBezTo>
                  <a:cubicBezTo>
                    <a:pt x="2366" y="19511"/>
                    <a:pt x="2500" y="18857"/>
                    <a:pt x="2634" y="18202"/>
                  </a:cubicBezTo>
                  <a:cubicBezTo>
                    <a:pt x="2768" y="17548"/>
                    <a:pt x="2903" y="16893"/>
                    <a:pt x="3104" y="16893"/>
                  </a:cubicBezTo>
                  <a:cubicBezTo>
                    <a:pt x="3305" y="16893"/>
                    <a:pt x="3573" y="17548"/>
                    <a:pt x="3909" y="18137"/>
                  </a:cubicBezTo>
                  <a:cubicBezTo>
                    <a:pt x="4244" y="18726"/>
                    <a:pt x="4647" y="19249"/>
                    <a:pt x="5183" y="19380"/>
                  </a:cubicBezTo>
                  <a:cubicBezTo>
                    <a:pt x="5720" y="19511"/>
                    <a:pt x="6391" y="19249"/>
                    <a:pt x="7196" y="17417"/>
                  </a:cubicBezTo>
                  <a:cubicBezTo>
                    <a:pt x="8001" y="15584"/>
                    <a:pt x="8940" y="12180"/>
                    <a:pt x="9544" y="9562"/>
                  </a:cubicBezTo>
                  <a:cubicBezTo>
                    <a:pt x="10147" y="6944"/>
                    <a:pt x="10416" y="5111"/>
                    <a:pt x="10684" y="3475"/>
                  </a:cubicBezTo>
                  <a:cubicBezTo>
                    <a:pt x="10952" y="1839"/>
                    <a:pt x="11221" y="399"/>
                    <a:pt x="11355" y="71"/>
                  </a:cubicBezTo>
                  <a:cubicBezTo>
                    <a:pt x="11489" y="-256"/>
                    <a:pt x="11489" y="529"/>
                    <a:pt x="11422" y="2755"/>
                  </a:cubicBezTo>
                  <a:cubicBezTo>
                    <a:pt x="11355" y="4980"/>
                    <a:pt x="11221" y="8646"/>
                    <a:pt x="11288" y="11657"/>
                  </a:cubicBezTo>
                  <a:cubicBezTo>
                    <a:pt x="11355" y="14668"/>
                    <a:pt x="11623" y="17024"/>
                    <a:pt x="11891" y="18529"/>
                  </a:cubicBezTo>
                  <a:cubicBezTo>
                    <a:pt x="12160" y="20035"/>
                    <a:pt x="12428" y="20689"/>
                    <a:pt x="12898" y="21017"/>
                  </a:cubicBezTo>
                  <a:cubicBezTo>
                    <a:pt x="13367" y="21344"/>
                    <a:pt x="14038" y="21344"/>
                    <a:pt x="14977" y="20689"/>
                  </a:cubicBezTo>
                  <a:cubicBezTo>
                    <a:pt x="15916" y="20035"/>
                    <a:pt x="17124" y="18726"/>
                    <a:pt x="17996" y="17286"/>
                  </a:cubicBezTo>
                  <a:cubicBezTo>
                    <a:pt x="18868" y="15846"/>
                    <a:pt x="19404" y="14275"/>
                    <a:pt x="19740" y="12966"/>
                  </a:cubicBezTo>
                  <a:cubicBezTo>
                    <a:pt x="20075" y="11657"/>
                    <a:pt x="20209" y="10609"/>
                    <a:pt x="19874" y="10282"/>
                  </a:cubicBezTo>
                  <a:cubicBezTo>
                    <a:pt x="19539" y="9955"/>
                    <a:pt x="18734" y="10348"/>
                    <a:pt x="17996" y="11133"/>
                  </a:cubicBezTo>
                  <a:cubicBezTo>
                    <a:pt x="17258" y="11919"/>
                    <a:pt x="16587" y="13097"/>
                    <a:pt x="16453" y="14733"/>
                  </a:cubicBezTo>
                  <a:cubicBezTo>
                    <a:pt x="16319" y="16369"/>
                    <a:pt x="16721" y="18464"/>
                    <a:pt x="17325" y="19511"/>
                  </a:cubicBezTo>
                  <a:cubicBezTo>
                    <a:pt x="17929" y="20559"/>
                    <a:pt x="18734" y="20559"/>
                    <a:pt x="19471" y="20428"/>
                  </a:cubicBezTo>
                  <a:cubicBezTo>
                    <a:pt x="20209" y="20297"/>
                    <a:pt x="20880" y="20035"/>
                    <a:pt x="21551" y="197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60450" y="152374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55700" y="1479293"/>
              <a:ext cx="52415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5184" y="800"/>
                    <a:pt x="10368" y="1600"/>
                    <a:pt x="14472" y="3333"/>
                  </a:cubicBezTo>
                  <a:cubicBezTo>
                    <a:pt x="18576" y="5067"/>
                    <a:pt x="21600" y="7733"/>
                    <a:pt x="21384" y="10267"/>
                  </a:cubicBezTo>
                  <a:cubicBezTo>
                    <a:pt x="21168" y="12800"/>
                    <a:pt x="17712" y="15200"/>
                    <a:pt x="15336" y="17067"/>
                  </a:cubicBezTo>
                  <a:cubicBezTo>
                    <a:pt x="12960" y="18933"/>
                    <a:pt x="11664" y="20267"/>
                    <a:pt x="1036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65100" y="1868322"/>
              <a:ext cx="4565650" cy="3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05"/>
                  </a:moveTo>
                  <a:cubicBezTo>
                    <a:pt x="155" y="30"/>
                    <a:pt x="310" y="-44"/>
                    <a:pt x="478" y="30"/>
                  </a:cubicBezTo>
                  <a:cubicBezTo>
                    <a:pt x="646" y="105"/>
                    <a:pt x="826" y="328"/>
                    <a:pt x="1019" y="477"/>
                  </a:cubicBezTo>
                  <a:cubicBezTo>
                    <a:pt x="1212" y="626"/>
                    <a:pt x="1417" y="701"/>
                    <a:pt x="1607" y="738"/>
                  </a:cubicBezTo>
                  <a:cubicBezTo>
                    <a:pt x="1797" y="775"/>
                    <a:pt x="1973" y="775"/>
                    <a:pt x="2161" y="813"/>
                  </a:cubicBezTo>
                  <a:cubicBezTo>
                    <a:pt x="2348" y="850"/>
                    <a:pt x="2549" y="924"/>
                    <a:pt x="2724" y="962"/>
                  </a:cubicBezTo>
                  <a:cubicBezTo>
                    <a:pt x="2899" y="999"/>
                    <a:pt x="3049" y="999"/>
                    <a:pt x="3204" y="1073"/>
                  </a:cubicBezTo>
                  <a:cubicBezTo>
                    <a:pt x="3360" y="1148"/>
                    <a:pt x="3520" y="1297"/>
                    <a:pt x="3688" y="1408"/>
                  </a:cubicBezTo>
                  <a:cubicBezTo>
                    <a:pt x="3855" y="1520"/>
                    <a:pt x="4031" y="1595"/>
                    <a:pt x="4208" y="1669"/>
                  </a:cubicBezTo>
                  <a:cubicBezTo>
                    <a:pt x="4386" y="1744"/>
                    <a:pt x="4566" y="1818"/>
                    <a:pt x="4759" y="1930"/>
                  </a:cubicBezTo>
                  <a:cubicBezTo>
                    <a:pt x="4952" y="2042"/>
                    <a:pt x="5157" y="2190"/>
                    <a:pt x="5365" y="2302"/>
                  </a:cubicBezTo>
                  <a:cubicBezTo>
                    <a:pt x="5573" y="2414"/>
                    <a:pt x="5783" y="2488"/>
                    <a:pt x="5946" y="2563"/>
                  </a:cubicBezTo>
                  <a:cubicBezTo>
                    <a:pt x="6108" y="2637"/>
                    <a:pt x="6224" y="2712"/>
                    <a:pt x="6396" y="2786"/>
                  </a:cubicBezTo>
                  <a:cubicBezTo>
                    <a:pt x="6569" y="2861"/>
                    <a:pt x="6799" y="2935"/>
                    <a:pt x="6977" y="3010"/>
                  </a:cubicBezTo>
                  <a:cubicBezTo>
                    <a:pt x="7155" y="3084"/>
                    <a:pt x="7280" y="3159"/>
                    <a:pt x="7463" y="3270"/>
                  </a:cubicBezTo>
                  <a:cubicBezTo>
                    <a:pt x="7646" y="3382"/>
                    <a:pt x="7886" y="3531"/>
                    <a:pt x="8134" y="3643"/>
                  </a:cubicBezTo>
                  <a:cubicBezTo>
                    <a:pt x="8382" y="3755"/>
                    <a:pt x="8637" y="3829"/>
                    <a:pt x="8837" y="3904"/>
                  </a:cubicBezTo>
                  <a:cubicBezTo>
                    <a:pt x="9038" y="3978"/>
                    <a:pt x="9183" y="4053"/>
                    <a:pt x="9406" y="4164"/>
                  </a:cubicBezTo>
                  <a:cubicBezTo>
                    <a:pt x="9628" y="4276"/>
                    <a:pt x="9929" y="4425"/>
                    <a:pt x="10149" y="4537"/>
                  </a:cubicBezTo>
                  <a:cubicBezTo>
                    <a:pt x="10369" y="4648"/>
                    <a:pt x="10510" y="4723"/>
                    <a:pt x="10657" y="4797"/>
                  </a:cubicBezTo>
                  <a:cubicBezTo>
                    <a:pt x="10805" y="4872"/>
                    <a:pt x="10960" y="4946"/>
                    <a:pt x="11115" y="5021"/>
                  </a:cubicBezTo>
                  <a:cubicBezTo>
                    <a:pt x="11271" y="5095"/>
                    <a:pt x="11426" y="5170"/>
                    <a:pt x="11584" y="5282"/>
                  </a:cubicBezTo>
                  <a:cubicBezTo>
                    <a:pt x="11741" y="5393"/>
                    <a:pt x="11902" y="5542"/>
                    <a:pt x="12054" y="5654"/>
                  </a:cubicBezTo>
                  <a:cubicBezTo>
                    <a:pt x="12207" y="5766"/>
                    <a:pt x="12352" y="5840"/>
                    <a:pt x="12512" y="5952"/>
                  </a:cubicBezTo>
                  <a:cubicBezTo>
                    <a:pt x="12673" y="6064"/>
                    <a:pt x="12848" y="6213"/>
                    <a:pt x="13018" y="6362"/>
                  </a:cubicBezTo>
                  <a:cubicBezTo>
                    <a:pt x="13188" y="6510"/>
                    <a:pt x="13354" y="6659"/>
                    <a:pt x="13521" y="6846"/>
                  </a:cubicBezTo>
                  <a:cubicBezTo>
                    <a:pt x="13689" y="7032"/>
                    <a:pt x="13859" y="7255"/>
                    <a:pt x="14022" y="7442"/>
                  </a:cubicBezTo>
                  <a:cubicBezTo>
                    <a:pt x="14185" y="7628"/>
                    <a:pt x="14340" y="7777"/>
                    <a:pt x="14508" y="7963"/>
                  </a:cubicBezTo>
                  <a:cubicBezTo>
                    <a:pt x="14675" y="8149"/>
                    <a:pt x="14856" y="8373"/>
                    <a:pt x="15031" y="8596"/>
                  </a:cubicBezTo>
                  <a:cubicBezTo>
                    <a:pt x="15206" y="8819"/>
                    <a:pt x="15376" y="9043"/>
                    <a:pt x="15547" y="9266"/>
                  </a:cubicBezTo>
                  <a:cubicBezTo>
                    <a:pt x="15717" y="9490"/>
                    <a:pt x="15887" y="9713"/>
                    <a:pt x="16047" y="9937"/>
                  </a:cubicBezTo>
                  <a:cubicBezTo>
                    <a:pt x="16208" y="10160"/>
                    <a:pt x="16358" y="10384"/>
                    <a:pt x="16518" y="10644"/>
                  </a:cubicBezTo>
                  <a:cubicBezTo>
                    <a:pt x="16678" y="10905"/>
                    <a:pt x="16848" y="11203"/>
                    <a:pt x="17014" y="11501"/>
                  </a:cubicBezTo>
                  <a:cubicBezTo>
                    <a:pt x="17179" y="11799"/>
                    <a:pt x="17339" y="12097"/>
                    <a:pt x="17567" y="12506"/>
                  </a:cubicBezTo>
                  <a:cubicBezTo>
                    <a:pt x="17795" y="12916"/>
                    <a:pt x="18090" y="13437"/>
                    <a:pt x="18315" y="13810"/>
                  </a:cubicBezTo>
                  <a:cubicBezTo>
                    <a:pt x="18541" y="14182"/>
                    <a:pt x="18696" y="14406"/>
                    <a:pt x="18919" y="14815"/>
                  </a:cubicBezTo>
                  <a:cubicBezTo>
                    <a:pt x="19142" y="15225"/>
                    <a:pt x="19432" y="15821"/>
                    <a:pt x="19705" y="16417"/>
                  </a:cubicBezTo>
                  <a:cubicBezTo>
                    <a:pt x="19978" y="17013"/>
                    <a:pt x="20233" y="17608"/>
                    <a:pt x="20496" y="18279"/>
                  </a:cubicBezTo>
                  <a:cubicBezTo>
                    <a:pt x="20759" y="18949"/>
                    <a:pt x="21029" y="19694"/>
                    <a:pt x="21214" y="20253"/>
                  </a:cubicBezTo>
                  <a:cubicBezTo>
                    <a:pt x="21400" y="20811"/>
                    <a:pt x="21500" y="21184"/>
                    <a:pt x="216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330325" y="361826"/>
              <a:ext cx="2530475" cy="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3995"/>
                  </a:moveTo>
                  <a:cubicBezTo>
                    <a:pt x="253" y="12915"/>
                    <a:pt x="506" y="11835"/>
                    <a:pt x="768" y="11115"/>
                  </a:cubicBezTo>
                  <a:cubicBezTo>
                    <a:pt x="1030" y="10395"/>
                    <a:pt x="1301" y="10035"/>
                    <a:pt x="1599" y="9675"/>
                  </a:cubicBezTo>
                  <a:cubicBezTo>
                    <a:pt x="1897" y="9315"/>
                    <a:pt x="2222" y="8955"/>
                    <a:pt x="2575" y="8775"/>
                  </a:cubicBezTo>
                  <a:cubicBezTo>
                    <a:pt x="2927" y="8595"/>
                    <a:pt x="3306" y="8595"/>
                    <a:pt x="3654" y="8415"/>
                  </a:cubicBezTo>
                  <a:cubicBezTo>
                    <a:pt x="4002" y="8235"/>
                    <a:pt x="4318" y="7875"/>
                    <a:pt x="4643" y="7695"/>
                  </a:cubicBezTo>
                  <a:cubicBezTo>
                    <a:pt x="4969" y="7515"/>
                    <a:pt x="5303" y="7515"/>
                    <a:pt x="5624" y="7155"/>
                  </a:cubicBezTo>
                  <a:cubicBezTo>
                    <a:pt x="5944" y="6795"/>
                    <a:pt x="6251" y="6075"/>
                    <a:pt x="6541" y="5355"/>
                  </a:cubicBezTo>
                  <a:cubicBezTo>
                    <a:pt x="6830" y="4635"/>
                    <a:pt x="7101" y="3915"/>
                    <a:pt x="7372" y="3195"/>
                  </a:cubicBezTo>
                  <a:cubicBezTo>
                    <a:pt x="7643" y="2475"/>
                    <a:pt x="7914" y="1755"/>
                    <a:pt x="8216" y="1215"/>
                  </a:cubicBezTo>
                  <a:cubicBezTo>
                    <a:pt x="8519" y="675"/>
                    <a:pt x="8853" y="315"/>
                    <a:pt x="9210" y="135"/>
                  </a:cubicBezTo>
                  <a:cubicBezTo>
                    <a:pt x="9567" y="-45"/>
                    <a:pt x="9946" y="-45"/>
                    <a:pt x="10326" y="135"/>
                  </a:cubicBezTo>
                  <a:cubicBezTo>
                    <a:pt x="10705" y="315"/>
                    <a:pt x="11085" y="675"/>
                    <a:pt x="11423" y="1035"/>
                  </a:cubicBezTo>
                  <a:cubicBezTo>
                    <a:pt x="11762" y="1395"/>
                    <a:pt x="12060" y="1755"/>
                    <a:pt x="12376" y="2295"/>
                  </a:cubicBezTo>
                  <a:cubicBezTo>
                    <a:pt x="12693" y="2835"/>
                    <a:pt x="13027" y="3555"/>
                    <a:pt x="13366" y="4095"/>
                  </a:cubicBezTo>
                  <a:cubicBezTo>
                    <a:pt x="13704" y="4635"/>
                    <a:pt x="14048" y="4995"/>
                    <a:pt x="14418" y="5175"/>
                  </a:cubicBezTo>
                  <a:cubicBezTo>
                    <a:pt x="14788" y="5355"/>
                    <a:pt x="15186" y="5355"/>
                    <a:pt x="15574" y="5355"/>
                  </a:cubicBezTo>
                  <a:cubicBezTo>
                    <a:pt x="15963" y="5355"/>
                    <a:pt x="16342" y="5355"/>
                    <a:pt x="16699" y="5535"/>
                  </a:cubicBezTo>
                  <a:cubicBezTo>
                    <a:pt x="17056" y="5715"/>
                    <a:pt x="17390" y="6075"/>
                    <a:pt x="17734" y="6615"/>
                  </a:cubicBezTo>
                  <a:cubicBezTo>
                    <a:pt x="18077" y="7155"/>
                    <a:pt x="18429" y="7875"/>
                    <a:pt x="18768" y="8415"/>
                  </a:cubicBezTo>
                  <a:cubicBezTo>
                    <a:pt x="19107" y="8955"/>
                    <a:pt x="19432" y="9315"/>
                    <a:pt x="19784" y="10215"/>
                  </a:cubicBezTo>
                  <a:cubicBezTo>
                    <a:pt x="20137" y="11115"/>
                    <a:pt x="20516" y="12555"/>
                    <a:pt x="20778" y="13455"/>
                  </a:cubicBezTo>
                  <a:cubicBezTo>
                    <a:pt x="21040" y="14355"/>
                    <a:pt x="21184" y="14715"/>
                    <a:pt x="21302" y="15975"/>
                  </a:cubicBezTo>
                  <a:cubicBezTo>
                    <a:pt x="21419" y="17235"/>
                    <a:pt x="21510" y="19395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54851" y="2003930"/>
              <a:ext cx="110661" cy="15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31" fill="norm" stroke="1" extrusionOk="0">
                  <a:moveTo>
                    <a:pt x="4377" y="5115"/>
                  </a:moveTo>
                  <a:cubicBezTo>
                    <a:pt x="7405" y="4825"/>
                    <a:pt x="10433" y="4535"/>
                    <a:pt x="13057" y="3955"/>
                  </a:cubicBezTo>
                  <a:cubicBezTo>
                    <a:pt x="15682" y="3375"/>
                    <a:pt x="17902" y="2505"/>
                    <a:pt x="19315" y="1781"/>
                  </a:cubicBezTo>
                  <a:cubicBezTo>
                    <a:pt x="20728" y="1056"/>
                    <a:pt x="21334" y="476"/>
                    <a:pt x="21031" y="186"/>
                  </a:cubicBezTo>
                  <a:cubicBezTo>
                    <a:pt x="20728" y="-104"/>
                    <a:pt x="19517" y="-104"/>
                    <a:pt x="17196" y="548"/>
                  </a:cubicBezTo>
                  <a:cubicBezTo>
                    <a:pt x="14874" y="1201"/>
                    <a:pt x="11442" y="2505"/>
                    <a:pt x="9323" y="3448"/>
                  </a:cubicBezTo>
                  <a:cubicBezTo>
                    <a:pt x="7203" y="4390"/>
                    <a:pt x="6396" y="4970"/>
                    <a:pt x="5992" y="5695"/>
                  </a:cubicBezTo>
                  <a:cubicBezTo>
                    <a:pt x="5588" y="6419"/>
                    <a:pt x="5588" y="7289"/>
                    <a:pt x="6194" y="7869"/>
                  </a:cubicBezTo>
                  <a:cubicBezTo>
                    <a:pt x="6799" y="8449"/>
                    <a:pt x="8011" y="8739"/>
                    <a:pt x="9121" y="9101"/>
                  </a:cubicBezTo>
                  <a:cubicBezTo>
                    <a:pt x="10231" y="9464"/>
                    <a:pt x="11241" y="9899"/>
                    <a:pt x="11442" y="10479"/>
                  </a:cubicBezTo>
                  <a:cubicBezTo>
                    <a:pt x="11644" y="11058"/>
                    <a:pt x="11039" y="11783"/>
                    <a:pt x="9020" y="13088"/>
                  </a:cubicBezTo>
                  <a:cubicBezTo>
                    <a:pt x="7001" y="14393"/>
                    <a:pt x="3570" y="16277"/>
                    <a:pt x="1753" y="17727"/>
                  </a:cubicBezTo>
                  <a:cubicBezTo>
                    <a:pt x="-64" y="19177"/>
                    <a:pt x="-266" y="20191"/>
                    <a:pt x="239" y="20771"/>
                  </a:cubicBezTo>
                  <a:cubicBezTo>
                    <a:pt x="743" y="21351"/>
                    <a:pt x="1955" y="21496"/>
                    <a:pt x="5386" y="21134"/>
                  </a:cubicBezTo>
                  <a:cubicBezTo>
                    <a:pt x="8818" y="20771"/>
                    <a:pt x="14470" y="19901"/>
                    <a:pt x="20123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48815" y="2077252"/>
              <a:ext cx="109960" cy="6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81" fill="norm" stroke="1" extrusionOk="0">
                  <a:moveTo>
                    <a:pt x="1008" y="10269"/>
                  </a:moveTo>
                  <a:cubicBezTo>
                    <a:pt x="391" y="8852"/>
                    <a:pt x="-226" y="7436"/>
                    <a:pt x="83" y="6197"/>
                  </a:cubicBezTo>
                  <a:cubicBezTo>
                    <a:pt x="391" y="4957"/>
                    <a:pt x="1625" y="3895"/>
                    <a:pt x="2757" y="3364"/>
                  </a:cubicBezTo>
                  <a:cubicBezTo>
                    <a:pt x="3888" y="2833"/>
                    <a:pt x="4917" y="2833"/>
                    <a:pt x="5945" y="4249"/>
                  </a:cubicBezTo>
                  <a:cubicBezTo>
                    <a:pt x="6974" y="5666"/>
                    <a:pt x="8003" y="8498"/>
                    <a:pt x="7900" y="11508"/>
                  </a:cubicBezTo>
                  <a:cubicBezTo>
                    <a:pt x="7797" y="14518"/>
                    <a:pt x="6563" y="17705"/>
                    <a:pt x="5431" y="19475"/>
                  </a:cubicBezTo>
                  <a:cubicBezTo>
                    <a:pt x="4300" y="21246"/>
                    <a:pt x="3271" y="21600"/>
                    <a:pt x="2860" y="20715"/>
                  </a:cubicBezTo>
                  <a:cubicBezTo>
                    <a:pt x="2448" y="19830"/>
                    <a:pt x="2654" y="17705"/>
                    <a:pt x="4094" y="14518"/>
                  </a:cubicBezTo>
                  <a:cubicBezTo>
                    <a:pt x="5534" y="11331"/>
                    <a:pt x="8208" y="7082"/>
                    <a:pt x="9957" y="4249"/>
                  </a:cubicBezTo>
                  <a:cubicBezTo>
                    <a:pt x="11705" y="1416"/>
                    <a:pt x="12528" y="0"/>
                    <a:pt x="12528" y="0"/>
                  </a:cubicBezTo>
                  <a:cubicBezTo>
                    <a:pt x="12528" y="0"/>
                    <a:pt x="11705" y="1416"/>
                    <a:pt x="10985" y="3187"/>
                  </a:cubicBezTo>
                  <a:cubicBezTo>
                    <a:pt x="10265" y="4957"/>
                    <a:pt x="9648" y="7082"/>
                    <a:pt x="9751" y="9915"/>
                  </a:cubicBezTo>
                  <a:cubicBezTo>
                    <a:pt x="9854" y="12748"/>
                    <a:pt x="10677" y="16289"/>
                    <a:pt x="12734" y="17882"/>
                  </a:cubicBezTo>
                  <a:cubicBezTo>
                    <a:pt x="14791" y="19475"/>
                    <a:pt x="18083" y="19121"/>
                    <a:pt x="21374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58631" y="2022218"/>
              <a:ext cx="1762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400"/>
                    <a:pt x="-1623" y="4800"/>
                    <a:pt x="777" y="8400"/>
                  </a:cubicBezTo>
                  <a:cubicBezTo>
                    <a:pt x="3177" y="12000"/>
                    <a:pt x="11577" y="168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19075" y="2196843"/>
              <a:ext cx="21590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29" y="18720"/>
                    <a:pt x="8259" y="15840"/>
                    <a:pt x="11859" y="12240"/>
                  </a:cubicBezTo>
                  <a:cubicBezTo>
                    <a:pt x="15459" y="8640"/>
                    <a:pt x="1852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27025" y="2190493"/>
              <a:ext cx="984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21600"/>
                    <a:pt x="2787" y="21600"/>
                    <a:pt x="6387" y="18000"/>
                  </a:cubicBezTo>
                  <a:cubicBezTo>
                    <a:pt x="9987" y="14400"/>
                    <a:pt x="1579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87375" y="2060318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68325" y="2149218"/>
              <a:ext cx="158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18119" y="2039637"/>
              <a:ext cx="85181" cy="17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9" fill="norm" stroke="1" extrusionOk="0">
                  <a:moveTo>
                    <a:pt x="7863" y="4770"/>
                  </a:moveTo>
                  <a:cubicBezTo>
                    <a:pt x="7063" y="8455"/>
                    <a:pt x="6263" y="12140"/>
                    <a:pt x="5330" y="14681"/>
                  </a:cubicBezTo>
                  <a:cubicBezTo>
                    <a:pt x="4396" y="17222"/>
                    <a:pt x="3330" y="18620"/>
                    <a:pt x="2396" y="19700"/>
                  </a:cubicBezTo>
                  <a:cubicBezTo>
                    <a:pt x="1463" y="20780"/>
                    <a:pt x="663" y="21542"/>
                    <a:pt x="263" y="21415"/>
                  </a:cubicBezTo>
                  <a:cubicBezTo>
                    <a:pt x="-137" y="21288"/>
                    <a:pt x="-137" y="20271"/>
                    <a:pt x="663" y="17667"/>
                  </a:cubicBezTo>
                  <a:cubicBezTo>
                    <a:pt x="1463" y="15062"/>
                    <a:pt x="3063" y="10869"/>
                    <a:pt x="4663" y="7820"/>
                  </a:cubicBezTo>
                  <a:cubicBezTo>
                    <a:pt x="6263" y="4770"/>
                    <a:pt x="7863" y="2864"/>
                    <a:pt x="9330" y="1657"/>
                  </a:cubicBezTo>
                  <a:cubicBezTo>
                    <a:pt x="10796" y="450"/>
                    <a:pt x="12130" y="-58"/>
                    <a:pt x="13330" y="6"/>
                  </a:cubicBezTo>
                  <a:cubicBezTo>
                    <a:pt x="14530" y="69"/>
                    <a:pt x="15596" y="704"/>
                    <a:pt x="16530" y="2483"/>
                  </a:cubicBezTo>
                  <a:cubicBezTo>
                    <a:pt x="17463" y="4262"/>
                    <a:pt x="18263" y="7184"/>
                    <a:pt x="19063" y="10043"/>
                  </a:cubicBezTo>
                  <a:cubicBezTo>
                    <a:pt x="19863" y="12902"/>
                    <a:pt x="20663" y="15697"/>
                    <a:pt x="21463" y="18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30275" y="2133343"/>
              <a:ext cx="635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08050" y="1974593"/>
              <a:ext cx="139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600"/>
                    <a:pt x="1309" y="13600"/>
                    <a:pt x="3027" y="11200"/>
                  </a:cubicBezTo>
                  <a:cubicBezTo>
                    <a:pt x="4745" y="8800"/>
                    <a:pt x="7527" y="8000"/>
                    <a:pt x="10800" y="6400"/>
                  </a:cubicBezTo>
                  <a:cubicBezTo>
                    <a:pt x="14073" y="4800"/>
                    <a:pt x="1783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15362" y="2423122"/>
              <a:ext cx="67297" cy="2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848" fill="norm" stroke="1" extrusionOk="0">
                  <a:moveTo>
                    <a:pt x="4117" y="8748"/>
                  </a:moveTo>
                  <a:cubicBezTo>
                    <a:pt x="3462" y="11912"/>
                    <a:pt x="2807" y="15076"/>
                    <a:pt x="1989" y="17476"/>
                  </a:cubicBezTo>
                  <a:cubicBezTo>
                    <a:pt x="1171" y="19876"/>
                    <a:pt x="189" y="21512"/>
                    <a:pt x="26" y="20585"/>
                  </a:cubicBezTo>
                  <a:cubicBezTo>
                    <a:pt x="-138" y="19657"/>
                    <a:pt x="517" y="16167"/>
                    <a:pt x="844" y="12676"/>
                  </a:cubicBezTo>
                  <a:cubicBezTo>
                    <a:pt x="1171" y="9185"/>
                    <a:pt x="1171" y="5694"/>
                    <a:pt x="1498" y="3676"/>
                  </a:cubicBezTo>
                  <a:cubicBezTo>
                    <a:pt x="1826" y="1657"/>
                    <a:pt x="2480" y="1112"/>
                    <a:pt x="3789" y="676"/>
                  </a:cubicBezTo>
                  <a:cubicBezTo>
                    <a:pt x="5098" y="239"/>
                    <a:pt x="7062" y="-88"/>
                    <a:pt x="9680" y="21"/>
                  </a:cubicBezTo>
                  <a:cubicBezTo>
                    <a:pt x="12298" y="130"/>
                    <a:pt x="15571" y="676"/>
                    <a:pt x="17862" y="1876"/>
                  </a:cubicBezTo>
                  <a:cubicBezTo>
                    <a:pt x="20153" y="3076"/>
                    <a:pt x="21462" y="4930"/>
                    <a:pt x="20480" y="6567"/>
                  </a:cubicBezTo>
                  <a:cubicBezTo>
                    <a:pt x="19498" y="8203"/>
                    <a:pt x="16226" y="9621"/>
                    <a:pt x="13117" y="10439"/>
                  </a:cubicBezTo>
                  <a:cubicBezTo>
                    <a:pt x="10007" y="11257"/>
                    <a:pt x="7062" y="11476"/>
                    <a:pt x="4935" y="11421"/>
                  </a:cubicBezTo>
                  <a:cubicBezTo>
                    <a:pt x="2807" y="11367"/>
                    <a:pt x="1498" y="11039"/>
                    <a:pt x="1662" y="10657"/>
                  </a:cubicBezTo>
                  <a:cubicBezTo>
                    <a:pt x="1826" y="10276"/>
                    <a:pt x="3462" y="9839"/>
                    <a:pt x="5098" y="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92175" y="2507993"/>
              <a:ext cx="69850" cy="1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416"/>
                  </a:moveTo>
                  <a:cubicBezTo>
                    <a:pt x="2945" y="8554"/>
                    <a:pt x="5891" y="10693"/>
                    <a:pt x="7364" y="12939"/>
                  </a:cubicBezTo>
                  <a:cubicBezTo>
                    <a:pt x="8836" y="15184"/>
                    <a:pt x="8836" y="17537"/>
                    <a:pt x="8182" y="19141"/>
                  </a:cubicBezTo>
                  <a:cubicBezTo>
                    <a:pt x="7527" y="20745"/>
                    <a:pt x="6218" y="21600"/>
                    <a:pt x="5400" y="21279"/>
                  </a:cubicBezTo>
                  <a:cubicBezTo>
                    <a:pt x="4582" y="20958"/>
                    <a:pt x="4255" y="19461"/>
                    <a:pt x="5073" y="16147"/>
                  </a:cubicBezTo>
                  <a:cubicBezTo>
                    <a:pt x="5891" y="12832"/>
                    <a:pt x="7855" y="7699"/>
                    <a:pt x="10800" y="4705"/>
                  </a:cubicBezTo>
                  <a:cubicBezTo>
                    <a:pt x="13745" y="1711"/>
                    <a:pt x="17673" y="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98140" y="2463725"/>
              <a:ext cx="55960" cy="15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9" fill="norm" stroke="1" extrusionOk="0">
                  <a:moveTo>
                    <a:pt x="21150" y="404"/>
                  </a:moveTo>
                  <a:cubicBezTo>
                    <a:pt x="18350" y="118"/>
                    <a:pt x="15550" y="-168"/>
                    <a:pt x="13350" y="118"/>
                  </a:cubicBezTo>
                  <a:cubicBezTo>
                    <a:pt x="11150" y="404"/>
                    <a:pt x="9550" y="1262"/>
                    <a:pt x="7350" y="3980"/>
                  </a:cubicBezTo>
                  <a:cubicBezTo>
                    <a:pt x="5150" y="6698"/>
                    <a:pt x="2350" y="11276"/>
                    <a:pt x="950" y="14280"/>
                  </a:cubicBezTo>
                  <a:cubicBezTo>
                    <a:pt x="-450" y="17284"/>
                    <a:pt x="-450" y="18714"/>
                    <a:pt x="1950" y="19715"/>
                  </a:cubicBezTo>
                  <a:cubicBezTo>
                    <a:pt x="4350" y="20717"/>
                    <a:pt x="9150" y="21289"/>
                    <a:pt x="12350" y="21360"/>
                  </a:cubicBezTo>
                  <a:cubicBezTo>
                    <a:pt x="15550" y="21432"/>
                    <a:pt x="17150" y="21003"/>
                    <a:pt x="18750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00466" y="2445440"/>
              <a:ext cx="68993" cy="16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65" fill="norm" stroke="1" extrusionOk="0">
                  <a:moveTo>
                    <a:pt x="11190" y="7081"/>
                  </a:moveTo>
                  <a:cubicBezTo>
                    <a:pt x="9226" y="9081"/>
                    <a:pt x="7262" y="11081"/>
                    <a:pt x="5462" y="13214"/>
                  </a:cubicBezTo>
                  <a:cubicBezTo>
                    <a:pt x="3662" y="15348"/>
                    <a:pt x="2026" y="17614"/>
                    <a:pt x="1044" y="19148"/>
                  </a:cubicBezTo>
                  <a:cubicBezTo>
                    <a:pt x="62" y="20681"/>
                    <a:pt x="-265" y="21481"/>
                    <a:pt x="226" y="21214"/>
                  </a:cubicBezTo>
                  <a:cubicBezTo>
                    <a:pt x="717" y="20948"/>
                    <a:pt x="2026" y="19614"/>
                    <a:pt x="4153" y="16614"/>
                  </a:cubicBezTo>
                  <a:cubicBezTo>
                    <a:pt x="6280" y="13614"/>
                    <a:pt x="9226" y="8948"/>
                    <a:pt x="11026" y="6281"/>
                  </a:cubicBezTo>
                  <a:cubicBezTo>
                    <a:pt x="12826" y="3614"/>
                    <a:pt x="13480" y="2948"/>
                    <a:pt x="14462" y="2081"/>
                  </a:cubicBezTo>
                  <a:cubicBezTo>
                    <a:pt x="15444" y="1214"/>
                    <a:pt x="16753" y="148"/>
                    <a:pt x="17735" y="14"/>
                  </a:cubicBezTo>
                  <a:cubicBezTo>
                    <a:pt x="18717" y="-119"/>
                    <a:pt x="19371" y="681"/>
                    <a:pt x="20026" y="2948"/>
                  </a:cubicBezTo>
                  <a:cubicBezTo>
                    <a:pt x="20680" y="5214"/>
                    <a:pt x="21335" y="8948"/>
                    <a:pt x="21335" y="11881"/>
                  </a:cubicBezTo>
                  <a:cubicBezTo>
                    <a:pt x="21335" y="14814"/>
                    <a:pt x="20680" y="16948"/>
                    <a:pt x="20026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30299" y="2523868"/>
              <a:ext cx="666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23950" y="2403218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235075" y="2384168"/>
              <a:ext cx="62353" cy="20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87" fill="norm" stroke="1" extrusionOk="0">
                  <a:moveTo>
                    <a:pt x="0" y="0"/>
                  </a:moveTo>
                  <a:cubicBezTo>
                    <a:pt x="6728" y="2605"/>
                    <a:pt x="13456" y="5210"/>
                    <a:pt x="17174" y="7924"/>
                  </a:cubicBezTo>
                  <a:cubicBezTo>
                    <a:pt x="20892" y="10637"/>
                    <a:pt x="21600" y="13459"/>
                    <a:pt x="20184" y="15684"/>
                  </a:cubicBezTo>
                  <a:cubicBezTo>
                    <a:pt x="18767" y="17910"/>
                    <a:pt x="15226" y="19538"/>
                    <a:pt x="12570" y="20460"/>
                  </a:cubicBezTo>
                  <a:cubicBezTo>
                    <a:pt x="9915" y="21383"/>
                    <a:pt x="8144" y="21600"/>
                    <a:pt x="7259" y="21437"/>
                  </a:cubicBezTo>
                  <a:cubicBezTo>
                    <a:pt x="6374" y="21274"/>
                    <a:pt x="6374" y="20732"/>
                    <a:pt x="6905" y="20243"/>
                  </a:cubicBezTo>
                  <a:cubicBezTo>
                    <a:pt x="7436" y="19755"/>
                    <a:pt x="8498" y="19321"/>
                    <a:pt x="9561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390650" y="2492118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368425" y="2539743"/>
              <a:ext cx="952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707537" y="2428618"/>
              <a:ext cx="16489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93" fill="norm" stroke="1" extrusionOk="0">
                  <a:moveTo>
                    <a:pt x="8882" y="0"/>
                  </a:moveTo>
                  <a:cubicBezTo>
                    <a:pt x="4832" y="635"/>
                    <a:pt x="782" y="1271"/>
                    <a:pt x="107" y="3176"/>
                  </a:cubicBezTo>
                  <a:cubicBezTo>
                    <a:pt x="-568" y="5082"/>
                    <a:pt x="2132" y="8259"/>
                    <a:pt x="3482" y="11245"/>
                  </a:cubicBezTo>
                  <a:cubicBezTo>
                    <a:pt x="4832" y="14231"/>
                    <a:pt x="4832" y="17026"/>
                    <a:pt x="5507" y="18805"/>
                  </a:cubicBezTo>
                  <a:cubicBezTo>
                    <a:pt x="6182" y="20584"/>
                    <a:pt x="7532" y="21346"/>
                    <a:pt x="10232" y="21473"/>
                  </a:cubicBezTo>
                  <a:cubicBezTo>
                    <a:pt x="12932" y="21600"/>
                    <a:pt x="16982" y="21092"/>
                    <a:pt x="21032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778000" y="2507993"/>
              <a:ext cx="889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000485" y="2399434"/>
              <a:ext cx="56210" cy="20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12" fill="norm" stroke="1" extrusionOk="0">
                  <a:moveTo>
                    <a:pt x="4543" y="6172"/>
                  </a:moveTo>
                  <a:cubicBezTo>
                    <a:pt x="3385" y="9791"/>
                    <a:pt x="2228" y="13410"/>
                    <a:pt x="1650" y="15784"/>
                  </a:cubicBezTo>
                  <a:cubicBezTo>
                    <a:pt x="1071" y="18159"/>
                    <a:pt x="1071" y="19290"/>
                    <a:pt x="878" y="20138"/>
                  </a:cubicBezTo>
                  <a:cubicBezTo>
                    <a:pt x="685" y="20987"/>
                    <a:pt x="300" y="21552"/>
                    <a:pt x="107" y="21382"/>
                  </a:cubicBezTo>
                  <a:cubicBezTo>
                    <a:pt x="-86" y="21213"/>
                    <a:pt x="-86" y="20308"/>
                    <a:pt x="685" y="17877"/>
                  </a:cubicBezTo>
                  <a:cubicBezTo>
                    <a:pt x="1457" y="15445"/>
                    <a:pt x="3000" y="11487"/>
                    <a:pt x="3964" y="8660"/>
                  </a:cubicBezTo>
                  <a:cubicBezTo>
                    <a:pt x="4928" y="5833"/>
                    <a:pt x="5314" y="4136"/>
                    <a:pt x="5893" y="2949"/>
                  </a:cubicBezTo>
                  <a:cubicBezTo>
                    <a:pt x="6471" y="1761"/>
                    <a:pt x="7243" y="1083"/>
                    <a:pt x="8593" y="631"/>
                  </a:cubicBezTo>
                  <a:cubicBezTo>
                    <a:pt x="9943" y="178"/>
                    <a:pt x="11871" y="-48"/>
                    <a:pt x="13607" y="9"/>
                  </a:cubicBezTo>
                  <a:cubicBezTo>
                    <a:pt x="15343" y="65"/>
                    <a:pt x="16885" y="404"/>
                    <a:pt x="18428" y="1309"/>
                  </a:cubicBezTo>
                  <a:cubicBezTo>
                    <a:pt x="19971" y="2214"/>
                    <a:pt x="21514" y="3684"/>
                    <a:pt x="19585" y="5211"/>
                  </a:cubicBezTo>
                  <a:cubicBezTo>
                    <a:pt x="17657" y="6737"/>
                    <a:pt x="12257" y="8321"/>
                    <a:pt x="8593" y="9112"/>
                  </a:cubicBezTo>
                  <a:cubicBezTo>
                    <a:pt x="4928" y="9904"/>
                    <a:pt x="3000" y="9904"/>
                    <a:pt x="1071" y="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038349" y="2460368"/>
              <a:ext cx="88901" cy="10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3473"/>
                  </a:moveTo>
                  <a:cubicBezTo>
                    <a:pt x="514" y="12404"/>
                    <a:pt x="1029" y="11335"/>
                    <a:pt x="1800" y="10265"/>
                  </a:cubicBezTo>
                  <a:cubicBezTo>
                    <a:pt x="2571" y="9196"/>
                    <a:pt x="3600" y="8127"/>
                    <a:pt x="5143" y="8234"/>
                  </a:cubicBezTo>
                  <a:cubicBezTo>
                    <a:pt x="6686" y="8341"/>
                    <a:pt x="8743" y="9624"/>
                    <a:pt x="9643" y="11549"/>
                  </a:cubicBezTo>
                  <a:cubicBezTo>
                    <a:pt x="10543" y="13473"/>
                    <a:pt x="10286" y="16040"/>
                    <a:pt x="9257" y="18071"/>
                  </a:cubicBezTo>
                  <a:cubicBezTo>
                    <a:pt x="8229" y="20103"/>
                    <a:pt x="6429" y="21600"/>
                    <a:pt x="5529" y="21493"/>
                  </a:cubicBezTo>
                  <a:cubicBezTo>
                    <a:pt x="4629" y="21386"/>
                    <a:pt x="4629" y="19675"/>
                    <a:pt x="5914" y="16574"/>
                  </a:cubicBezTo>
                  <a:cubicBezTo>
                    <a:pt x="7200" y="13473"/>
                    <a:pt x="9771" y="8982"/>
                    <a:pt x="12600" y="5988"/>
                  </a:cubicBezTo>
                  <a:cubicBezTo>
                    <a:pt x="15429" y="2994"/>
                    <a:pt x="18514" y="1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145115" y="2424200"/>
              <a:ext cx="74211" cy="14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07" fill="norm" stroke="1" extrusionOk="0">
                  <a:moveTo>
                    <a:pt x="21332" y="2896"/>
                  </a:moveTo>
                  <a:cubicBezTo>
                    <a:pt x="20419" y="1990"/>
                    <a:pt x="19507" y="1083"/>
                    <a:pt x="18290" y="555"/>
                  </a:cubicBezTo>
                  <a:cubicBezTo>
                    <a:pt x="17073" y="26"/>
                    <a:pt x="15552" y="-125"/>
                    <a:pt x="14335" y="102"/>
                  </a:cubicBezTo>
                  <a:cubicBezTo>
                    <a:pt x="13118" y="328"/>
                    <a:pt x="12205" y="932"/>
                    <a:pt x="10380" y="2972"/>
                  </a:cubicBezTo>
                  <a:cubicBezTo>
                    <a:pt x="8555" y="5011"/>
                    <a:pt x="5817" y="8485"/>
                    <a:pt x="3839" y="11430"/>
                  </a:cubicBezTo>
                  <a:cubicBezTo>
                    <a:pt x="1862" y="14376"/>
                    <a:pt x="645" y="16792"/>
                    <a:pt x="188" y="18454"/>
                  </a:cubicBezTo>
                  <a:cubicBezTo>
                    <a:pt x="-268" y="20116"/>
                    <a:pt x="36" y="21022"/>
                    <a:pt x="1862" y="21248"/>
                  </a:cubicBezTo>
                  <a:cubicBezTo>
                    <a:pt x="3687" y="21475"/>
                    <a:pt x="7033" y="21022"/>
                    <a:pt x="9771" y="20191"/>
                  </a:cubicBezTo>
                  <a:cubicBezTo>
                    <a:pt x="12509" y="19360"/>
                    <a:pt x="14639" y="18152"/>
                    <a:pt x="16769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228849" y="2413242"/>
              <a:ext cx="72522" cy="16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18" fill="norm" stroke="1" extrusionOk="0">
                  <a:moveTo>
                    <a:pt x="14087" y="6126"/>
                  </a:moveTo>
                  <a:cubicBezTo>
                    <a:pt x="12209" y="7502"/>
                    <a:pt x="10330" y="8878"/>
                    <a:pt x="8296" y="11217"/>
                  </a:cubicBezTo>
                  <a:cubicBezTo>
                    <a:pt x="6261" y="13555"/>
                    <a:pt x="4070" y="16857"/>
                    <a:pt x="2504" y="18852"/>
                  </a:cubicBezTo>
                  <a:cubicBezTo>
                    <a:pt x="939" y="20847"/>
                    <a:pt x="0" y="21535"/>
                    <a:pt x="0" y="21260"/>
                  </a:cubicBezTo>
                  <a:cubicBezTo>
                    <a:pt x="0" y="20985"/>
                    <a:pt x="939" y="19746"/>
                    <a:pt x="3130" y="17201"/>
                  </a:cubicBezTo>
                  <a:cubicBezTo>
                    <a:pt x="5322" y="14656"/>
                    <a:pt x="8765" y="10804"/>
                    <a:pt x="11270" y="7983"/>
                  </a:cubicBezTo>
                  <a:cubicBezTo>
                    <a:pt x="13774" y="5163"/>
                    <a:pt x="15339" y="3374"/>
                    <a:pt x="16904" y="2067"/>
                  </a:cubicBezTo>
                  <a:cubicBezTo>
                    <a:pt x="18470" y="760"/>
                    <a:pt x="20035" y="-65"/>
                    <a:pt x="20817" y="4"/>
                  </a:cubicBezTo>
                  <a:cubicBezTo>
                    <a:pt x="21600" y="73"/>
                    <a:pt x="21600" y="1036"/>
                    <a:pt x="21130" y="3237"/>
                  </a:cubicBezTo>
                  <a:cubicBezTo>
                    <a:pt x="20661" y="5438"/>
                    <a:pt x="19722" y="8878"/>
                    <a:pt x="18783" y="11148"/>
                  </a:cubicBezTo>
                  <a:cubicBezTo>
                    <a:pt x="17843" y="13418"/>
                    <a:pt x="16904" y="14518"/>
                    <a:pt x="15965" y="15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251074" y="2485768"/>
              <a:ext cx="730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327274" y="2406393"/>
              <a:ext cx="3561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600" fill="norm" stroke="1" extrusionOk="0">
                  <a:moveTo>
                    <a:pt x="10800" y="0"/>
                  </a:moveTo>
                  <a:cubicBezTo>
                    <a:pt x="13200" y="1500"/>
                    <a:pt x="15600" y="3000"/>
                    <a:pt x="17700" y="5325"/>
                  </a:cubicBezTo>
                  <a:cubicBezTo>
                    <a:pt x="19800" y="7650"/>
                    <a:pt x="21600" y="10800"/>
                    <a:pt x="18600" y="13650"/>
                  </a:cubicBezTo>
                  <a:cubicBezTo>
                    <a:pt x="15600" y="16500"/>
                    <a:pt x="7800" y="190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153416" y="2092068"/>
              <a:ext cx="34285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11385" y="0"/>
                  </a:moveTo>
                  <a:cubicBezTo>
                    <a:pt x="7458" y="560"/>
                    <a:pt x="3530" y="1120"/>
                    <a:pt x="1567" y="1947"/>
                  </a:cubicBezTo>
                  <a:cubicBezTo>
                    <a:pt x="-397" y="2773"/>
                    <a:pt x="-397" y="3867"/>
                    <a:pt x="912" y="4933"/>
                  </a:cubicBezTo>
                  <a:cubicBezTo>
                    <a:pt x="2221" y="6000"/>
                    <a:pt x="4839" y="7040"/>
                    <a:pt x="7785" y="8133"/>
                  </a:cubicBezTo>
                  <a:cubicBezTo>
                    <a:pt x="10730" y="9227"/>
                    <a:pt x="14003" y="10373"/>
                    <a:pt x="16294" y="11507"/>
                  </a:cubicBezTo>
                  <a:cubicBezTo>
                    <a:pt x="18585" y="12640"/>
                    <a:pt x="19894" y="13760"/>
                    <a:pt x="20221" y="14813"/>
                  </a:cubicBezTo>
                  <a:cubicBezTo>
                    <a:pt x="20548" y="15867"/>
                    <a:pt x="19894" y="16853"/>
                    <a:pt x="19239" y="17840"/>
                  </a:cubicBezTo>
                  <a:cubicBezTo>
                    <a:pt x="18585" y="18827"/>
                    <a:pt x="17930" y="19813"/>
                    <a:pt x="18258" y="20440"/>
                  </a:cubicBezTo>
                  <a:cubicBezTo>
                    <a:pt x="18585" y="21067"/>
                    <a:pt x="19894" y="21333"/>
                    <a:pt x="212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713309" y="2245527"/>
              <a:ext cx="118916" cy="24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0" fill="norm" stroke="1" extrusionOk="0">
                  <a:moveTo>
                    <a:pt x="6568" y="8456"/>
                  </a:moveTo>
                  <a:cubicBezTo>
                    <a:pt x="5995" y="10203"/>
                    <a:pt x="5421" y="11949"/>
                    <a:pt x="4561" y="13787"/>
                  </a:cubicBezTo>
                  <a:cubicBezTo>
                    <a:pt x="3701" y="15626"/>
                    <a:pt x="2554" y="17556"/>
                    <a:pt x="1694" y="18980"/>
                  </a:cubicBezTo>
                  <a:cubicBezTo>
                    <a:pt x="834" y="20405"/>
                    <a:pt x="260" y="21324"/>
                    <a:pt x="69" y="21462"/>
                  </a:cubicBezTo>
                  <a:cubicBezTo>
                    <a:pt x="-122" y="21600"/>
                    <a:pt x="69" y="20957"/>
                    <a:pt x="834" y="19302"/>
                  </a:cubicBezTo>
                  <a:cubicBezTo>
                    <a:pt x="1598" y="17648"/>
                    <a:pt x="2936" y="14982"/>
                    <a:pt x="4466" y="11995"/>
                  </a:cubicBezTo>
                  <a:cubicBezTo>
                    <a:pt x="5995" y="9008"/>
                    <a:pt x="7715" y="5699"/>
                    <a:pt x="8766" y="3769"/>
                  </a:cubicBezTo>
                  <a:cubicBezTo>
                    <a:pt x="9818" y="1838"/>
                    <a:pt x="10200" y="1287"/>
                    <a:pt x="10869" y="827"/>
                  </a:cubicBezTo>
                  <a:cubicBezTo>
                    <a:pt x="11538" y="368"/>
                    <a:pt x="12494" y="0"/>
                    <a:pt x="13354" y="0"/>
                  </a:cubicBezTo>
                  <a:cubicBezTo>
                    <a:pt x="14214" y="0"/>
                    <a:pt x="14979" y="368"/>
                    <a:pt x="15743" y="1792"/>
                  </a:cubicBezTo>
                  <a:cubicBezTo>
                    <a:pt x="16508" y="3217"/>
                    <a:pt x="17273" y="5699"/>
                    <a:pt x="17655" y="8686"/>
                  </a:cubicBezTo>
                  <a:cubicBezTo>
                    <a:pt x="18037" y="11673"/>
                    <a:pt x="18037" y="15166"/>
                    <a:pt x="18037" y="17142"/>
                  </a:cubicBezTo>
                  <a:cubicBezTo>
                    <a:pt x="18037" y="19118"/>
                    <a:pt x="18037" y="19578"/>
                    <a:pt x="18037" y="20037"/>
                  </a:cubicBezTo>
                  <a:cubicBezTo>
                    <a:pt x="18037" y="20497"/>
                    <a:pt x="18037" y="20957"/>
                    <a:pt x="18420" y="21049"/>
                  </a:cubicBezTo>
                  <a:cubicBezTo>
                    <a:pt x="18802" y="21140"/>
                    <a:pt x="19566" y="20865"/>
                    <a:pt x="20140" y="20451"/>
                  </a:cubicBezTo>
                  <a:cubicBezTo>
                    <a:pt x="20713" y="20037"/>
                    <a:pt x="21096" y="19486"/>
                    <a:pt x="21478" y="18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756025" y="2377818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998383" y="2288918"/>
              <a:ext cx="113243" cy="18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4037" y="0"/>
                  </a:moveTo>
                  <a:cubicBezTo>
                    <a:pt x="3230" y="499"/>
                    <a:pt x="2422" y="999"/>
                    <a:pt x="1817" y="2060"/>
                  </a:cubicBezTo>
                  <a:cubicBezTo>
                    <a:pt x="1211" y="3121"/>
                    <a:pt x="807" y="4745"/>
                    <a:pt x="505" y="7054"/>
                  </a:cubicBezTo>
                  <a:cubicBezTo>
                    <a:pt x="202" y="9364"/>
                    <a:pt x="0" y="12361"/>
                    <a:pt x="0" y="14546"/>
                  </a:cubicBezTo>
                  <a:cubicBezTo>
                    <a:pt x="0" y="16731"/>
                    <a:pt x="202" y="18104"/>
                    <a:pt x="707" y="19103"/>
                  </a:cubicBezTo>
                  <a:cubicBezTo>
                    <a:pt x="1211" y="20102"/>
                    <a:pt x="2019" y="20726"/>
                    <a:pt x="3533" y="21101"/>
                  </a:cubicBezTo>
                  <a:cubicBezTo>
                    <a:pt x="5047" y="21475"/>
                    <a:pt x="7267" y="21600"/>
                    <a:pt x="9589" y="21288"/>
                  </a:cubicBezTo>
                  <a:cubicBezTo>
                    <a:pt x="11910" y="20976"/>
                    <a:pt x="14333" y="20227"/>
                    <a:pt x="16250" y="18978"/>
                  </a:cubicBezTo>
                  <a:cubicBezTo>
                    <a:pt x="18168" y="17729"/>
                    <a:pt x="19581" y="15982"/>
                    <a:pt x="20389" y="13110"/>
                  </a:cubicBezTo>
                  <a:cubicBezTo>
                    <a:pt x="21196" y="10238"/>
                    <a:pt x="21398" y="6243"/>
                    <a:pt x="21600" y="2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350474" y="2279611"/>
              <a:ext cx="100877" cy="21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2" fill="norm" stroke="1" extrusionOk="0">
                  <a:moveTo>
                    <a:pt x="8621" y="7959"/>
                  </a:moveTo>
                  <a:cubicBezTo>
                    <a:pt x="7496" y="10300"/>
                    <a:pt x="6371" y="12640"/>
                    <a:pt x="5246" y="14662"/>
                  </a:cubicBezTo>
                  <a:cubicBezTo>
                    <a:pt x="4121" y="16684"/>
                    <a:pt x="2996" y="18386"/>
                    <a:pt x="2096" y="19557"/>
                  </a:cubicBezTo>
                  <a:cubicBezTo>
                    <a:pt x="1196" y="20727"/>
                    <a:pt x="521" y="21366"/>
                    <a:pt x="183" y="21419"/>
                  </a:cubicBezTo>
                  <a:cubicBezTo>
                    <a:pt x="-154" y="21472"/>
                    <a:pt x="-154" y="20940"/>
                    <a:pt x="1308" y="18918"/>
                  </a:cubicBezTo>
                  <a:cubicBezTo>
                    <a:pt x="2771" y="16897"/>
                    <a:pt x="5696" y="13385"/>
                    <a:pt x="8171" y="10300"/>
                  </a:cubicBezTo>
                  <a:cubicBezTo>
                    <a:pt x="10646" y="7214"/>
                    <a:pt x="12671" y="4554"/>
                    <a:pt x="13908" y="2958"/>
                  </a:cubicBezTo>
                  <a:cubicBezTo>
                    <a:pt x="15146" y="1362"/>
                    <a:pt x="15596" y="830"/>
                    <a:pt x="16384" y="457"/>
                  </a:cubicBezTo>
                  <a:cubicBezTo>
                    <a:pt x="17171" y="85"/>
                    <a:pt x="18296" y="-128"/>
                    <a:pt x="19084" y="85"/>
                  </a:cubicBezTo>
                  <a:cubicBezTo>
                    <a:pt x="19871" y="298"/>
                    <a:pt x="20321" y="936"/>
                    <a:pt x="20434" y="2851"/>
                  </a:cubicBezTo>
                  <a:cubicBezTo>
                    <a:pt x="20546" y="4767"/>
                    <a:pt x="20321" y="7959"/>
                    <a:pt x="20096" y="10459"/>
                  </a:cubicBezTo>
                  <a:cubicBezTo>
                    <a:pt x="19871" y="12960"/>
                    <a:pt x="19646" y="14769"/>
                    <a:pt x="19533" y="16045"/>
                  </a:cubicBezTo>
                  <a:cubicBezTo>
                    <a:pt x="19421" y="17322"/>
                    <a:pt x="19421" y="18067"/>
                    <a:pt x="19759" y="18173"/>
                  </a:cubicBezTo>
                  <a:cubicBezTo>
                    <a:pt x="20096" y="18280"/>
                    <a:pt x="20771" y="17748"/>
                    <a:pt x="21109" y="17216"/>
                  </a:cubicBezTo>
                  <a:cubicBezTo>
                    <a:pt x="21446" y="16684"/>
                    <a:pt x="21446" y="16152"/>
                    <a:pt x="21446" y="15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371975" y="2384168"/>
              <a:ext cx="6667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378325" y="2215893"/>
              <a:ext cx="1492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8400"/>
                    <a:pt x="919" y="15200"/>
                    <a:pt x="3370" y="12000"/>
                  </a:cubicBezTo>
                  <a:cubicBezTo>
                    <a:pt x="5821" y="8800"/>
                    <a:pt x="10264" y="5600"/>
                    <a:pt x="13634" y="3600"/>
                  </a:cubicBezTo>
                  <a:cubicBezTo>
                    <a:pt x="17004" y="1600"/>
                    <a:pt x="19302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594225" y="2371468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591050" y="2422268"/>
              <a:ext cx="1047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756150" y="2269593"/>
              <a:ext cx="333375" cy="19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920" y="21053"/>
                    <a:pt x="3840" y="20591"/>
                    <a:pt x="5520" y="20013"/>
                  </a:cubicBezTo>
                  <a:cubicBezTo>
                    <a:pt x="7200" y="19436"/>
                    <a:pt x="8640" y="18743"/>
                    <a:pt x="9463" y="18165"/>
                  </a:cubicBezTo>
                  <a:cubicBezTo>
                    <a:pt x="10286" y="17588"/>
                    <a:pt x="10491" y="17126"/>
                    <a:pt x="10526" y="16606"/>
                  </a:cubicBezTo>
                  <a:cubicBezTo>
                    <a:pt x="10560" y="16086"/>
                    <a:pt x="10423" y="15509"/>
                    <a:pt x="9977" y="13776"/>
                  </a:cubicBezTo>
                  <a:cubicBezTo>
                    <a:pt x="9531" y="12043"/>
                    <a:pt x="8777" y="9156"/>
                    <a:pt x="8366" y="6961"/>
                  </a:cubicBezTo>
                  <a:cubicBezTo>
                    <a:pt x="7954" y="4766"/>
                    <a:pt x="7886" y="3265"/>
                    <a:pt x="7954" y="2283"/>
                  </a:cubicBezTo>
                  <a:cubicBezTo>
                    <a:pt x="8023" y="1301"/>
                    <a:pt x="8229" y="839"/>
                    <a:pt x="8743" y="493"/>
                  </a:cubicBezTo>
                  <a:cubicBezTo>
                    <a:pt x="9257" y="146"/>
                    <a:pt x="10080" y="-85"/>
                    <a:pt x="11006" y="31"/>
                  </a:cubicBezTo>
                  <a:cubicBezTo>
                    <a:pt x="11931" y="146"/>
                    <a:pt x="12960" y="608"/>
                    <a:pt x="13783" y="1474"/>
                  </a:cubicBezTo>
                  <a:cubicBezTo>
                    <a:pt x="14606" y="2341"/>
                    <a:pt x="15223" y="3611"/>
                    <a:pt x="15257" y="5286"/>
                  </a:cubicBezTo>
                  <a:cubicBezTo>
                    <a:pt x="15291" y="6961"/>
                    <a:pt x="14743" y="9040"/>
                    <a:pt x="13989" y="11177"/>
                  </a:cubicBezTo>
                  <a:cubicBezTo>
                    <a:pt x="13234" y="13314"/>
                    <a:pt x="12274" y="15509"/>
                    <a:pt x="11794" y="16952"/>
                  </a:cubicBezTo>
                  <a:cubicBezTo>
                    <a:pt x="11314" y="18396"/>
                    <a:pt x="11314" y="19089"/>
                    <a:pt x="11486" y="19551"/>
                  </a:cubicBezTo>
                  <a:cubicBezTo>
                    <a:pt x="11657" y="20013"/>
                    <a:pt x="12000" y="20244"/>
                    <a:pt x="13234" y="20418"/>
                  </a:cubicBezTo>
                  <a:cubicBezTo>
                    <a:pt x="14469" y="20591"/>
                    <a:pt x="16594" y="20706"/>
                    <a:pt x="18137" y="20706"/>
                  </a:cubicBezTo>
                  <a:cubicBezTo>
                    <a:pt x="19680" y="20706"/>
                    <a:pt x="20640" y="20591"/>
                    <a:pt x="21600" y="20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814233" y="2703938"/>
              <a:ext cx="100542" cy="19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3865" y="11412"/>
                  </a:moveTo>
                  <a:cubicBezTo>
                    <a:pt x="2728" y="14269"/>
                    <a:pt x="1592" y="17126"/>
                    <a:pt x="909" y="18898"/>
                  </a:cubicBezTo>
                  <a:cubicBezTo>
                    <a:pt x="227" y="20669"/>
                    <a:pt x="0" y="21355"/>
                    <a:pt x="0" y="21412"/>
                  </a:cubicBezTo>
                  <a:cubicBezTo>
                    <a:pt x="0" y="21469"/>
                    <a:pt x="227" y="20898"/>
                    <a:pt x="1251" y="19069"/>
                  </a:cubicBezTo>
                  <a:cubicBezTo>
                    <a:pt x="2274" y="17240"/>
                    <a:pt x="4093" y="14155"/>
                    <a:pt x="6366" y="11012"/>
                  </a:cubicBezTo>
                  <a:cubicBezTo>
                    <a:pt x="8640" y="7869"/>
                    <a:pt x="11368" y="4669"/>
                    <a:pt x="13187" y="2783"/>
                  </a:cubicBezTo>
                  <a:cubicBezTo>
                    <a:pt x="15006" y="898"/>
                    <a:pt x="15916" y="326"/>
                    <a:pt x="16939" y="98"/>
                  </a:cubicBezTo>
                  <a:cubicBezTo>
                    <a:pt x="17962" y="-131"/>
                    <a:pt x="19099" y="-17"/>
                    <a:pt x="19895" y="1069"/>
                  </a:cubicBezTo>
                  <a:cubicBezTo>
                    <a:pt x="20691" y="2155"/>
                    <a:pt x="21145" y="4212"/>
                    <a:pt x="21259" y="6955"/>
                  </a:cubicBezTo>
                  <a:cubicBezTo>
                    <a:pt x="21373" y="9698"/>
                    <a:pt x="21145" y="13126"/>
                    <a:pt x="20918" y="15126"/>
                  </a:cubicBezTo>
                  <a:cubicBezTo>
                    <a:pt x="20691" y="17126"/>
                    <a:pt x="20463" y="17698"/>
                    <a:pt x="20349" y="18383"/>
                  </a:cubicBezTo>
                  <a:cubicBezTo>
                    <a:pt x="20236" y="19069"/>
                    <a:pt x="20236" y="19869"/>
                    <a:pt x="20463" y="19698"/>
                  </a:cubicBezTo>
                  <a:cubicBezTo>
                    <a:pt x="20691" y="19526"/>
                    <a:pt x="21145" y="18383"/>
                    <a:pt x="21600" y="1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857625" y="2803268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147138" y="2758818"/>
              <a:ext cx="88313" cy="12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5" fill="norm" stroke="1" extrusionOk="0">
                  <a:moveTo>
                    <a:pt x="14344" y="15792"/>
                  </a:moveTo>
                  <a:cubicBezTo>
                    <a:pt x="12311" y="14339"/>
                    <a:pt x="10278" y="12887"/>
                    <a:pt x="9007" y="10800"/>
                  </a:cubicBezTo>
                  <a:cubicBezTo>
                    <a:pt x="7737" y="8713"/>
                    <a:pt x="7229" y="5990"/>
                    <a:pt x="7356" y="4266"/>
                  </a:cubicBezTo>
                  <a:cubicBezTo>
                    <a:pt x="7483" y="2541"/>
                    <a:pt x="8245" y="1815"/>
                    <a:pt x="9134" y="1180"/>
                  </a:cubicBezTo>
                  <a:cubicBezTo>
                    <a:pt x="10024" y="545"/>
                    <a:pt x="11040" y="0"/>
                    <a:pt x="12057" y="0"/>
                  </a:cubicBezTo>
                  <a:cubicBezTo>
                    <a:pt x="13073" y="0"/>
                    <a:pt x="14090" y="545"/>
                    <a:pt x="13581" y="2541"/>
                  </a:cubicBezTo>
                  <a:cubicBezTo>
                    <a:pt x="13073" y="4538"/>
                    <a:pt x="11040" y="7987"/>
                    <a:pt x="8880" y="10528"/>
                  </a:cubicBezTo>
                  <a:cubicBezTo>
                    <a:pt x="6720" y="13069"/>
                    <a:pt x="4433" y="14703"/>
                    <a:pt x="2654" y="16155"/>
                  </a:cubicBezTo>
                  <a:cubicBezTo>
                    <a:pt x="876" y="17607"/>
                    <a:pt x="-395" y="18877"/>
                    <a:pt x="113" y="19876"/>
                  </a:cubicBezTo>
                  <a:cubicBezTo>
                    <a:pt x="621" y="20874"/>
                    <a:pt x="2909" y="21600"/>
                    <a:pt x="6720" y="21328"/>
                  </a:cubicBezTo>
                  <a:cubicBezTo>
                    <a:pt x="10532" y="21055"/>
                    <a:pt x="15869" y="19785"/>
                    <a:pt x="21205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345177" y="2722674"/>
              <a:ext cx="82493" cy="17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25" fill="norm" stroke="1" extrusionOk="0">
                  <a:moveTo>
                    <a:pt x="11024" y="8154"/>
                  </a:moveTo>
                  <a:cubicBezTo>
                    <a:pt x="9657" y="9887"/>
                    <a:pt x="8290" y="11620"/>
                    <a:pt x="6786" y="13620"/>
                  </a:cubicBezTo>
                  <a:cubicBezTo>
                    <a:pt x="5282" y="15620"/>
                    <a:pt x="3642" y="17887"/>
                    <a:pt x="2411" y="19354"/>
                  </a:cubicBezTo>
                  <a:cubicBezTo>
                    <a:pt x="1181" y="20820"/>
                    <a:pt x="361" y="21487"/>
                    <a:pt x="87" y="21420"/>
                  </a:cubicBezTo>
                  <a:cubicBezTo>
                    <a:pt x="-186" y="21354"/>
                    <a:pt x="87" y="20554"/>
                    <a:pt x="2275" y="17687"/>
                  </a:cubicBezTo>
                  <a:cubicBezTo>
                    <a:pt x="4462" y="14820"/>
                    <a:pt x="8563" y="9887"/>
                    <a:pt x="11434" y="6754"/>
                  </a:cubicBezTo>
                  <a:cubicBezTo>
                    <a:pt x="14305" y="3620"/>
                    <a:pt x="15946" y="2287"/>
                    <a:pt x="17313" y="1354"/>
                  </a:cubicBezTo>
                  <a:cubicBezTo>
                    <a:pt x="18680" y="420"/>
                    <a:pt x="19773" y="-113"/>
                    <a:pt x="20457" y="20"/>
                  </a:cubicBezTo>
                  <a:cubicBezTo>
                    <a:pt x="21141" y="154"/>
                    <a:pt x="21414" y="954"/>
                    <a:pt x="21277" y="3420"/>
                  </a:cubicBezTo>
                  <a:cubicBezTo>
                    <a:pt x="21141" y="5887"/>
                    <a:pt x="20594" y="10020"/>
                    <a:pt x="20047" y="12954"/>
                  </a:cubicBezTo>
                  <a:cubicBezTo>
                    <a:pt x="19500" y="15887"/>
                    <a:pt x="18953" y="17620"/>
                    <a:pt x="18406" y="19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359275" y="2800093"/>
              <a:ext cx="9525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514"/>
                    <a:pt x="12000" y="15429"/>
                    <a:pt x="15600" y="11829"/>
                  </a:cubicBezTo>
                  <a:cubicBezTo>
                    <a:pt x="19200" y="8229"/>
                    <a:pt x="2040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362450" y="2679443"/>
              <a:ext cx="9842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674377" y="2767285"/>
              <a:ext cx="269099" cy="10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0" fill="norm" stroke="1" extrusionOk="0">
                  <a:moveTo>
                    <a:pt x="3496" y="13445"/>
                  </a:moveTo>
                  <a:cubicBezTo>
                    <a:pt x="3496" y="12343"/>
                    <a:pt x="3496" y="11241"/>
                    <a:pt x="3411" y="9808"/>
                  </a:cubicBezTo>
                  <a:cubicBezTo>
                    <a:pt x="3326" y="8376"/>
                    <a:pt x="3157" y="6612"/>
                    <a:pt x="2860" y="5951"/>
                  </a:cubicBezTo>
                  <a:cubicBezTo>
                    <a:pt x="2564" y="5290"/>
                    <a:pt x="2140" y="5731"/>
                    <a:pt x="1632" y="7824"/>
                  </a:cubicBezTo>
                  <a:cubicBezTo>
                    <a:pt x="1124" y="9918"/>
                    <a:pt x="531" y="13665"/>
                    <a:pt x="234" y="16090"/>
                  </a:cubicBezTo>
                  <a:cubicBezTo>
                    <a:pt x="-62" y="18514"/>
                    <a:pt x="-62" y="19616"/>
                    <a:pt x="150" y="20388"/>
                  </a:cubicBezTo>
                  <a:cubicBezTo>
                    <a:pt x="362" y="21159"/>
                    <a:pt x="785" y="21600"/>
                    <a:pt x="1124" y="21269"/>
                  </a:cubicBezTo>
                  <a:cubicBezTo>
                    <a:pt x="1463" y="20939"/>
                    <a:pt x="1717" y="19837"/>
                    <a:pt x="1929" y="18735"/>
                  </a:cubicBezTo>
                  <a:cubicBezTo>
                    <a:pt x="2140" y="17633"/>
                    <a:pt x="2310" y="16531"/>
                    <a:pt x="2479" y="15208"/>
                  </a:cubicBezTo>
                  <a:cubicBezTo>
                    <a:pt x="2649" y="13886"/>
                    <a:pt x="2818" y="12343"/>
                    <a:pt x="2903" y="12563"/>
                  </a:cubicBezTo>
                  <a:cubicBezTo>
                    <a:pt x="2987" y="12784"/>
                    <a:pt x="2987" y="14767"/>
                    <a:pt x="3072" y="16420"/>
                  </a:cubicBezTo>
                  <a:cubicBezTo>
                    <a:pt x="3157" y="18073"/>
                    <a:pt x="3326" y="19396"/>
                    <a:pt x="3623" y="20167"/>
                  </a:cubicBezTo>
                  <a:cubicBezTo>
                    <a:pt x="3919" y="20939"/>
                    <a:pt x="4343" y="21159"/>
                    <a:pt x="4682" y="20718"/>
                  </a:cubicBezTo>
                  <a:cubicBezTo>
                    <a:pt x="5020" y="20278"/>
                    <a:pt x="5274" y="19176"/>
                    <a:pt x="5783" y="15980"/>
                  </a:cubicBezTo>
                  <a:cubicBezTo>
                    <a:pt x="6291" y="12784"/>
                    <a:pt x="7053" y="7494"/>
                    <a:pt x="7477" y="4298"/>
                  </a:cubicBezTo>
                  <a:cubicBezTo>
                    <a:pt x="7900" y="1102"/>
                    <a:pt x="7985" y="0"/>
                    <a:pt x="8070" y="0"/>
                  </a:cubicBezTo>
                  <a:cubicBezTo>
                    <a:pt x="8154" y="0"/>
                    <a:pt x="8239" y="1102"/>
                    <a:pt x="8620" y="2535"/>
                  </a:cubicBezTo>
                  <a:cubicBezTo>
                    <a:pt x="9002" y="3967"/>
                    <a:pt x="9679" y="5731"/>
                    <a:pt x="10060" y="7494"/>
                  </a:cubicBezTo>
                  <a:cubicBezTo>
                    <a:pt x="10442" y="9257"/>
                    <a:pt x="10526" y="11020"/>
                    <a:pt x="10399" y="12453"/>
                  </a:cubicBezTo>
                  <a:cubicBezTo>
                    <a:pt x="10272" y="13886"/>
                    <a:pt x="9933" y="14988"/>
                    <a:pt x="9679" y="16090"/>
                  </a:cubicBezTo>
                  <a:cubicBezTo>
                    <a:pt x="9425" y="17192"/>
                    <a:pt x="9256" y="18294"/>
                    <a:pt x="9383" y="18845"/>
                  </a:cubicBezTo>
                  <a:cubicBezTo>
                    <a:pt x="9510" y="19396"/>
                    <a:pt x="9933" y="19396"/>
                    <a:pt x="10950" y="18294"/>
                  </a:cubicBezTo>
                  <a:cubicBezTo>
                    <a:pt x="11966" y="17192"/>
                    <a:pt x="13576" y="14988"/>
                    <a:pt x="14550" y="13224"/>
                  </a:cubicBezTo>
                  <a:cubicBezTo>
                    <a:pt x="15524" y="11461"/>
                    <a:pt x="15863" y="10139"/>
                    <a:pt x="16074" y="8816"/>
                  </a:cubicBezTo>
                  <a:cubicBezTo>
                    <a:pt x="16286" y="7494"/>
                    <a:pt x="16371" y="6171"/>
                    <a:pt x="16159" y="5400"/>
                  </a:cubicBezTo>
                  <a:cubicBezTo>
                    <a:pt x="15947" y="4629"/>
                    <a:pt x="15439" y="4408"/>
                    <a:pt x="14973" y="4518"/>
                  </a:cubicBezTo>
                  <a:cubicBezTo>
                    <a:pt x="14507" y="4629"/>
                    <a:pt x="14084" y="5069"/>
                    <a:pt x="13660" y="6833"/>
                  </a:cubicBezTo>
                  <a:cubicBezTo>
                    <a:pt x="13237" y="8596"/>
                    <a:pt x="12813" y="11682"/>
                    <a:pt x="13364" y="13886"/>
                  </a:cubicBezTo>
                  <a:cubicBezTo>
                    <a:pt x="13914" y="16090"/>
                    <a:pt x="15439" y="17412"/>
                    <a:pt x="16964" y="17192"/>
                  </a:cubicBezTo>
                  <a:cubicBezTo>
                    <a:pt x="18489" y="16971"/>
                    <a:pt x="20013" y="15208"/>
                    <a:pt x="21538" y="13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101166" y="2742378"/>
              <a:ext cx="112184" cy="13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1" fill="norm" stroke="1" extrusionOk="0">
                  <a:moveTo>
                    <a:pt x="1413" y="6165"/>
                  </a:moveTo>
                  <a:cubicBezTo>
                    <a:pt x="1211" y="10721"/>
                    <a:pt x="1009" y="15277"/>
                    <a:pt x="807" y="17977"/>
                  </a:cubicBezTo>
                  <a:cubicBezTo>
                    <a:pt x="605" y="20677"/>
                    <a:pt x="404" y="21521"/>
                    <a:pt x="202" y="21521"/>
                  </a:cubicBezTo>
                  <a:cubicBezTo>
                    <a:pt x="0" y="21521"/>
                    <a:pt x="-202" y="20677"/>
                    <a:pt x="404" y="18062"/>
                  </a:cubicBezTo>
                  <a:cubicBezTo>
                    <a:pt x="1009" y="15446"/>
                    <a:pt x="2422" y="11058"/>
                    <a:pt x="3230" y="8105"/>
                  </a:cubicBezTo>
                  <a:cubicBezTo>
                    <a:pt x="4037" y="5152"/>
                    <a:pt x="4239" y="3633"/>
                    <a:pt x="4441" y="2452"/>
                  </a:cubicBezTo>
                  <a:cubicBezTo>
                    <a:pt x="4643" y="1271"/>
                    <a:pt x="4845" y="427"/>
                    <a:pt x="5148" y="512"/>
                  </a:cubicBezTo>
                  <a:cubicBezTo>
                    <a:pt x="5450" y="596"/>
                    <a:pt x="5854" y="1608"/>
                    <a:pt x="6258" y="2621"/>
                  </a:cubicBezTo>
                  <a:cubicBezTo>
                    <a:pt x="6662" y="3633"/>
                    <a:pt x="7065" y="4646"/>
                    <a:pt x="7469" y="5574"/>
                  </a:cubicBezTo>
                  <a:cubicBezTo>
                    <a:pt x="7873" y="6502"/>
                    <a:pt x="8277" y="7346"/>
                    <a:pt x="8983" y="7599"/>
                  </a:cubicBezTo>
                  <a:cubicBezTo>
                    <a:pt x="9690" y="7852"/>
                    <a:pt x="10699" y="7515"/>
                    <a:pt x="11809" y="6418"/>
                  </a:cubicBezTo>
                  <a:cubicBezTo>
                    <a:pt x="12919" y="5321"/>
                    <a:pt x="14131" y="3465"/>
                    <a:pt x="15140" y="2115"/>
                  </a:cubicBezTo>
                  <a:cubicBezTo>
                    <a:pt x="16149" y="765"/>
                    <a:pt x="16957" y="-79"/>
                    <a:pt x="17462" y="5"/>
                  </a:cubicBezTo>
                  <a:cubicBezTo>
                    <a:pt x="17966" y="90"/>
                    <a:pt x="18168" y="1102"/>
                    <a:pt x="18370" y="3718"/>
                  </a:cubicBezTo>
                  <a:cubicBezTo>
                    <a:pt x="18572" y="6333"/>
                    <a:pt x="18774" y="10552"/>
                    <a:pt x="18774" y="13421"/>
                  </a:cubicBezTo>
                  <a:cubicBezTo>
                    <a:pt x="18774" y="16290"/>
                    <a:pt x="18572" y="17808"/>
                    <a:pt x="18976" y="17977"/>
                  </a:cubicBezTo>
                  <a:cubicBezTo>
                    <a:pt x="19379" y="18146"/>
                    <a:pt x="20389" y="16965"/>
                    <a:pt x="21398" y="15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237555" y="2733418"/>
              <a:ext cx="105971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0" fill="norm" stroke="1" extrusionOk="0">
                  <a:moveTo>
                    <a:pt x="21414" y="0"/>
                  </a:moveTo>
                  <a:cubicBezTo>
                    <a:pt x="16923" y="720"/>
                    <a:pt x="12432" y="1440"/>
                    <a:pt x="9224" y="2340"/>
                  </a:cubicBezTo>
                  <a:cubicBezTo>
                    <a:pt x="6016" y="3240"/>
                    <a:pt x="4091" y="4320"/>
                    <a:pt x="2701" y="6390"/>
                  </a:cubicBezTo>
                  <a:cubicBezTo>
                    <a:pt x="1311" y="8460"/>
                    <a:pt x="456" y="11520"/>
                    <a:pt x="135" y="13950"/>
                  </a:cubicBezTo>
                  <a:cubicBezTo>
                    <a:pt x="-186" y="16380"/>
                    <a:pt x="28" y="18180"/>
                    <a:pt x="1204" y="19440"/>
                  </a:cubicBezTo>
                  <a:cubicBezTo>
                    <a:pt x="2380" y="20700"/>
                    <a:pt x="4519" y="21420"/>
                    <a:pt x="6764" y="21510"/>
                  </a:cubicBezTo>
                  <a:cubicBezTo>
                    <a:pt x="9010" y="21600"/>
                    <a:pt x="11363" y="21060"/>
                    <a:pt x="13073" y="20250"/>
                  </a:cubicBezTo>
                  <a:cubicBezTo>
                    <a:pt x="14784" y="19440"/>
                    <a:pt x="15854" y="18360"/>
                    <a:pt x="16923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254625" y="2784218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168650" y="2930268"/>
              <a:ext cx="2460625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800"/>
                    <a:pt x="0" y="1600"/>
                    <a:pt x="65" y="2320"/>
                  </a:cubicBezTo>
                  <a:cubicBezTo>
                    <a:pt x="130" y="3040"/>
                    <a:pt x="260" y="3680"/>
                    <a:pt x="511" y="4320"/>
                  </a:cubicBezTo>
                  <a:cubicBezTo>
                    <a:pt x="762" y="4960"/>
                    <a:pt x="1133" y="5600"/>
                    <a:pt x="1500" y="5920"/>
                  </a:cubicBezTo>
                  <a:cubicBezTo>
                    <a:pt x="1867" y="6240"/>
                    <a:pt x="2230" y="6240"/>
                    <a:pt x="2615" y="6240"/>
                  </a:cubicBezTo>
                  <a:cubicBezTo>
                    <a:pt x="3001" y="6240"/>
                    <a:pt x="3410" y="6240"/>
                    <a:pt x="3800" y="6320"/>
                  </a:cubicBezTo>
                  <a:cubicBezTo>
                    <a:pt x="4190" y="6400"/>
                    <a:pt x="4562" y="6560"/>
                    <a:pt x="4901" y="6720"/>
                  </a:cubicBezTo>
                  <a:cubicBezTo>
                    <a:pt x="5240" y="6880"/>
                    <a:pt x="5546" y="7040"/>
                    <a:pt x="5867" y="7280"/>
                  </a:cubicBezTo>
                  <a:cubicBezTo>
                    <a:pt x="6187" y="7520"/>
                    <a:pt x="6522" y="7840"/>
                    <a:pt x="6870" y="8160"/>
                  </a:cubicBezTo>
                  <a:cubicBezTo>
                    <a:pt x="7219" y="8480"/>
                    <a:pt x="7581" y="8800"/>
                    <a:pt x="7953" y="9040"/>
                  </a:cubicBezTo>
                  <a:cubicBezTo>
                    <a:pt x="8324" y="9280"/>
                    <a:pt x="8705" y="9440"/>
                    <a:pt x="9095" y="9680"/>
                  </a:cubicBezTo>
                  <a:cubicBezTo>
                    <a:pt x="9485" y="9920"/>
                    <a:pt x="9885" y="10240"/>
                    <a:pt x="10289" y="10560"/>
                  </a:cubicBezTo>
                  <a:cubicBezTo>
                    <a:pt x="10693" y="10880"/>
                    <a:pt x="11102" y="11200"/>
                    <a:pt x="11511" y="11520"/>
                  </a:cubicBezTo>
                  <a:cubicBezTo>
                    <a:pt x="11919" y="11840"/>
                    <a:pt x="12328" y="12160"/>
                    <a:pt x="12737" y="12480"/>
                  </a:cubicBezTo>
                  <a:cubicBezTo>
                    <a:pt x="13146" y="12800"/>
                    <a:pt x="13555" y="13120"/>
                    <a:pt x="13959" y="13520"/>
                  </a:cubicBezTo>
                  <a:cubicBezTo>
                    <a:pt x="14363" y="13920"/>
                    <a:pt x="14762" y="14400"/>
                    <a:pt x="15166" y="14800"/>
                  </a:cubicBezTo>
                  <a:cubicBezTo>
                    <a:pt x="15571" y="15200"/>
                    <a:pt x="15979" y="15520"/>
                    <a:pt x="16379" y="15920"/>
                  </a:cubicBezTo>
                  <a:cubicBezTo>
                    <a:pt x="16778" y="16320"/>
                    <a:pt x="17169" y="16800"/>
                    <a:pt x="17545" y="17280"/>
                  </a:cubicBezTo>
                  <a:cubicBezTo>
                    <a:pt x="17921" y="17760"/>
                    <a:pt x="18283" y="18240"/>
                    <a:pt x="18636" y="18560"/>
                  </a:cubicBezTo>
                  <a:cubicBezTo>
                    <a:pt x="18989" y="18880"/>
                    <a:pt x="19333" y="19040"/>
                    <a:pt x="19682" y="19280"/>
                  </a:cubicBezTo>
                  <a:cubicBezTo>
                    <a:pt x="20030" y="19520"/>
                    <a:pt x="20383" y="19840"/>
                    <a:pt x="20703" y="20240"/>
                  </a:cubicBezTo>
                  <a:cubicBezTo>
                    <a:pt x="21024" y="20640"/>
                    <a:pt x="21312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375275" y="2257168"/>
              <a:ext cx="523875" cy="11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5762"/>
                  </a:moveTo>
                  <a:cubicBezTo>
                    <a:pt x="44" y="14789"/>
                    <a:pt x="87" y="13816"/>
                    <a:pt x="262" y="12941"/>
                  </a:cubicBezTo>
                  <a:cubicBezTo>
                    <a:pt x="436" y="12065"/>
                    <a:pt x="742" y="11286"/>
                    <a:pt x="938" y="11773"/>
                  </a:cubicBezTo>
                  <a:cubicBezTo>
                    <a:pt x="1135" y="12259"/>
                    <a:pt x="1222" y="14011"/>
                    <a:pt x="1418" y="15957"/>
                  </a:cubicBezTo>
                  <a:cubicBezTo>
                    <a:pt x="1615" y="17903"/>
                    <a:pt x="1920" y="20043"/>
                    <a:pt x="2531" y="20822"/>
                  </a:cubicBezTo>
                  <a:cubicBezTo>
                    <a:pt x="3142" y="21600"/>
                    <a:pt x="4058" y="21016"/>
                    <a:pt x="5280" y="19362"/>
                  </a:cubicBezTo>
                  <a:cubicBezTo>
                    <a:pt x="6502" y="17708"/>
                    <a:pt x="8029" y="14984"/>
                    <a:pt x="9491" y="12551"/>
                  </a:cubicBezTo>
                  <a:cubicBezTo>
                    <a:pt x="10953" y="10119"/>
                    <a:pt x="12349" y="7978"/>
                    <a:pt x="14007" y="5935"/>
                  </a:cubicBezTo>
                  <a:cubicBezTo>
                    <a:pt x="15665" y="3892"/>
                    <a:pt x="17585" y="1946"/>
                    <a:pt x="18895" y="973"/>
                  </a:cubicBezTo>
                  <a:cubicBezTo>
                    <a:pt x="20204" y="0"/>
                    <a:pt x="2090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699125" y="2736593"/>
              <a:ext cx="428625" cy="1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9624"/>
                  </a:moveTo>
                  <a:cubicBezTo>
                    <a:pt x="107" y="8341"/>
                    <a:pt x="213" y="7057"/>
                    <a:pt x="427" y="6309"/>
                  </a:cubicBezTo>
                  <a:cubicBezTo>
                    <a:pt x="640" y="5560"/>
                    <a:pt x="960" y="5347"/>
                    <a:pt x="1253" y="6523"/>
                  </a:cubicBezTo>
                  <a:cubicBezTo>
                    <a:pt x="1547" y="7699"/>
                    <a:pt x="1813" y="10265"/>
                    <a:pt x="1973" y="12725"/>
                  </a:cubicBezTo>
                  <a:cubicBezTo>
                    <a:pt x="2133" y="15184"/>
                    <a:pt x="2187" y="17537"/>
                    <a:pt x="2320" y="19141"/>
                  </a:cubicBezTo>
                  <a:cubicBezTo>
                    <a:pt x="2453" y="20745"/>
                    <a:pt x="2667" y="21600"/>
                    <a:pt x="3333" y="21172"/>
                  </a:cubicBezTo>
                  <a:cubicBezTo>
                    <a:pt x="4000" y="20745"/>
                    <a:pt x="5120" y="19034"/>
                    <a:pt x="6587" y="16253"/>
                  </a:cubicBezTo>
                  <a:cubicBezTo>
                    <a:pt x="8053" y="13473"/>
                    <a:pt x="9867" y="9624"/>
                    <a:pt x="11733" y="6844"/>
                  </a:cubicBezTo>
                  <a:cubicBezTo>
                    <a:pt x="13600" y="4063"/>
                    <a:pt x="15520" y="2352"/>
                    <a:pt x="17173" y="1390"/>
                  </a:cubicBezTo>
                  <a:cubicBezTo>
                    <a:pt x="18827" y="428"/>
                    <a:pt x="20213" y="2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11996" y="3061168"/>
              <a:ext cx="84541" cy="19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12" fill="norm" stroke="1" extrusionOk="0">
                  <a:moveTo>
                    <a:pt x="1369" y="10207"/>
                  </a:moveTo>
                  <a:cubicBezTo>
                    <a:pt x="1369" y="13522"/>
                    <a:pt x="1369" y="16836"/>
                    <a:pt x="1369" y="18779"/>
                  </a:cubicBezTo>
                  <a:cubicBezTo>
                    <a:pt x="1369" y="20722"/>
                    <a:pt x="1369" y="21293"/>
                    <a:pt x="1369" y="21064"/>
                  </a:cubicBezTo>
                  <a:cubicBezTo>
                    <a:pt x="1369" y="20836"/>
                    <a:pt x="1369" y="19807"/>
                    <a:pt x="974" y="17293"/>
                  </a:cubicBezTo>
                  <a:cubicBezTo>
                    <a:pt x="579" y="14779"/>
                    <a:pt x="-211" y="10779"/>
                    <a:pt x="52" y="7750"/>
                  </a:cubicBezTo>
                  <a:cubicBezTo>
                    <a:pt x="316" y="4722"/>
                    <a:pt x="1633" y="2664"/>
                    <a:pt x="4267" y="1407"/>
                  </a:cubicBezTo>
                  <a:cubicBezTo>
                    <a:pt x="6901" y="150"/>
                    <a:pt x="10852" y="-307"/>
                    <a:pt x="14277" y="207"/>
                  </a:cubicBezTo>
                  <a:cubicBezTo>
                    <a:pt x="17701" y="722"/>
                    <a:pt x="20599" y="2207"/>
                    <a:pt x="20994" y="4036"/>
                  </a:cubicBezTo>
                  <a:cubicBezTo>
                    <a:pt x="21389" y="5864"/>
                    <a:pt x="19282" y="8036"/>
                    <a:pt x="15857" y="9407"/>
                  </a:cubicBezTo>
                  <a:cubicBezTo>
                    <a:pt x="12433" y="10779"/>
                    <a:pt x="7691" y="11350"/>
                    <a:pt x="4794" y="11350"/>
                  </a:cubicBezTo>
                  <a:cubicBezTo>
                    <a:pt x="1896" y="11350"/>
                    <a:pt x="843" y="10779"/>
                    <a:pt x="1106" y="10379"/>
                  </a:cubicBezTo>
                  <a:cubicBezTo>
                    <a:pt x="1369" y="9979"/>
                    <a:pt x="2950" y="9750"/>
                    <a:pt x="4530" y="9636"/>
                  </a:cubicBezTo>
                  <a:cubicBezTo>
                    <a:pt x="6111" y="9522"/>
                    <a:pt x="7691" y="9522"/>
                    <a:pt x="9272" y="9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12750" y="3136643"/>
              <a:ext cx="85725" cy="9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21"/>
                  </a:moveTo>
                  <a:cubicBezTo>
                    <a:pt x="1067" y="6409"/>
                    <a:pt x="2133" y="5697"/>
                    <a:pt x="3333" y="5459"/>
                  </a:cubicBezTo>
                  <a:cubicBezTo>
                    <a:pt x="4533" y="5222"/>
                    <a:pt x="5867" y="5459"/>
                    <a:pt x="7467" y="7833"/>
                  </a:cubicBezTo>
                  <a:cubicBezTo>
                    <a:pt x="9067" y="10207"/>
                    <a:pt x="10933" y="14716"/>
                    <a:pt x="11600" y="17565"/>
                  </a:cubicBezTo>
                  <a:cubicBezTo>
                    <a:pt x="12267" y="20413"/>
                    <a:pt x="11733" y="21600"/>
                    <a:pt x="10933" y="21600"/>
                  </a:cubicBezTo>
                  <a:cubicBezTo>
                    <a:pt x="10133" y="21600"/>
                    <a:pt x="9067" y="20413"/>
                    <a:pt x="9333" y="17327"/>
                  </a:cubicBezTo>
                  <a:cubicBezTo>
                    <a:pt x="9600" y="14242"/>
                    <a:pt x="11200" y="9257"/>
                    <a:pt x="13467" y="6053"/>
                  </a:cubicBezTo>
                  <a:cubicBezTo>
                    <a:pt x="15733" y="2848"/>
                    <a:pt x="18667" y="1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56119" y="3074672"/>
              <a:ext cx="85231" cy="16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39" fill="norm" stroke="1" extrusionOk="0">
                  <a:moveTo>
                    <a:pt x="17835" y="2235"/>
                  </a:moveTo>
                  <a:cubicBezTo>
                    <a:pt x="17835" y="1290"/>
                    <a:pt x="17835" y="345"/>
                    <a:pt x="17185" y="75"/>
                  </a:cubicBezTo>
                  <a:cubicBezTo>
                    <a:pt x="16534" y="-195"/>
                    <a:pt x="15233" y="210"/>
                    <a:pt x="12500" y="2167"/>
                  </a:cubicBezTo>
                  <a:cubicBezTo>
                    <a:pt x="9768" y="4125"/>
                    <a:pt x="5604" y="7635"/>
                    <a:pt x="3001" y="10673"/>
                  </a:cubicBezTo>
                  <a:cubicBezTo>
                    <a:pt x="399" y="13710"/>
                    <a:pt x="-642" y="16275"/>
                    <a:pt x="399" y="18097"/>
                  </a:cubicBezTo>
                  <a:cubicBezTo>
                    <a:pt x="1440" y="19920"/>
                    <a:pt x="4563" y="21000"/>
                    <a:pt x="8336" y="21203"/>
                  </a:cubicBezTo>
                  <a:cubicBezTo>
                    <a:pt x="12110" y="21405"/>
                    <a:pt x="16534" y="20730"/>
                    <a:pt x="20958" y="2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01917" y="3076791"/>
              <a:ext cx="266458" cy="13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9" fill="norm" stroke="1" extrusionOk="0">
                  <a:moveTo>
                    <a:pt x="749" y="19980"/>
                  </a:moveTo>
                  <a:cubicBezTo>
                    <a:pt x="322" y="20494"/>
                    <a:pt x="-105" y="21009"/>
                    <a:pt x="23" y="21266"/>
                  </a:cubicBezTo>
                  <a:cubicBezTo>
                    <a:pt x="151" y="21523"/>
                    <a:pt x="834" y="21523"/>
                    <a:pt x="2286" y="21437"/>
                  </a:cubicBezTo>
                  <a:cubicBezTo>
                    <a:pt x="3737" y="21352"/>
                    <a:pt x="5957" y="21180"/>
                    <a:pt x="7280" y="21180"/>
                  </a:cubicBezTo>
                  <a:cubicBezTo>
                    <a:pt x="8603" y="21180"/>
                    <a:pt x="9030" y="21352"/>
                    <a:pt x="9030" y="21266"/>
                  </a:cubicBezTo>
                  <a:cubicBezTo>
                    <a:pt x="9030" y="21180"/>
                    <a:pt x="8603" y="20837"/>
                    <a:pt x="8006" y="19723"/>
                  </a:cubicBezTo>
                  <a:cubicBezTo>
                    <a:pt x="7408" y="18609"/>
                    <a:pt x="6640" y="16723"/>
                    <a:pt x="6127" y="14580"/>
                  </a:cubicBezTo>
                  <a:cubicBezTo>
                    <a:pt x="5615" y="12437"/>
                    <a:pt x="5359" y="10037"/>
                    <a:pt x="5487" y="7809"/>
                  </a:cubicBezTo>
                  <a:cubicBezTo>
                    <a:pt x="5615" y="5580"/>
                    <a:pt x="6127" y="3523"/>
                    <a:pt x="7493" y="2152"/>
                  </a:cubicBezTo>
                  <a:cubicBezTo>
                    <a:pt x="8859" y="780"/>
                    <a:pt x="11079" y="94"/>
                    <a:pt x="12573" y="9"/>
                  </a:cubicBezTo>
                  <a:cubicBezTo>
                    <a:pt x="14067" y="-77"/>
                    <a:pt x="14836" y="437"/>
                    <a:pt x="15305" y="1552"/>
                  </a:cubicBezTo>
                  <a:cubicBezTo>
                    <a:pt x="15775" y="2666"/>
                    <a:pt x="15946" y="4380"/>
                    <a:pt x="15476" y="6866"/>
                  </a:cubicBezTo>
                  <a:cubicBezTo>
                    <a:pt x="15006" y="9352"/>
                    <a:pt x="13897" y="12609"/>
                    <a:pt x="13256" y="14666"/>
                  </a:cubicBezTo>
                  <a:cubicBezTo>
                    <a:pt x="12616" y="16723"/>
                    <a:pt x="12445" y="17580"/>
                    <a:pt x="12573" y="18094"/>
                  </a:cubicBezTo>
                  <a:cubicBezTo>
                    <a:pt x="12701" y="18609"/>
                    <a:pt x="13128" y="18780"/>
                    <a:pt x="14409" y="18780"/>
                  </a:cubicBezTo>
                  <a:cubicBezTo>
                    <a:pt x="15689" y="18780"/>
                    <a:pt x="17824" y="18609"/>
                    <a:pt x="19147" y="18352"/>
                  </a:cubicBezTo>
                  <a:cubicBezTo>
                    <a:pt x="20470" y="18094"/>
                    <a:pt x="20983" y="17752"/>
                    <a:pt x="21495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55675" y="3050667"/>
              <a:ext cx="73786" cy="17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499" fill="norm" stroke="1" extrusionOk="0">
                  <a:moveTo>
                    <a:pt x="0" y="1224"/>
                  </a:moveTo>
                  <a:cubicBezTo>
                    <a:pt x="888" y="694"/>
                    <a:pt x="1775" y="164"/>
                    <a:pt x="2959" y="32"/>
                  </a:cubicBezTo>
                  <a:cubicBezTo>
                    <a:pt x="4142" y="-101"/>
                    <a:pt x="5622" y="164"/>
                    <a:pt x="8581" y="1224"/>
                  </a:cubicBezTo>
                  <a:cubicBezTo>
                    <a:pt x="11540" y="2284"/>
                    <a:pt x="15978" y="4139"/>
                    <a:pt x="18493" y="6260"/>
                  </a:cubicBezTo>
                  <a:cubicBezTo>
                    <a:pt x="21008" y="8380"/>
                    <a:pt x="21600" y="10765"/>
                    <a:pt x="18641" y="13349"/>
                  </a:cubicBezTo>
                  <a:cubicBezTo>
                    <a:pt x="15682" y="15933"/>
                    <a:pt x="9173" y="18716"/>
                    <a:pt x="2663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11249" y="313664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136650" y="3196968"/>
              <a:ext cx="730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0" y="3114418"/>
              <a:ext cx="635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80"/>
                    <a:pt x="0" y="7360"/>
                    <a:pt x="3600" y="10960"/>
                  </a:cubicBezTo>
                  <a:cubicBezTo>
                    <a:pt x="7200" y="14560"/>
                    <a:pt x="14400" y="18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8899" y="3168393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2549" y="321284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447800" y="3047191"/>
              <a:ext cx="67302" cy="20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547" fill="norm" stroke="1" extrusionOk="0">
                  <a:moveTo>
                    <a:pt x="0" y="10467"/>
                  </a:moveTo>
                  <a:cubicBezTo>
                    <a:pt x="645" y="13713"/>
                    <a:pt x="1290" y="16958"/>
                    <a:pt x="1612" y="18917"/>
                  </a:cubicBezTo>
                  <a:cubicBezTo>
                    <a:pt x="1934" y="20875"/>
                    <a:pt x="1934" y="21547"/>
                    <a:pt x="1773" y="21547"/>
                  </a:cubicBezTo>
                  <a:cubicBezTo>
                    <a:pt x="1612" y="21547"/>
                    <a:pt x="1290" y="20875"/>
                    <a:pt x="1128" y="18245"/>
                  </a:cubicBezTo>
                  <a:cubicBezTo>
                    <a:pt x="967" y="15615"/>
                    <a:pt x="967" y="11027"/>
                    <a:pt x="967" y="7949"/>
                  </a:cubicBezTo>
                  <a:cubicBezTo>
                    <a:pt x="967" y="4871"/>
                    <a:pt x="967" y="3305"/>
                    <a:pt x="1451" y="2073"/>
                  </a:cubicBezTo>
                  <a:cubicBezTo>
                    <a:pt x="1934" y="842"/>
                    <a:pt x="2901" y="-53"/>
                    <a:pt x="5803" y="3"/>
                  </a:cubicBezTo>
                  <a:cubicBezTo>
                    <a:pt x="8704" y="59"/>
                    <a:pt x="13540" y="1066"/>
                    <a:pt x="16764" y="2521"/>
                  </a:cubicBezTo>
                  <a:cubicBezTo>
                    <a:pt x="19988" y="3976"/>
                    <a:pt x="21600" y="5879"/>
                    <a:pt x="19666" y="7501"/>
                  </a:cubicBezTo>
                  <a:cubicBezTo>
                    <a:pt x="17731" y="9124"/>
                    <a:pt x="12251" y="10467"/>
                    <a:pt x="8543" y="11083"/>
                  </a:cubicBezTo>
                  <a:cubicBezTo>
                    <a:pt x="4836" y="11698"/>
                    <a:pt x="2901" y="11586"/>
                    <a:pt x="967" y="1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514475" y="3114418"/>
              <a:ext cx="117475" cy="12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8361"/>
                  </a:moveTo>
                  <a:cubicBezTo>
                    <a:pt x="584" y="7665"/>
                    <a:pt x="1168" y="6968"/>
                    <a:pt x="2530" y="6881"/>
                  </a:cubicBezTo>
                  <a:cubicBezTo>
                    <a:pt x="3892" y="6794"/>
                    <a:pt x="6032" y="7316"/>
                    <a:pt x="7881" y="8797"/>
                  </a:cubicBezTo>
                  <a:cubicBezTo>
                    <a:pt x="9730" y="10277"/>
                    <a:pt x="11286" y="12716"/>
                    <a:pt x="11676" y="14894"/>
                  </a:cubicBezTo>
                  <a:cubicBezTo>
                    <a:pt x="12065" y="17071"/>
                    <a:pt x="11286" y="18987"/>
                    <a:pt x="10216" y="20119"/>
                  </a:cubicBezTo>
                  <a:cubicBezTo>
                    <a:pt x="9146" y="21252"/>
                    <a:pt x="7784" y="21600"/>
                    <a:pt x="7103" y="19771"/>
                  </a:cubicBezTo>
                  <a:cubicBezTo>
                    <a:pt x="6422" y="17942"/>
                    <a:pt x="6422" y="13935"/>
                    <a:pt x="8951" y="10277"/>
                  </a:cubicBezTo>
                  <a:cubicBezTo>
                    <a:pt x="11481" y="6619"/>
                    <a:pt x="16541" y="33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411922" y="2013014"/>
              <a:ext cx="1876590" cy="63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9" fill="norm" stroke="1" extrusionOk="0">
                  <a:moveTo>
                    <a:pt x="10067" y="1927"/>
                  </a:moveTo>
                  <a:cubicBezTo>
                    <a:pt x="10115" y="1819"/>
                    <a:pt x="10164" y="1711"/>
                    <a:pt x="10213" y="1586"/>
                  </a:cubicBezTo>
                  <a:cubicBezTo>
                    <a:pt x="10261" y="1460"/>
                    <a:pt x="10310" y="1317"/>
                    <a:pt x="10316" y="1173"/>
                  </a:cubicBezTo>
                  <a:cubicBezTo>
                    <a:pt x="10322" y="1030"/>
                    <a:pt x="10285" y="886"/>
                    <a:pt x="10140" y="725"/>
                  </a:cubicBezTo>
                  <a:cubicBezTo>
                    <a:pt x="9994" y="563"/>
                    <a:pt x="9739" y="384"/>
                    <a:pt x="9375" y="258"/>
                  </a:cubicBezTo>
                  <a:cubicBezTo>
                    <a:pt x="9011" y="133"/>
                    <a:pt x="8537" y="61"/>
                    <a:pt x="8057" y="25"/>
                  </a:cubicBezTo>
                  <a:cubicBezTo>
                    <a:pt x="7578" y="-11"/>
                    <a:pt x="7092" y="-11"/>
                    <a:pt x="6643" y="43"/>
                  </a:cubicBezTo>
                  <a:cubicBezTo>
                    <a:pt x="6194" y="97"/>
                    <a:pt x="5781" y="204"/>
                    <a:pt x="5380" y="420"/>
                  </a:cubicBezTo>
                  <a:cubicBezTo>
                    <a:pt x="4980" y="635"/>
                    <a:pt x="4591" y="958"/>
                    <a:pt x="4263" y="1299"/>
                  </a:cubicBezTo>
                  <a:cubicBezTo>
                    <a:pt x="3935" y="1639"/>
                    <a:pt x="3668" y="1998"/>
                    <a:pt x="3346" y="2554"/>
                  </a:cubicBezTo>
                  <a:cubicBezTo>
                    <a:pt x="3025" y="3111"/>
                    <a:pt x="2648" y="3864"/>
                    <a:pt x="2302" y="4761"/>
                  </a:cubicBezTo>
                  <a:cubicBezTo>
                    <a:pt x="1956" y="5658"/>
                    <a:pt x="1641" y="6699"/>
                    <a:pt x="1343" y="7757"/>
                  </a:cubicBezTo>
                  <a:cubicBezTo>
                    <a:pt x="1046" y="8816"/>
                    <a:pt x="766" y="9892"/>
                    <a:pt x="548" y="10933"/>
                  </a:cubicBezTo>
                  <a:cubicBezTo>
                    <a:pt x="329" y="11973"/>
                    <a:pt x="171" y="12978"/>
                    <a:pt x="80" y="13964"/>
                  </a:cubicBezTo>
                  <a:cubicBezTo>
                    <a:pt x="-11" y="14951"/>
                    <a:pt x="-35" y="15920"/>
                    <a:pt x="62" y="16673"/>
                  </a:cubicBezTo>
                  <a:cubicBezTo>
                    <a:pt x="159" y="17427"/>
                    <a:pt x="378" y="17965"/>
                    <a:pt x="687" y="18360"/>
                  </a:cubicBezTo>
                  <a:cubicBezTo>
                    <a:pt x="997" y="18754"/>
                    <a:pt x="1398" y="19006"/>
                    <a:pt x="1829" y="19221"/>
                  </a:cubicBezTo>
                  <a:cubicBezTo>
                    <a:pt x="2260" y="19436"/>
                    <a:pt x="2721" y="19616"/>
                    <a:pt x="3164" y="19759"/>
                  </a:cubicBezTo>
                  <a:cubicBezTo>
                    <a:pt x="3607" y="19903"/>
                    <a:pt x="4032" y="20010"/>
                    <a:pt x="4439" y="20100"/>
                  </a:cubicBezTo>
                  <a:cubicBezTo>
                    <a:pt x="4846" y="20190"/>
                    <a:pt x="5234" y="20261"/>
                    <a:pt x="5653" y="20333"/>
                  </a:cubicBezTo>
                  <a:cubicBezTo>
                    <a:pt x="6072" y="20405"/>
                    <a:pt x="6521" y="20477"/>
                    <a:pt x="6971" y="20566"/>
                  </a:cubicBezTo>
                  <a:cubicBezTo>
                    <a:pt x="7420" y="20656"/>
                    <a:pt x="7869" y="20764"/>
                    <a:pt x="8306" y="20871"/>
                  </a:cubicBezTo>
                  <a:cubicBezTo>
                    <a:pt x="8743" y="20979"/>
                    <a:pt x="9168" y="21087"/>
                    <a:pt x="9630" y="21158"/>
                  </a:cubicBezTo>
                  <a:cubicBezTo>
                    <a:pt x="10091" y="21230"/>
                    <a:pt x="10589" y="21266"/>
                    <a:pt x="11062" y="21302"/>
                  </a:cubicBezTo>
                  <a:cubicBezTo>
                    <a:pt x="11536" y="21338"/>
                    <a:pt x="11985" y="21374"/>
                    <a:pt x="12447" y="21410"/>
                  </a:cubicBezTo>
                  <a:cubicBezTo>
                    <a:pt x="12908" y="21445"/>
                    <a:pt x="13382" y="21481"/>
                    <a:pt x="13867" y="21499"/>
                  </a:cubicBezTo>
                  <a:cubicBezTo>
                    <a:pt x="14353" y="21517"/>
                    <a:pt x="14851" y="21517"/>
                    <a:pt x="15306" y="21535"/>
                  </a:cubicBezTo>
                  <a:cubicBezTo>
                    <a:pt x="15761" y="21553"/>
                    <a:pt x="16174" y="21589"/>
                    <a:pt x="16593" y="21553"/>
                  </a:cubicBezTo>
                  <a:cubicBezTo>
                    <a:pt x="17012" y="21517"/>
                    <a:pt x="17437" y="21410"/>
                    <a:pt x="17850" y="21230"/>
                  </a:cubicBezTo>
                  <a:cubicBezTo>
                    <a:pt x="18262" y="21051"/>
                    <a:pt x="18663" y="20800"/>
                    <a:pt x="19033" y="20477"/>
                  </a:cubicBezTo>
                  <a:cubicBezTo>
                    <a:pt x="19404" y="20154"/>
                    <a:pt x="19744" y="19759"/>
                    <a:pt x="20041" y="19221"/>
                  </a:cubicBezTo>
                  <a:cubicBezTo>
                    <a:pt x="20339" y="18683"/>
                    <a:pt x="20594" y="18001"/>
                    <a:pt x="20837" y="17140"/>
                  </a:cubicBezTo>
                  <a:cubicBezTo>
                    <a:pt x="21079" y="16279"/>
                    <a:pt x="21310" y="15238"/>
                    <a:pt x="21431" y="14251"/>
                  </a:cubicBezTo>
                  <a:cubicBezTo>
                    <a:pt x="21553" y="13265"/>
                    <a:pt x="21565" y="12332"/>
                    <a:pt x="21444" y="11435"/>
                  </a:cubicBezTo>
                  <a:cubicBezTo>
                    <a:pt x="21322" y="10538"/>
                    <a:pt x="21067" y="9677"/>
                    <a:pt x="20764" y="8995"/>
                  </a:cubicBezTo>
                  <a:cubicBezTo>
                    <a:pt x="20460" y="8313"/>
                    <a:pt x="20108" y="7811"/>
                    <a:pt x="19713" y="7344"/>
                  </a:cubicBezTo>
                  <a:cubicBezTo>
                    <a:pt x="19319" y="6878"/>
                    <a:pt x="18882" y="6447"/>
                    <a:pt x="18451" y="6071"/>
                  </a:cubicBezTo>
                  <a:cubicBezTo>
                    <a:pt x="18020" y="5694"/>
                    <a:pt x="17595" y="5371"/>
                    <a:pt x="17145" y="5048"/>
                  </a:cubicBezTo>
                  <a:cubicBezTo>
                    <a:pt x="16696" y="4725"/>
                    <a:pt x="16223" y="4402"/>
                    <a:pt x="15749" y="4061"/>
                  </a:cubicBezTo>
                  <a:cubicBezTo>
                    <a:pt x="15276" y="3721"/>
                    <a:pt x="14802" y="3362"/>
                    <a:pt x="14371" y="3075"/>
                  </a:cubicBezTo>
                  <a:cubicBezTo>
                    <a:pt x="13940" y="2788"/>
                    <a:pt x="13552" y="2572"/>
                    <a:pt x="13145" y="2393"/>
                  </a:cubicBezTo>
                  <a:cubicBezTo>
                    <a:pt x="12738" y="2214"/>
                    <a:pt x="12313" y="2070"/>
                    <a:pt x="11846" y="1944"/>
                  </a:cubicBezTo>
                  <a:cubicBezTo>
                    <a:pt x="11378" y="1819"/>
                    <a:pt x="10868" y="1711"/>
                    <a:pt x="10340" y="1657"/>
                  </a:cubicBezTo>
                  <a:cubicBezTo>
                    <a:pt x="9812" y="1604"/>
                    <a:pt x="9266" y="1604"/>
                    <a:pt x="8719" y="1639"/>
                  </a:cubicBezTo>
                  <a:cubicBezTo>
                    <a:pt x="8173" y="1675"/>
                    <a:pt x="7626" y="1747"/>
                    <a:pt x="7183" y="1855"/>
                  </a:cubicBezTo>
                  <a:cubicBezTo>
                    <a:pt x="6740" y="1962"/>
                    <a:pt x="6400" y="2106"/>
                    <a:pt x="6060" y="2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733347" y="3044568"/>
              <a:ext cx="1018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21201" y="600"/>
                  </a:moveTo>
                  <a:cubicBezTo>
                    <a:pt x="20319" y="300"/>
                    <a:pt x="19438" y="0"/>
                    <a:pt x="18446" y="0"/>
                  </a:cubicBezTo>
                  <a:cubicBezTo>
                    <a:pt x="17454" y="0"/>
                    <a:pt x="16352" y="300"/>
                    <a:pt x="14148" y="1750"/>
                  </a:cubicBezTo>
                  <a:cubicBezTo>
                    <a:pt x="11944" y="3200"/>
                    <a:pt x="8638" y="5800"/>
                    <a:pt x="5993" y="8500"/>
                  </a:cubicBezTo>
                  <a:cubicBezTo>
                    <a:pt x="3348" y="11200"/>
                    <a:pt x="1364" y="14000"/>
                    <a:pt x="483" y="16000"/>
                  </a:cubicBezTo>
                  <a:cubicBezTo>
                    <a:pt x="-399" y="18000"/>
                    <a:pt x="-179" y="19200"/>
                    <a:pt x="2025" y="20000"/>
                  </a:cubicBezTo>
                  <a:cubicBezTo>
                    <a:pt x="4230" y="20800"/>
                    <a:pt x="8417" y="21200"/>
                    <a:pt x="126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861055" y="3084480"/>
              <a:ext cx="88395" cy="17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6" fill="norm" stroke="1" extrusionOk="0">
                  <a:moveTo>
                    <a:pt x="10677" y="3176"/>
                  </a:moveTo>
                  <a:cubicBezTo>
                    <a:pt x="9391" y="3176"/>
                    <a:pt x="8106" y="3176"/>
                    <a:pt x="6948" y="4243"/>
                  </a:cubicBezTo>
                  <a:cubicBezTo>
                    <a:pt x="5791" y="5311"/>
                    <a:pt x="4763" y="7445"/>
                    <a:pt x="3863" y="10208"/>
                  </a:cubicBezTo>
                  <a:cubicBezTo>
                    <a:pt x="2963" y="12971"/>
                    <a:pt x="2191" y="16362"/>
                    <a:pt x="1548" y="18434"/>
                  </a:cubicBezTo>
                  <a:cubicBezTo>
                    <a:pt x="906" y="20506"/>
                    <a:pt x="391" y="21259"/>
                    <a:pt x="134" y="21322"/>
                  </a:cubicBezTo>
                  <a:cubicBezTo>
                    <a:pt x="-123" y="21385"/>
                    <a:pt x="-123" y="20757"/>
                    <a:pt x="1163" y="18245"/>
                  </a:cubicBezTo>
                  <a:cubicBezTo>
                    <a:pt x="2448" y="15734"/>
                    <a:pt x="5020" y="11338"/>
                    <a:pt x="7077" y="8387"/>
                  </a:cubicBezTo>
                  <a:cubicBezTo>
                    <a:pt x="9134" y="5436"/>
                    <a:pt x="10677" y="3929"/>
                    <a:pt x="11963" y="2673"/>
                  </a:cubicBezTo>
                  <a:cubicBezTo>
                    <a:pt x="13248" y="1418"/>
                    <a:pt x="14277" y="413"/>
                    <a:pt x="15306" y="99"/>
                  </a:cubicBezTo>
                  <a:cubicBezTo>
                    <a:pt x="16334" y="-215"/>
                    <a:pt x="17363" y="162"/>
                    <a:pt x="18391" y="2045"/>
                  </a:cubicBezTo>
                  <a:cubicBezTo>
                    <a:pt x="19420" y="3929"/>
                    <a:pt x="20448" y="7320"/>
                    <a:pt x="20963" y="10271"/>
                  </a:cubicBezTo>
                  <a:cubicBezTo>
                    <a:pt x="21477" y="13222"/>
                    <a:pt x="21477" y="15734"/>
                    <a:pt x="21477" y="18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876425" y="3177918"/>
              <a:ext cx="6032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092324" y="3092664"/>
              <a:ext cx="111126" cy="17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5554" y="714"/>
                  </a:moveTo>
                  <a:cubicBezTo>
                    <a:pt x="4731" y="329"/>
                    <a:pt x="3909" y="-57"/>
                    <a:pt x="3189" y="7"/>
                  </a:cubicBezTo>
                  <a:cubicBezTo>
                    <a:pt x="2469" y="72"/>
                    <a:pt x="1851" y="586"/>
                    <a:pt x="1234" y="2772"/>
                  </a:cubicBezTo>
                  <a:cubicBezTo>
                    <a:pt x="617" y="4957"/>
                    <a:pt x="0" y="8814"/>
                    <a:pt x="0" y="12093"/>
                  </a:cubicBezTo>
                  <a:cubicBezTo>
                    <a:pt x="0" y="15372"/>
                    <a:pt x="617" y="18072"/>
                    <a:pt x="1337" y="19614"/>
                  </a:cubicBezTo>
                  <a:cubicBezTo>
                    <a:pt x="2057" y="21157"/>
                    <a:pt x="2880" y="21543"/>
                    <a:pt x="4423" y="21543"/>
                  </a:cubicBezTo>
                  <a:cubicBezTo>
                    <a:pt x="5966" y="21543"/>
                    <a:pt x="8229" y="21157"/>
                    <a:pt x="10697" y="19486"/>
                  </a:cubicBezTo>
                  <a:cubicBezTo>
                    <a:pt x="13166" y="17814"/>
                    <a:pt x="15840" y="14857"/>
                    <a:pt x="17383" y="12414"/>
                  </a:cubicBezTo>
                  <a:cubicBezTo>
                    <a:pt x="18926" y="9972"/>
                    <a:pt x="19337" y="8043"/>
                    <a:pt x="19543" y="6757"/>
                  </a:cubicBezTo>
                  <a:cubicBezTo>
                    <a:pt x="19749" y="5472"/>
                    <a:pt x="19749" y="4829"/>
                    <a:pt x="20057" y="4636"/>
                  </a:cubicBezTo>
                  <a:cubicBezTo>
                    <a:pt x="20366" y="4443"/>
                    <a:pt x="20983" y="4700"/>
                    <a:pt x="21600" y="4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284578" y="3076753"/>
              <a:ext cx="90323" cy="18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6" fill="norm" stroke="1" extrusionOk="0">
                  <a:moveTo>
                    <a:pt x="12393" y="5711"/>
                  </a:moveTo>
                  <a:cubicBezTo>
                    <a:pt x="10886" y="7031"/>
                    <a:pt x="9379" y="8351"/>
                    <a:pt x="7621" y="10811"/>
                  </a:cubicBezTo>
                  <a:cubicBezTo>
                    <a:pt x="5863" y="13271"/>
                    <a:pt x="3854" y="16871"/>
                    <a:pt x="2472" y="18911"/>
                  </a:cubicBezTo>
                  <a:cubicBezTo>
                    <a:pt x="1091" y="20951"/>
                    <a:pt x="337" y="21431"/>
                    <a:pt x="86" y="21371"/>
                  </a:cubicBezTo>
                  <a:cubicBezTo>
                    <a:pt x="-165" y="21311"/>
                    <a:pt x="86" y="20711"/>
                    <a:pt x="1468" y="18551"/>
                  </a:cubicBezTo>
                  <a:cubicBezTo>
                    <a:pt x="2849" y="16391"/>
                    <a:pt x="5361" y="12671"/>
                    <a:pt x="7370" y="9791"/>
                  </a:cubicBezTo>
                  <a:cubicBezTo>
                    <a:pt x="9379" y="6911"/>
                    <a:pt x="10886" y="4871"/>
                    <a:pt x="12016" y="3431"/>
                  </a:cubicBezTo>
                  <a:cubicBezTo>
                    <a:pt x="13147" y="1991"/>
                    <a:pt x="13900" y="1151"/>
                    <a:pt x="14905" y="611"/>
                  </a:cubicBezTo>
                  <a:cubicBezTo>
                    <a:pt x="15909" y="71"/>
                    <a:pt x="17165" y="-169"/>
                    <a:pt x="18044" y="131"/>
                  </a:cubicBezTo>
                  <a:cubicBezTo>
                    <a:pt x="18923" y="431"/>
                    <a:pt x="19426" y="1271"/>
                    <a:pt x="19677" y="3671"/>
                  </a:cubicBezTo>
                  <a:cubicBezTo>
                    <a:pt x="19928" y="6071"/>
                    <a:pt x="19928" y="10031"/>
                    <a:pt x="20179" y="12671"/>
                  </a:cubicBezTo>
                  <a:cubicBezTo>
                    <a:pt x="20430" y="15311"/>
                    <a:pt x="20933" y="16631"/>
                    <a:pt x="21435" y="1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330450" y="3165218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301875" y="3035043"/>
              <a:ext cx="920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406650" y="3022343"/>
              <a:ext cx="10062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4050" y="0"/>
                  </a:moveTo>
                  <a:cubicBezTo>
                    <a:pt x="8100" y="1309"/>
                    <a:pt x="12150" y="2618"/>
                    <a:pt x="15413" y="4582"/>
                  </a:cubicBezTo>
                  <a:cubicBezTo>
                    <a:pt x="18675" y="6545"/>
                    <a:pt x="21150" y="9164"/>
                    <a:pt x="21375" y="11495"/>
                  </a:cubicBezTo>
                  <a:cubicBezTo>
                    <a:pt x="21600" y="13827"/>
                    <a:pt x="19575" y="15873"/>
                    <a:pt x="15637" y="17509"/>
                  </a:cubicBezTo>
                  <a:cubicBezTo>
                    <a:pt x="11700" y="19145"/>
                    <a:pt x="5850" y="203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705100" y="3193793"/>
              <a:ext cx="1174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429"/>
                    <a:pt x="11676" y="9257"/>
                    <a:pt x="15276" y="5657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746374" y="3263643"/>
              <a:ext cx="730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688659" y="3003012"/>
              <a:ext cx="41841" cy="10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6" fill="norm" stroke="1" extrusionOk="0">
                  <a:moveTo>
                    <a:pt x="21349" y="685"/>
                  </a:moveTo>
                  <a:cubicBezTo>
                    <a:pt x="18109" y="265"/>
                    <a:pt x="14869" y="-154"/>
                    <a:pt x="12439" y="56"/>
                  </a:cubicBezTo>
                  <a:cubicBezTo>
                    <a:pt x="10009" y="265"/>
                    <a:pt x="8389" y="1104"/>
                    <a:pt x="5959" y="3621"/>
                  </a:cubicBezTo>
                  <a:cubicBezTo>
                    <a:pt x="3529" y="6137"/>
                    <a:pt x="289" y="10331"/>
                    <a:pt x="19" y="13477"/>
                  </a:cubicBezTo>
                  <a:cubicBezTo>
                    <a:pt x="-251" y="16623"/>
                    <a:pt x="2449" y="18720"/>
                    <a:pt x="5689" y="19873"/>
                  </a:cubicBezTo>
                  <a:cubicBezTo>
                    <a:pt x="8929" y="21027"/>
                    <a:pt x="12709" y="21236"/>
                    <a:pt x="16489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748327" y="3076318"/>
              <a:ext cx="139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700"/>
                    <a:pt x="4867" y="5400"/>
                    <a:pt x="1782" y="9000"/>
                  </a:cubicBezTo>
                  <a:cubicBezTo>
                    <a:pt x="-1304" y="12600"/>
                    <a:pt x="239" y="171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765424" y="303504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787650" y="3041393"/>
              <a:ext cx="12700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794000" y="3022343"/>
              <a:ext cx="31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28925" y="3047743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832099" y="3009643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851149" y="3000118"/>
              <a:ext cx="4457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10080" y="0"/>
                  </a:moveTo>
                  <a:cubicBezTo>
                    <a:pt x="15840" y="3757"/>
                    <a:pt x="21600" y="7513"/>
                    <a:pt x="19920" y="11113"/>
                  </a:cubicBezTo>
                  <a:cubicBezTo>
                    <a:pt x="18240" y="14713"/>
                    <a:pt x="912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149600" y="3096055"/>
              <a:ext cx="68404" cy="22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85" fill="norm" stroke="1" extrusionOk="0">
                  <a:moveTo>
                    <a:pt x="0" y="9190"/>
                  </a:moveTo>
                  <a:cubicBezTo>
                    <a:pt x="1636" y="11453"/>
                    <a:pt x="3273" y="13716"/>
                    <a:pt x="4091" y="15516"/>
                  </a:cubicBezTo>
                  <a:cubicBezTo>
                    <a:pt x="4909" y="17316"/>
                    <a:pt x="4909" y="18653"/>
                    <a:pt x="4582" y="19682"/>
                  </a:cubicBezTo>
                  <a:cubicBezTo>
                    <a:pt x="4255" y="20710"/>
                    <a:pt x="3600" y="21430"/>
                    <a:pt x="3109" y="21482"/>
                  </a:cubicBezTo>
                  <a:cubicBezTo>
                    <a:pt x="2618" y="21533"/>
                    <a:pt x="2291" y="20916"/>
                    <a:pt x="1800" y="18704"/>
                  </a:cubicBezTo>
                  <a:cubicBezTo>
                    <a:pt x="1309" y="16493"/>
                    <a:pt x="655" y="12687"/>
                    <a:pt x="655" y="9499"/>
                  </a:cubicBezTo>
                  <a:cubicBezTo>
                    <a:pt x="655" y="6310"/>
                    <a:pt x="1309" y="3739"/>
                    <a:pt x="2127" y="2247"/>
                  </a:cubicBezTo>
                  <a:cubicBezTo>
                    <a:pt x="2945" y="756"/>
                    <a:pt x="3927" y="344"/>
                    <a:pt x="5564" y="139"/>
                  </a:cubicBezTo>
                  <a:cubicBezTo>
                    <a:pt x="7200" y="-67"/>
                    <a:pt x="9491" y="-67"/>
                    <a:pt x="12273" y="293"/>
                  </a:cubicBezTo>
                  <a:cubicBezTo>
                    <a:pt x="15055" y="653"/>
                    <a:pt x="18327" y="1373"/>
                    <a:pt x="19964" y="2453"/>
                  </a:cubicBezTo>
                  <a:cubicBezTo>
                    <a:pt x="21600" y="3533"/>
                    <a:pt x="21600" y="4973"/>
                    <a:pt x="19636" y="6207"/>
                  </a:cubicBezTo>
                  <a:cubicBezTo>
                    <a:pt x="17673" y="7442"/>
                    <a:pt x="13745" y="8470"/>
                    <a:pt x="10964" y="8984"/>
                  </a:cubicBezTo>
                  <a:cubicBezTo>
                    <a:pt x="8182" y="9499"/>
                    <a:pt x="6545" y="9499"/>
                    <a:pt x="6218" y="9242"/>
                  </a:cubicBezTo>
                  <a:cubicBezTo>
                    <a:pt x="5891" y="8984"/>
                    <a:pt x="6873" y="8470"/>
                    <a:pt x="7855" y="7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232149" y="3165218"/>
              <a:ext cx="88901" cy="10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618"/>
                  </a:moveTo>
                  <a:cubicBezTo>
                    <a:pt x="3086" y="5236"/>
                    <a:pt x="6171" y="7855"/>
                    <a:pt x="7714" y="10582"/>
                  </a:cubicBezTo>
                  <a:cubicBezTo>
                    <a:pt x="9257" y="13309"/>
                    <a:pt x="9257" y="16145"/>
                    <a:pt x="8871" y="18000"/>
                  </a:cubicBezTo>
                  <a:cubicBezTo>
                    <a:pt x="8486" y="19855"/>
                    <a:pt x="7714" y="20727"/>
                    <a:pt x="6686" y="21164"/>
                  </a:cubicBezTo>
                  <a:cubicBezTo>
                    <a:pt x="5657" y="21600"/>
                    <a:pt x="4371" y="21600"/>
                    <a:pt x="3729" y="19964"/>
                  </a:cubicBezTo>
                  <a:cubicBezTo>
                    <a:pt x="3086" y="18327"/>
                    <a:pt x="3086" y="15055"/>
                    <a:pt x="4757" y="11782"/>
                  </a:cubicBezTo>
                  <a:cubicBezTo>
                    <a:pt x="6429" y="8509"/>
                    <a:pt x="9771" y="5236"/>
                    <a:pt x="12857" y="3273"/>
                  </a:cubicBezTo>
                  <a:cubicBezTo>
                    <a:pt x="15943" y="1309"/>
                    <a:pt x="1877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329060" y="3126559"/>
              <a:ext cx="49140" cy="16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99" fill="norm" stroke="1" extrusionOk="0">
                  <a:moveTo>
                    <a:pt x="20894" y="2943"/>
                  </a:moveTo>
                  <a:cubicBezTo>
                    <a:pt x="19994" y="2260"/>
                    <a:pt x="19094" y="1576"/>
                    <a:pt x="17969" y="961"/>
                  </a:cubicBezTo>
                  <a:cubicBezTo>
                    <a:pt x="16844" y="346"/>
                    <a:pt x="15494" y="-201"/>
                    <a:pt x="13919" y="72"/>
                  </a:cubicBezTo>
                  <a:cubicBezTo>
                    <a:pt x="12344" y="346"/>
                    <a:pt x="10544" y="1440"/>
                    <a:pt x="7844" y="4174"/>
                  </a:cubicBezTo>
                  <a:cubicBezTo>
                    <a:pt x="5144" y="6908"/>
                    <a:pt x="1544" y="11283"/>
                    <a:pt x="419" y="14427"/>
                  </a:cubicBezTo>
                  <a:cubicBezTo>
                    <a:pt x="-706" y="17571"/>
                    <a:pt x="644" y="19485"/>
                    <a:pt x="1994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398308" y="3141779"/>
              <a:ext cx="59267" cy="13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1186" y="2167"/>
                  </a:moveTo>
                  <a:cubicBezTo>
                    <a:pt x="9257" y="2332"/>
                    <a:pt x="7329" y="2497"/>
                    <a:pt x="5786" y="4311"/>
                  </a:cubicBezTo>
                  <a:cubicBezTo>
                    <a:pt x="4243" y="6125"/>
                    <a:pt x="3086" y="9587"/>
                    <a:pt x="2314" y="12143"/>
                  </a:cubicBezTo>
                  <a:cubicBezTo>
                    <a:pt x="1543" y="14699"/>
                    <a:pt x="1157" y="16348"/>
                    <a:pt x="771" y="17667"/>
                  </a:cubicBezTo>
                  <a:cubicBezTo>
                    <a:pt x="386" y="18986"/>
                    <a:pt x="0" y="19975"/>
                    <a:pt x="0" y="19728"/>
                  </a:cubicBezTo>
                  <a:cubicBezTo>
                    <a:pt x="0" y="19480"/>
                    <a:pt x="386" y="17996"/>
                    <a:pt x="1736" y="14864"/>
                  </a:cubicBezTo>
                  <a:cubicBezTo>
                    <a:pt x="3086" y="11731"/>
                    <a:pt x="5400" y="6949"/>
                    <a:pt x="7136" y="4064"/>
                  </a:cubicBezTo>
                  <a:cubicBezTo>
                    <a:pt x="8871" y="1178"/>
                    <a:pt x="10029" y="189"/>
                    <a:pt x="11379" y="24"/>
                  </a:cubicBezTo>
                  <a:cubicBezTo>
                    <a:pt x="12729" y="-141"/>
                    <a:pt x="14271" y="519"/>
                    <a:pt x="15429" y="2497"/>
                  </a:cubicBezTo>
                  <a:cubicBezTo>
                    <a:pt x="16586" y="4476"/>
                    <a:pt x="17357" y="7774"/>
                    <a:pt x="18321" y="11154"/>
                  </a:cubicBezTo>
                  <a:cubicBezTo>
                    <a:pt x="19286" y="14534"/>
                    <a:pt x="20443" y="17996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409950" y="3190618"/>
              <a:ext cx="3492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489324" y="3123943"/>
              <a:ext cx="698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2817" y="0"/>
                  </a:moveTo>
                  <a:cubicBezTo>
                    <a:pt x="7200" y="969"/>
                    <a:pt x="11583" y="1938"/>
                    <a:pt x="15183" y="4015"/>
                  </a:cubicBezTo>
                  <a:cubicBezTo>
                    <a:pt x="18783" y="6092"/>
                    <a:pt x="21600" y="9277"/>
                    <a:pt x="20348" y="12185"/>
                  </a:cubicBezTo>
                  <a:cubicBezTo>
                    <a:pt x="19096" y="15092"/>
                    <a:pt x="13774" y="17723"/>
                    <a:pt x="9704" y="19246"/>
                  </a:cubicBezTo>
                  <a:cubicBezTo>
                    <a:pt x="5635" y="20769"/>
                    <a:pt x="2817" y="211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641725" y="3209668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6800"/>
                    <a:pt x="11160" y="12000"/>
                    <a:pt x="14760" y="8400"/>
                  </a:cubicBezTo>
                  <a:cubicBezTo>
                    <a:pt x="18360" y="4800"/>
                    <a:pt x="199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30625" y="3165218"/>
              <a:ext cx="3175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922815" y="3079494"/>
              <a:ext cx="65619" cy="19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09" fill="norm" stroke="1" extrusionOk="0">
                  <a:moveTo>
                    <a:pt x="2459" y="10269"/>
                  </a:moveTo>
                  <a:cubicBezTo>
                    <a:pt x="2459" y="13456"/>
                    <a:pt x="2459" y="16643"/>
                    <a:pt x="2459" y="18590"/>
                  </a:cubicBezTo>
                  <a:cubicBezTo>
                    <a:pt x="2459" y="20538"/>
                    <a:pt x="2459" y="21246"/>
                    <a:pt x="1961" y="21305"/>
                  </a:cubicBezTo>
                  <a:cubicBezTo>
                    <a:pt x="1463" y="21364"/>
                    <a:pt x="466" y="20774"/>
                    <a:pt x="133" y="18590"/>
                  </a:cubicBezTo>
                  <a:cubicBezTo>
                    <a:pt x="-199" y="16407"/>
                    <a:pt x="133" y="12630"/>
                    <a:pt x="632" y="9502"/>
                  </a:cubicBezTo>
                  <a:cubicBezTo>
                    <a:pt x="1130" y="6374"/>
                    <a:pt x="1795" y="3895"/>
                    <a:pt x="3456" y="2243"/>
                  </a:cubicBezTo>
                  <a:cubicBezTo>
                    <a:pt x="5118" y="590"/>
                    <a:pt x="7776" y="-236"/>
                    <a:pt x="11099" y="59"/>
                  </a:cubicBezTo>
                  <a:cubicBezTo>
                    <a:pt x="14423" y="354"/>
                    <a:pt x="18410" y="1771"/>
                    <a:pt x="19906" y="3541"/>
                  </a:cubicBezTo>
                  <a:cubicBezTo>
                    <a:pt x="21401" y="5312"/>
                    <a:pt x="20404" y="7436"/>
                    <a:pt x="17746" y="8912"/>
                  </a:cubicBezTo>
                  <a:cubicBezTo>
                    <a:pt x="15087" y="10387"/>
                    <a:pt x="10767" y="11213"/>
                    <a:pt x="6447" y="12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000500" y="3149343"/>
              <a:ext cx="69850" cy="9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6821"/>
                  </a:moveTo>
                  <a:cubicBezTo>
                    <a:pt x="2291" y="6594"/>
                    <a:pt x="4582" y="6366"/>
                    <a:pt x="6709" y="7276"/>
                  </a:cubicBezTo>
                  <a:cubicBezTo>
                    <a:pt x="8836" y="8185"/>
                    <a:pt x="10800" y="10232"/>
                    <a:pt x="11291" y="12733"/>
                  </a:cubicBezTo>
                  <a:cubicBezTo>
                    <a:pt x="11782" y="15234"/>
                    <a:pt x="10800" y="18189"/>
                    <a:pt x="9491" y="19781"/>
                  </a:cubicBezTo>
                  <a:cubicBezTo>
                    <a:pt x="8182" y="21373"/>
                    <a:pt x="6545" y="21600"/>
                    <a:pt x="4909" y="20349"/>
                  </a:cubicBezTo>
                  <a:cubicBezTo>
                    <a:pt x="3273" y="19099"/>
                    <a:pt x="1636" y="16371"/>
                    <a:pt x="3109" y="12846"/>
                  </a:cubicBezTo>
                  <a:cubicBezTo>
                    <a:pt x="4582" y="9322"/>
                    <a:pt x="9164" y="5002"/>
                    <a:pt x="12764" y="2728"/>
                  </a:cubicBezTo>
                  <a:cubicBezTo>
                    <a:pt x="16364" y="455"/>
                    <a:pt x="18982" y="2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123334" y="3117568"/>
              <a:ext cx="67666" cy="1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8" fill="norm" stroke="1" extrusionOk="0">
                  <a:moveTo>
                    <a:pt x="21246" y="408"/>
                  </a:moveTo>
                  <a:cubicBezTo>
                    <a:pt x="18920" y="138"/>
                    <a:pt x="16594" y="-132"/>
                    <a:pt x="14932" y="71"/>
                  </a:cubicBezTo>
                  <a:cubicBezTo>
                    <a:pt x="13271" y="273"/>
                    <a:pt x="12274" y="948"/>
                    <a:pt x="9948" y="3108"/>
                  </a:cubicBezTo>
                  <a:cubicBezTo>
                    <a:pt x="7621" y="5268"/>
                    <a:pt x="3966" y="8913"/>
                    <a:pt x="1972" y="11883"/>
                  </a:cubicBezTo>
                  <a:cubicBezTo>
                    <a:pt x="-22" y="14853"/>
                    <a:pt x="-354" y="17148"/>
                    <a:pt x="311" y="18633"/>
                  </a:cubicBezTo>
                  <a:cubicBezTo>
                    <a:pt x="975" y="20118"/>
                    <a:pt x="2637" y="20793"/>
                    <a:pt x="4298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220185" y="3116743"/>
              <a:ext cx="68182" cy="15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0" fill="norm" stroke="1" extrusionOk="0">
                  <a:moveTo>
                    <a:pt x="12768" y="6935"/>
                  </a:moveTo>
                  <a:cubicBezTo>
                    <a:pt x="10442" y="9209"/>
                    <a:pt x="8116" y="11483"/>
                    <a:pt x="6454" y="13330"/>
                  </a:cubicBezTo>
                  <a:cubicBezTo>
                    <a:pt x="4793" y="15177"/>
                    <a:pt x="3796" y="16598"/>
                    <a:pt x="2799" y="17877"/>
                  </a:cubicBezTo>
                  <a:cubicBezTo>
                    <a:pt x="1802" y="19156"/>
                    <a:pt x="805" y="20293"/>
                    <a:pt x="306" y="20506"/>
                  </a:cubicBezTo>
                  <a:cubicBezTo>
                    <a:pt x="-192" y="20719"/>
                    <a:pt x="-192" y="20009"/>
                    <a:pt x="1137" y="17877"/>
                  </a:cubicBezTo>
                  <a:cubicBezTo>
                    <a:pt x="2466" y="15746"/>
                    <a:pt x="5125" y="12193"/>
                    <a:pt x="7783" y="9138"/>
                  </a:cubicBezTo>
                  <a:cubicBezTo>
                    <a:pt x="10442" y="6083"/>
                    <a:pt x="13100" y="3525"/>
                    <a:pt x="15260" y="1962"/>
                  </a:cubicBezTo>
                  <a:cubicBezTo>
                    <a:pt x="17420" y="398"/>
                    <a:pt x="19082" y="-170"/>
                    <a:pt x="19913" y="43"/>
                  </a:cubicBezTo>
                  <a:cubicBezTo>
                    <a:pt x="20743" y="256"/>
                    <a:pt x="20743" y="1251"/>
                    <a:pt x="20910" y="4377"/>
                  </a:cubicBezTo>
                  <a:cubicBezTo>
                    <a:pt x="21076" y="7504"/>
                    <a:pt x="21408" y="12762"/>
                    <a:pt x="21408" y="15959"/>
                  </a:cubicBezTo>
                  <a:cubicBezTo>
                    <a:pt x="21408" y="19156"/>
                    <a:pt x="21076" y="20293"/>
                    <a:pt x="20743" y="20862"/>
                  </a:cubicBezTo>
                  <a:cubicBezTo>
                    <a:pt x="20411" y="21430"/>
                    <a:pt x="20079" y="21430"/>
                    <a:pt x="19746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241799" y="3190618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237754" y="3069968"/>
              <a:ext cx="6754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267" y="21600"/>
                  </a:moveTo>
                  <a:cubicBezTo>
                    <a:pt x="938" y="16800"/>
                    <a:pt x="-391" y="12000"/>
                    <a:pt x="107" y="8400"/>
                  </a:cubicBezTo>
                  <a:cubicBezTo>
                    <a:pt x="606" y="4800"/>
                    <a:pt x="2932" y="2400"/>
                    <a:pt x="6754" y="1200"/>
                  </a:cubicBezTo>
                  <a:cubicBezTo>
                    <a:pt x="10575" y="0"/>
                    <a:pt x="15892" y="0"/>
                    <a:pt x="21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321175" y="3095368"/>
              <a:ext cx="8472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1711" y="0"/>
                  </a:moveTo>
                  <a:cubicBezTo>
                    <a:pt x="15354" y="1575"/>
                    <a:pt x="18998" y="3150"/>
                    <a:pt x="20299" y="5400"/>
                  </a:cubicBezTo>
                  <a:cubicBezTo>
                    <a:pt x="21600" y="7650"/>
                    <a:pt x="20559" y="10575"/>
                    <a:pt x="16786" y="13388"/>
                  </a:cubicBezTo>
                  <a:cubicBezTo>
                    <a:pt x="13012" y="16200"/>
                    <a:pt x="6506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143000" y="3640857"/>
              <a:ext cx="247650" cy="1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7728"/>
                  </a:moveTo>
                  <a:cubicBezTo>
                    <a:pt x="2862" y="3408"/>
                    <a:pt x="5723" y="-912"/>
                    <a:pt x="8862" y="168"/>
                  </a:cubicBezTo>
                  <a:cubicBezTo>
                    <a:pt x="12000" y="1248"/>
                    <a:pt x="15415" y="7728"/>
                    <a:pt x="17585" y="12048"/>
                  </a:cubicBezTo>
                  <a:cubicBezTo>
                    <a:pt x="19754" y="16368"/>
                    <a:pt x="20677" y="18528"/>
                    <a:pt x="21600" y="20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219200" y="3673218"/>
              <a:ext cx="16192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7400"/>
                    <a:pt x="7341" y="13200"/>
                    <a:pt x="10941" y="9600"/>
                  </a:cubicBezTo>
                  <a:cubicBezTo>
                    <a:pt x="14541" y="6000"/>
                    <a:pt x="18071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346200" y="3587493"/>
              <a:ext cx="10718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0" y="0"/>
                  </a:moveTo>
                  <a:cubicBezTo>
                    <a:pt x="4985" y="655"/>
                    <a:pt x="9969" y="1309"/>
                    <a:pt x="13500" y="2291"/>
                  </a:cubicBezTo>
                  <a:cubicBezTo>
                    <a:pt x="17031" y="3273"/>
                    <a:pt x="19108" y="4582"/>
                    <a:pt x="20250" y="5645"/>
                  </a:cubicBezTo>
                  <a:cubicBezTo>
                    <a:pt x="21392" y="6709"/>
                    <a:pt x="21600" y="7527"/>
                    <a:pt x="18692" y="10145"/>
                  </a:cubicBezTo>
                  <a:cubicBezTo>
                    <a:pt x="15785" y="12764"/>
                    <a:pt x="9762" y="17182"/>
                    <a:pt x="3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765481" y="3506934"/>
              <a:ext cx="72934" cy="25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72" fill="norm" stroke="1" extrusionOk="0">
                  <a:moveTo>
                    <a:pt x="873" y="10404"/>
                  </a:moveTo>
                  <a:cubicBezTo>
                    <a:pt x="564" y="13748"/>
                    <a:pt x="256" y="17092"/>
                    <a:pt x="101" y="19035"/>
                  </a:cubicBezTo>
                  <a:cubicBezTo>
                    <a:pt x="-53" y="20978"/>
                    <a:pt x="-53" y="21520"/>
                    <a:pt x="256" y="21339"/>
                  </a:cubicBezTo>
                  <a:cubicBezTo>
                    <a:pt x="564" y="21158"/>
                    <a:pt x="1181" y="20255"/>
                    <a:pt x="1644" y="17950"/>
                  </a:cubicBezTo>
                  <a:cubicBezTo>
                    <a:pt x="2107" y="15646"/>
                    <a:pt x="2416" y="11940"/>
                    <a:pt x="3033" y="8867"/>
                  </a:cubicBezTo>
                  <a:cubicBezTo>
                    <a:pt x="3650" y="5794"/>
                    <a:pt x="4576" y="3354"/>
                    <a:pt x="5810" y="1953"/>
                  </a:cubicBezTo>
                  <a:cubicBezTo>
                    <a:pt x="7044" y="553"/>
                    <a:pt x="8587" y="191"/>
                    <a:pt x="10438" y="56"/>
                  </a:cubicBezTo>
                  <a:cubicBezTo>
                    <a:pt x="12290" y="-80"/>
                    <a:pt x="14450" y="10"/>
                    <a:pt x="16764" y="553"/>
                  </a:cubicBezTo>
                  <a:cubicBezTo>
                    <a:pt x="19078" y="1095"/>
                    <a:pt x="21547" y="2089"/>
                    <a:pt x="21238" y="3580"/>
                  </a:cubicBezTo>
                  <a:cubicBezTo>
                    <a:pt x="20930" y="5071"/>
                    <a:pt x="17844" y="7060"/>
                    <a:pt x="14604" y="8325"/>
                  </a:cubicBezTo>
                  <a:cubicBezTo>
                    <a:pt x="11364" y="9590"/>
                    <a:pt x="7970" y="10133"/>
                    <a:pt x="4576" y="10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844675" y="3625593"/>
              <a:ext cx="60325" cy="8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6943"/>
                  </a:moveTo>
                  <a:cubicBezTo>
                    <a:pt x="1895" y="6429"/>
                    <a:pt x="3789" y="5914"/>
                    <a:pt x="5305" y="6171"/>
                  </a:cubicBezTo>
                  <a:cubicBezTo>
                    <a:pt x="6821" y="6429"/>
                    <a:pt x="7958" y="7457"/>
                    <a:pt x="8905" y="9257"/>
                  </a:cubicBezTo>
                  <a:cubicBezTo>
                    <a:pt x="9853" y="11057"/>
                    <a:pt x="10611" y="13629"/>
                    <a:pt x="10800" y="15557"/>
                  </a:cubicBezTo>
                  <a:cubicBezTo>
                    <a:pt x="10989" y="17486"/>
                    <a:pt x="10611" y="18771"/>
                    <a:pt x="9663" y="19800"/>
                  </a:cubicBezTo>
                  <a:cubicBezTo>
                    <a:pt x="8716" y="20829"/>
                    <a:pt x="7200" y="21600"/>
                    <a:pt x="5495" y="20571"/>
                  </a:cubicBezTo>
                  <a:cubicBezTo>
                    <a:pt x="3789" y="19543"/>
                    <a:pt x="1895" y="16714"/>
                    <a:pt x="2463" y="13371"/>
                  </a:cubicBezTo>
                  <a:cubicBezTo>
                    <a:pt x="3032" y="10029"/>
                    <a:pt x="6063" y="6171"/>
                    <a:pt x="9663" y="3857"/>
                  </a:cubicBezTo>
                  <a:cubicBezTo>
                    <a:pt x="13263" y="1543"/>
                    <a:pt x="17432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958422" y="3561418"/>
              <a:ext cx="64053" cy="17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1" fill="norm" stroke="1" extrusionOk="0">
                  <a:moveTo>
                    <a:pt x="21431" y="2060"/>
                  </a:moveTo>
                  <a:cubicBezTo>
                    <a:pt x="21431" y="1401"/>
                    <a:pt x="21431" y="743"/>
                    <a:pt x="20546" y="348"/>
                  </a:cubicBezTo>
                  <a:cubicBezTo>
                    <a:pt x="19661" y="-47"/>
                    <a:pt x="17890" y="-179"/>
                    <a:pt x="15411" y="348"/>
                  </a:cubicBezTo>
                  <a:cubicBezTo>
                    <a:pt x="12933" y="875"/>
                    <a:pt x="9746" y="2060"/>
                    <a:pt x="6559" y="4497"/>
                  </a:cubicBezTo>
                  <a:cubicBezTo>
                    <a:pt x="3372" y="6933"/>
                    <a:pt x="185" y="10621"/>
                    <a:pt x="8" y="13650"/>
                  </a:cubicBezTo>
                  <a:cubicBezTo>
                    <a:pt x="-169" y="16680"/>
                    <a:pt x="2664" y="19050"/>
                    <a:pt x="5497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086680" y="3558786"/>
              <a:ext cx="65789" cy="17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9" fill="norm" stroke="1" extrusionOk="0">
                  <a:moveTo>
                    <a:pt x="16228" y="3873"/>
                  </a:moveTo>
                  <a:cubicBezTo>
                    <a:pt x="13142" y="7473"/>
                    <a:pt x="10057" y="11073"/>
                    <a:pt x="7828" y="13837"/>
                  </a:cubicBezTo>
                  <a:cubicBezTo>
                    <a:pt x="5600" y="16601"/>
                    <a:pt x="4228" y="18530"/>
                    <a:pt x="3028" y="19751"/>
                  </a:cubicBezTo>
                  <a:cubicBezTo>
                    <a:pt x="1828" y="20973"/>
                    <a:pt x="800" y="21487"/>
                    <a:pt x="285" y="21423"/>
                  </a:cubicBezTo>
                  <a:cubicBezTo>
                    <a:pt x="-229" y="21358"/>
                    <a:pt x="-229" y="20716"/>
                    <a:pt x="1828" y="18337"/>
                  </a:cubicBezTo>
                  <a:cubicBezTo>
                    <a:pt x="3885" y="15958"/>
                    <a:pt x="8000" y="11844"/>
                    <a:pt x="11257" y="8694"/>
                  </a:cubicBezTo>
                  <a:cubicBezTo>
                    <a:pt x="14514" y="5544"/>
                    <a:pt x="16914" y="3358"/>
                    <a:pt x="18457" y="1944"/>
                  </a:cubicBezTo>
                  <a:cubicBezTo>
                    <a:pt x="20000" y="530"/>
                    <a:pt x="20685" y="-113"/>
                    <a:pt x="21028" y="16"/>
                  </a:cubicBezTo>
                  <a:cubicBezTo>
                    <a:pt x="21371" y="144"/>
                    <a:pt x="21371" y="1044"/>
                    <a:pt x="21200" y="3551"/>
                  </a:cubicBezTo>
                  <a:cubicBezTo>
                    <a:pt x="21028" y="6058"/>
                    <a:pt x="20685" y="10173"/>
                    <a:pt x="20171" y="13001"/>
                  </a:cubicBezTo>
                  <a:cubicBezTo>
                    <a:pt x="19657" y="15830"/>
                    <a:pt x="18971" y="17373"/>
                    <a:pt x="18285" y="18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124075" y="3644643"/>
              <a:ext cx="412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108199" y="349859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193924" y="3523993"/>
              <a:ext cx="5108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1271" y="0"/>
                  </a:moveTo>
                  <a:cubicBezTo>
                    <a:pt x="6353" y="1241"/>
                    <a:pt x="11435" y="2483"/>
                    <a:pt x="15247" y="4655"/>
                  </a:cubicBezTo>
                  <a:cubicBezTo>
                    <a:pt x="19059" y="6828"/>
                    <a:pt x="21600" y="9931"/>
                    <a:pt x="19906" y="12848"/>
                  </a:cubicBezTo>
                  <a:cubicBezTo>
                    <a:pt x="18212" y="15766"/>
                    <a:pt x="12282" y="18497"/>
                    <a:pt x="8259" y="19924"/>
                  </a:cubicBezTo>
                  <a:cubicBezTo>
                    <a:pt x="4235" y="21352"/>
                    <a:pt x="2118" y="214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359024" y="3600193"/>
              <a:ext cx="476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336236" y="3647818"/>
              <a:ext cx="76765" cy="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18" fill="norm" stroke="1" extrusionOk="0">
                  <a:moveTo>
                    <a:pt x="1906" y="0"/>
                  </a:moveTo>
                  <a:cubicBezTo>
                    <a:pt x="739" y="7200"/>
                    <a:pt x="-429" y="14400"/>
                    <a:pt x="155" y="18000"/>
                  </a:cubicBezTo>
                  <a:cubicBezTo>
                    <a:pt x="739" y="21600"/>
                    <a:pt x="3074" y="21600"/>
                    <a:pt x="6868" y="20400"/>
                  </a:cubicBezTo>
                  <a:cubicBezTo>
                    <a:pt x="10663" y="19200"/>
                    <a:pt x="15917" y="16800"/>
                    <a:pt x="21171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508249" y="3555743"/>
              <a:ext cx="490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6141"/>
                    <a:pt x="21600" y="12282"/>
                    <a:pt x="19440" y="15882"/>
                  </a:cubicBezTo>
                  <a:cubicBezTo>
                    <a:pt x="17280" y="19482"/>
                    <a:pt x="8640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593974" y="3609718"/>
              <a:ext cx="889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5429"/>
                    <a:pt x="9771" y="9257"/>
                    <a:pt x="13371" y="5657"/>
                  </a:cubicBezTo>
                  <a:cubicBezTo>
                    <a:pt x="16971" y="2057"/>
                    <a:pt x="1928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762250" y="3497535"/>
              <a:ext cx="60325" cy="15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3411" y="7389"/>
                  </a:moveTo>
                  <a:cubicBezTo>
                    <a:pt x="3032" y="11653"/>
                    <a:pt x="2653" y="15916"/>
                    <a:pt x="2084" y="18403"/>
                  </a:cubicBezTo>
                  <a:cubicBezTo>
                    <a:pt x="1516" y="20889"/>
                    <a:pt x="758" y="21600"/>
                    <a:pt x="379" y="21458"/>
                  </a:cubicBezTo>
                  <a:cubicBezTo>
                    <a:pt x="0" y="21316"/>
                    <a:pt x="0" y="20321"/>
                    <a:pt x="2084" y="17266"/>
                  </a:cubicBezTo>
                  <a:cubicBezTo>
                    <a:pt x="4168" y="14211"/>
                    <a:pt x="8337" y="9095"/>
                    <a:pt x="10800" y="6111"/>
                  </a:cubicBezTo>
                  <a:cubicBezTo>
                    <a:pt x="13263" y="3126"/>
                    <a:pt x="14021" y="2274"/>
                    <a:pt x="15158" y="1492"/>
                  </a:cubicBezTo>
                  <a:cubicBezTo>
                    <a:pt x="16295" y="711"/>
                    <a:pt x="17811" y="0"/>
                    <a:pt x="19137" y="0"/>
                  </a:cubicBezTo>
                  <a:cubicBezTo>
                    <a:pt x="20463" y="0"/>
                    <a:pt x="21600" y="711"/>
                    <a:pt x="21600" y="2274"/>
                  </a:cubicBezTo>
                  <a:cubicBezTo>
                    <a:pt x="21600" y="3837"/>
                    <a:pt x="20463" y="6253"/>
                    <a:pt x="16674" y="8384"/>
                  </a:cubicBezTo>
                  <a:cubicBezTo>
                    <a:pt x="12884" y="10516"/>
                    <a:pt x="6442" y="12363"/>
                    <a:pt x="0" y="14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838281" y="3558918"/>
              <a:ext cx="79544" cy="8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40" fill="norm" stroke="1" extrusionOk="0">
                  <a:moveTo>
                    <a:pt x="1728" y="5336"/>
                  </a:moveTo>
                  <a:cubicBezTo>
                    <a:pt x="3131" y="4066"/>
                    <a:pt x="4533" y="2795"/>
                    <a:pt x="5796" y="2541"/>
                  </a:cubicBezTo>
                  <a:cubicBezTo>
                    <a:pt x="7058" y="2287"/>
                    <a:pt x="8180" y="3049"/>
                    <a:pt x="8881" y="4955"/>
                  </a:cubicBezTo>
                  <a:cubicBezTo>
                    <a:pt x="9583" y="6861"/>
                    <a:pt x="9863" y="9911"/>
                    <a:pt x="9162" y="12706"/>
                  </a:cubicBezTo>
                  <a:cubicBezTo>
                    <a:pt x="8461" y="15501"/>
                    <a:pt x="6778" y="18042"/>
                    <a:pt x="5094" y="19567"/>
                  </a:cubicBezTo>
                  <a:cubicBezTo>
                    <a:pt x="3411" y="21092"/>
                    <a:pt x="1728" y="21600"/>
                    <a:pt x="746" y="21219"/>
                  </a:cubicBezTo>
                  <a:cubicBezTo>
                    <a:pt x="-235" y="20838"/>
                    <a:pt x="-516" y="19567"/>
                    <a:pt x="1588" y="16264"/>
                  </a:cubicBezTo>
                  <a:cubicBezTo>
                    <a:pt x="3692" y="12960"/>
                    <a:pt x="8180" y="7624"/>
                    <a:pt x="11827" y="4574"/>
                  </a:cubicBezTo>
                  <a:cubicBezTo>
                    <a:pt x="15474" y="1525"/>
                    <a:pt x="18279" y="762"/>
                    <a:pt x="210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971051" y="3505818"/>
              <a:ext cx="64250" cy="15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1" fill="norm" stroke="1" extrusionOk="0">
                  <a:moveTo>
                    <a:pt x="21150" y="1609"/>
                  </a:moveTo>
                  <a:cubicBezTo>
                    <a:pt x="20453" y="889"/>
                    <a:pt x="19756" y="169"/>
                    <a:pt x="18711" y="25"/>
                  </a:cubicBezTo>
                  <a:cubicBezTo>
                    <a:pt x="17666" y="-119"/>
                    <a:pt x="16273" y="313"/>
                    <a:pt x="12963" y="2545"/>
                  </a:cubicBezTo>
                  <a:cubicBezTo>
                    <a:pt x="9653" y="4777"/>
                    <a:pt x="4427" y="8809"/>
                    <a:pt x="1989" y="12265"/>
                  </a:cubicBezTo>
                  <a:cubicBezTo>
                    <a:pt x="-450" y="15721"/>
                    <a:pt x="-102" y="18601"/>
                    <a:pt x="247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059641" y="3483661"/>
              <a:ext cx="79845" cy="16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4" fill="norm" stroke="1" extrusionOk="0">
                  <a:moveTo>
                    <a:pt x="13926" y="7074"/>
                  </a:moveTo>
                  <a:cubicBezTo>
                    <a:pt x="12505" y="7074"/>
                    <a:pt x="11084" y="7074"/>
                    <a:pt x="9805" y="8062"/>
                  </a:cubicBezTo>
                  <a:cubicBezTo>
                    <a:pt x="8526" y="9050"/>
                    <a:pt x="7389" y="11027"/>
                    <a:pt x="5968" y="13003"/>
                  </a:cubicBezTo>
                  <a:cubicBezTo>
                    <a:pt x="4547" y="14980"/>
                    <a:pt x="2842" y="16956"/>
                    <a:pt x="1705" y="18298"/>
                  </a:cubicBezTo>
                  <a:cubicBezTo>
                    <a:pt x="568" y="19639"/>
                    <a:pt x="0" y="20345"/>
                    <a:pt x="0" y="20274"/>
                  </a:cubicBezTo>
                  <a:cubicBezTo>
                    <a:pt x="0" y="20203"/>
                    <a:pt x="568" y="19356"/>
                    <a:pt x="3126" y="16815"/>
                  </a:cubicBezTo>
                  <a:cubicBezTo>
                    <a:pt x="5684" y="14274"/>
                    <a:pt x="10232" y="10039"/>
                    <a:pt x="13074" y="7215"/>
                  </a:cubicBezTo>
                  <a:cubicBezTo>
                    <a:pt x="15916" y="4392"/>
                    <a:pt x="17053" y="2980"/>
                    <a:pt x="18189" y="1850"/>
                  </a:cubicBezTo>
                  <a:cubicBezTo>
                    <a:pt x="19326" y="721"/>
                    <a:pt x="20463" y="-126"/>
                    <a:pt x="21032" y="15"/>
                  </a:cubicBezTo>
                  <a:cubicBezTo>
                    <a:pt x="21600" y="156"/>
                    <a:pt x="21600" y="1286"/>
                    <a:pt x="20889" y="3827"/>
                  </a:cubicBezTo>
                  <a:cubicBezTo>
                    <a:pt x="20179" y="6368"/>
                    <a:pt x="18758" y="10321"/>
                    <a:pt x="17337" y="13498"/>
                  </a:cubicBezTo>
                  <a:cubicBezTo>
                    <a:pt x="15916" y="16674"/>
                    <a:pt x="14495" y="19074"/>
                    <a:pt x="13074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088216" y="3587493"/>
              <a:ext cx="42334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4400"/>
                    <a:pt x="0" y="7200"/>
                    <a:pt x="0" y="3600"/>
                  </a:cubicBezTo>
                  <a:cubicBezTo>
                    <a:pt x="0" y="0"/>
                    <a:pt x="2700" y="0"/>
                    <a:pt x="6750" y="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181349" y="3482718"/>
              <a:ext cx="244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0" y="0"/>
                  </a:moveTo>
                  <a:cubicBezTo>
                    <a:pt x="9900" y="2731"/>
                    <a:pt x="19800" y="5462"/>
                    <a:pt x="20700" y="9062"/>
                  </a:cubicBezTo>
                  <a:cubicBezTo>
                    <a:pt x="21600" y="12662"/>
                    <a:pt x="13500" y="17131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9" name="Drawing"/>
          <p:cNvGrpSpPr/>
          <p:nvPr/>
        </p:nvGrpSpPr>
        <p:grpSpPr>
          <a:xfrm>
            <a:off x="3550796" y="3246565"/>
            <a:ext cx="6520304" cy="3282866"/>
            <a:chOff x="0" y="0"/>
            <a:chExt cx="6520303" cy="3282864"/>
          </a:xfrm>
        </p:grpSpPr>
        <p:sp>
          <p:nvSpPr>
            <p:cNvPr id="1298" name="Line"/>
            <p:cNvSpPr/>
            <p:nvPr/>
          </p:nvSpPr>
          <p:spPr>
            <a:xfrm>
              <a:off x="794050" y="120393"/>
              <a:ext cx="4904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71"/>
                    <a:pt x="-1585" y="8542"/>
                    <a:pt x="575" y="12142"/>
                  </a:cubicBezTo>
                  <a:cubicBezTo>
                    <a:pt x="2735" y="15742"/>
                    <a:pt x="11375" y="1867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86572" y="96513"/>
              <a:ext cx="95503" cy="21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73" fill="norm" stroke="1" extrusionOk="0">
                  <a:moveTo>
                    <a:pt x="627" y="3696"/>
                  </a:moveTo>
                  <a:cubicBezTo>
                    <a:pt x="395" y="3055"/>
                    <a:pt x="162" y="2413"/>
                    <a:pt x="46" y="1825"/>
                  </a:cubicBezTo>
                  <a:cubicBezTo>
                    <a:pt x="-70" y="1237"/>
                    <a:pt x="-70" y="702"/>
                    <a:pt x="1324" y="328"/>
                  </a:cubicBezTo>
                  <a:cubicBezTo>
                    <a:pt x="2717" y="-46"/>
                    <a:pt x="5504" y="-260"/>
                    <a:pt x="8872" y="595"/>
                  </a:cubicBezTo>
                  <a:cubicBezTo>
                    <a:pt x="12240" y="1451"/>
                    <a:pt x="16188" y="3376"/>
                    <a:pt x="18511" y="5621"/>
                  </a:cubicBezTo>
                  <a:cubicBezTo>
                    <a:pt x="20833" y="7867"/>
                    <a:pt x="21530" y="10433"/>
                    <a:pt x="20485" y="12839"/>
                  </a:cubicBezTo>
                  <a:cubicBezTo>
                    <a:pt x="19440" y="15245"/>
                    <a:pt x="16653" y="17490"/>
                    <a:pt x="14214" y="18881"/>
                  </a:cubicBezTo>
                  <a:cubicBezTo>
                    <a:pt x="11775" y="20271"/>
                    <a:pt x="9685" y="20805"/>
                    <a:pt x="8059" y="21073"/>
                  </a:cubicBezTo>
                  <a:cubicBezTo>
                    <a:pt x="6433" y="21340"/>
                    <a:pt x="5272" y="21340"/>
                    <a:pt x="4459" y="21073"/>
                  </a:cubicBezTo>
                  <a:cubicBezTo>
                    <a:pt x="3646" y="20805"/>
                    <a:pt x="3182" y="20271"/>
                    <a:pt x="3414" y="19522"/>
                  </a:cubicBezTo>
                  <a:cubicBezTo>
                    <a:pt x="3646" y="18774"/>
                    <a:pt x="4575" y="17811"/>
                    <a:pt x="5504" y="16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07375" y="183269"/>
              <a:ext cx="72554" cy="7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55" fill="norm" stroke="1" extrusionOk="0">
                  <a:moveTo>
                    <a:pt x="2677" y="8582"/>
                  </a:moveTo>
                  <a:cubicBezTo>
                    <a:pt x="4243" y="8862"/>
                    <a:pt x="5808" y="9143"/>
                    <a:pt x="7530" y="8582"/>
                  </a:cubicBezTo>
                  <a:cubicBezTo>
                    <a:pt x="9251" y="8021"/>
                    <a:pt x="11130" y="6618"/>
                    <a:pt x="12069" y="5075"/>
                  </a:cubicBezTo>
                  <a:cubicBezTo>
                    <a:pt x="13008" y="3532"/>
                    <a:pt x="13008" y="1849"/>
                    <a:pt x="12225" y="867"/>
                  </a:cubicBezTo>
                  <a:cubicBezTo>
                    <a:pt x="11443" y="-114"/>
                    <a:pt x="9877" y="-395"/>
                    <a:pt x="7999" y="727"/>
                  </a:cubicBezTo>
                  <a:cubicBezTo>
                    <a:pt x="6121" y="1849"/>
                    <a:pt x="3930" y="4374"/>
                    <a:pt x="2364" y="7179"/>
                  </a:cubicBezTo>
                  <a:cubicBezTo>
                    <a:pt x="799" y="9984"/>
                    <a:pt x="-140" y="13070"/>
                    <a:pt x="17" y="15735"/>
                  </a:cubicBezTo>
                  <a:cubicBezTo>
                    <a:pt x="173" y="18400"/>
                    <a:pt x="1425" y="20644"/>
                    <a:pt x="5182" y="20924"/>
                  </a:cubicBezTo>
                  <a:cubicBezTo>
                    <a:pt x="8938" y="21205"/>
                    <a:pt x="15199" y="19522"/>
                    <a:pt x="21460" y="17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35947" y="60068"/>
              <a:ext cx="51932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8174" y="0"/>
                    <a:pt x="15150" y="0"/>
                    <a:pt x="12774" y="229"/>
                  </a:cubicBezTo>
                  <a:cubicBezTo>
                    <a:pt x="10398" y="457"/>
                    <a:pt x="8670" y="914"/>
                    <a:pt x="6510" y="2629"/>
                  </a:cubicBezTo>
                  <a:cubicBezTo>
                    <a:pt x="4350" y="4343"/>
                    <a:pt x="1758" y="7314"/>
                    <a:pt x="678" y="10286"/>
                  </a:cubicBezTo>
                  <a:cubicBezTo>
                    <a:pt x="-402" y="13257"/>
                    <a:pt x="30" y="16229"/>
                    <a:pt x="462" y="18000"/>
                  </a:cubicBezTo>
                  <a:cubicBezTo>
                    <a:pt x="894" y="19771"/>
                    <a:pt x="1326" y="20343"/>
                    <a:pt x="2622" y="20743"/>
                  </a:cubicBezTo>
                  <a:cubicBezTo>
                    <a:pt x="3918" y="21143"/>
                    <a:pt x="6078" y="21371"/>
                    <a:pt x="82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22054" y="177543"/>
              <a:ext cx="49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21600"/>
                  </a:moveTo>
                  <a:cubicBezTo>
                    <a:pt x="988" y="18720"/>
                    <a:pt x="-362" y="15840"/>
                    <a:pt x="88" y="13320"/>
                  </a:cubicBezTo>
                  <a:cubicBezTo>
                    <a:pt x="538" y="10800"/>
                    <a:pt x="2788" y="8640"/>
                    <a:pt x="6613" y="6480"/>
                  </a:cubicBezTo>
                  <a:cubicBezTo>
                    <a:pt x="10438" y="4320"/>
                    <a:pt x="15838" y="2160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23124" y="40781"/>
              <a:ext cx="53655" cy="7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1" fill="norm" stroke="1" extrusionOk="0">
                  <a:moveTo>
                    <a:pt x="2413" y="6550"/>
                  </a:moveTo>
                  <a:cubicBezTo>
                    <a:pt x="1566" y="8092"/>
                    <a:pt x="719" y="9635"/>
                    <a:pt x="296" y="11332"/>
                  </a:cubicBezTo>
                  <a:cubicBezTo>
                    <a:pt x="-128" y="13030"/>
                    <a:pt x="-128" y="14881"/>
                    <a:pt x="507" y="15035"/>
                  </a:cubicBezTo>
                  <a:cubicBezTo>
                    <a:pt x="1143" y="15190"/>
                    <a:pt x="2413" y="13647"/>
                    <a:pt x="3472" y="11332"/>
                  </a:cubicBezTo>
                  <a:cubicBezTo>
                    <a:pt x="4531" y="9018"/>
                    <a:pt x="5378" y="5932"/>
                    <a:pt x="6437" y="3772"/>
                  </a:cubicBezTo>
                  <a:cubicBezTo>
                    <a:pt x="7496" y="1612"/>
                    <a:pt x="8766" y="378"/>
                    <a:pt x="10460" y="70"/>
                  </a:cubicBezTo>
                  <a:cubicBezTo>
                    <a:pt x="12154" y="-239"/>
                    <a:pt x="14272" y="378"/>
                    <a:pt x="16178" y="4081"/>
                  </a:cubicBezTo>
                  <a:cubicBezTo>
                    <a:pt x="18084" y="7784"/>
                    <a:pt x="19778" y="14572"/>
                    <a:pt x="21472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14828" y="32041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400"/>
                    <a:pt x="6109" y="13200"/>
                    <a:pt x="9709" y="9600"/>
                  </a:cubicBezTo>
                  <a:cubicBezTo>
                    <a:pt x="13309" y="6000"/>
                    <a:pt x="17455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78328" y="352168"/>
              <a:ext cx="13652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8000"/>
                    <a:pt x="9377" y="14400"/>
                    <a:pt x="12977" y="10800"/>
                  </a:cubicBezTo>
                  <a:cubicBezTo>
                    <a:pt x="16577" y="7200"/>
                    <a:pt x="1908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202178" y="202943"/>
              <a:ext cx="31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205353" y="247393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811167" y="26151"/>
              <a:ext cx="62120" cy="27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83" fill="norm" stroke="1" extrusionOk="0">
                  <a:moveTo>
                    <a:pt x="1266" y="9495"/>
                  </a:moveTo>
                  <a:cubicBezTo>
                    <a:pt x="912" y="11949"/>
                    <a:pt x="558" y="14404"/>
                    <a:pt x="558" y="16204"/>
                  </a:cubicBezTo>
                  <a:cubicBezTo>
                    <a:pt x="558" y="18004"/>
                    <a:pt x="912" y="19149"/>
                    <a:pt x="1266" y="20008"/>
                  </a:cubicBezTo>
                  <a:cubicBezTo>
                    <a:pt x="1620" y="20867"/>
                    <a:pt x="1975" y="21440"/>
                    <a:pt x="2329" y="21481"/>
                  </a:cubicBezTo>
                  <a:cubicBezTo>
                    <a:pt x="2683" y="21522"/>
                    <a:pt x="3037" y="21031"/>
                    <a:pt x="2860" y="19436"/>
                  </a:cubicBezTo>
                  <a:cubicBezTo>
                    <a:pt x="2683" y="17840"/>
                    <a:pt x="1975" y="15140"/>
                    <a:pt x="1266" y="12563"/>
                  </a:cubicBezTo>
                  <a:cubicBezTo>
                    <a:pt x="558" y="9986"/>
                    <a:pt x="-150" y="7531"/>
                    <a:pt x="27" y="5649"/>
                  </a:cubicBezTo>
                  <a:cubicBezTo>
                    <a:pt x="204" y="3767"/>
                    <a:pt x="1266" y="2458"/>
                    <a:pt x="2683" y="1599"/>
                  </a:cubicBezTo>
                  <a:cubicBezTo>
                    <a:pt x="4099" y="740"/>
                    <a:pt x="5870" y="331"/>
                    <a:pt x="7640" y="127"/>
                  </a:cubicBezTo>
                  <a:cubicBezTo>
                    <a:pt x="9411" y="-78"/>
                    <a:pt x="11181" y="-78"/>
                    <a:pt x="13660" y="454"/>
                  </a:cubicBezTo>
                  <a:cubicBezTo>
                    <a:pt x="16139" y="986"/>
                    <a:pt x="19325" y="2049"/>
                    <a:pt x="20388" y="3195"/>
                  </a:cubicBezTo>
                  <a:cubicBezTo>
                    <a:pt x="21450" y="4340"/>
                    <a:pt x="20388" y="5567"/>
                    <a:pt x="17024" y="6795"/>
                  </a:cubicBezTo>
                  <a:cubicBezTo>
                    <a:pt x="13660" y="8022"/>
                    <a:pt x="7994" y="9249"/>
                    <a:pt x="2329" y="10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864622" y="148968"/>
              <a:ext cx="74157" cy="10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8808"/>
                  </a:moveTo>
                  <a:cubicBezTo>
                    <a:pt x="21" y="7759"/>
                    <a:pt x="-283" y="6711"/>
                    <a:pt x="478" y="6082"/>
                  </a:cubicBezTo>
                  <a:cubicBezTo>
                    <a:pt x="1238" y="5452"/>
                    <a:pt x="3063" y="5243"/>
                    <a:pt x="5193" y="6186"/>
                  </a:cubicBezTo>
                  <a:cubicBezTo>
                    <a:pt x="7323" y="7130"/>
                    <a:pt x="9756" y="9227"/>
                    <a:pt x="10973" y="11639"/>
                  </a:cubicBezTo>
                  <a:cubicBezTo>
                    <a:pt x="12190" y="14050"/>
                    <a:pt x="12190" y="16777"/>
                    <a:pt x="11278" y="18664"/>
                  </a:cubicBezTo>
                  <a:cubicBezTo>
                    <a:pt x="10365" y="20551"/>
                    <a:pt x="8540" y="21600"/>
                    <a:pt x="7323" y="21600"/>
                  </a:cubicBezTo>
                  <a:cubicBezTo>
                    <a:pt x="6106" y="21600"/>
                    <a:pt x="5497" y="20551"/>
                    <a:pt x="5497" y="18350"/>
                  </a:cubicBezTo>
                  <a:cubicBezTo>
                    <a:pt x="5497" y="16148"/>
                    <a:pt x="6106" y="12792"/>
                    <a:pt x="8844" y="9542"/>
                  </a:cubicBezTo>
                  <a:cubicBezTo>
                    <a:pt x="11582" y="6291"/>
                    <a:pt x="16449" y="3146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011803" y="117218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008628" y="206118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256278" y="44227"/>
              <a:ext cx="95251" cy="20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1340"/>
                  </a:moveTo>
                  <a:cubicBezTo>
                    <a:pt x="20400" y="780"/>
                    <a:pt x="19200" y="221"/>
                    <a:pt x="17280" y="53"/>
                  </a:cubicBezTo>
                  <a:cubicBezTo>
                    <a:pt x="15360" y="-115"/>
                    <a:pt x="12720" y="109"/>
                    <a:pt x="9960" y="892"/>
                  </a:cubicBezTo>
                  <a:cubicBezTo>
                    <a:pt x="7200" y="1676"/>
                    <a:pt x="4320" y="3019"/>
                    <a:pt x="2640" y="5425"/>
                  </a:cubicBezTo>
                  <a:cubicBezTo>
                    <a:pt x="960" y="7831"/>
                    <a:pt x="480" y="11301"/>
                    <a:pt x="240" y="13875"/>
                  </a:cubicBezTo>
                  <a:cubicBezTo>
                    <a:pt x="0" y="16449"/>
                    <a:pt x="0" y="18127"/>
                    <a:pt x="0" y="19247"/>
                  </a:cubicBezTo>
                  <a:cubicBezTo>
                    <a:pt x="0" y="20366"/>
                    <a:pt x="0" y="20925"/>
                    <a:pt x="720" y="21205"/>
                  </a:cubicBezTo>
                  <a:cubicBezTo>
                    <a:pt x="1440" y="21485"/>
                    <a:pt x="2880" y="21485"/>
                    <a:pt x="5760" y="20981"/>
                  </a:cubicBezTo>
                  <a:cubicBezTo>
                    <a:pt x="8640" y="20478"/>
                    <a:pt x="12960" y="19470"/>
                    <a:pt x="17280" y="1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275328" y="155318"/>
              <a:ext cx="381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497578" y="126743"/>
              <a:ext cx="2000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21600"/>
                    <a:pt x="7314" y="21600"/>
                    <a:pt x="10514" y="20700"/>
                  </a:cubicBezTo>
                  <a:cubicBezTo>
                    <a:pt x="13714" y="19800"/>
                    <a:pt x="16457" y="18000"/>
                    <a:pt x="18229" y="14400"/>
                  </a:cubicBezTo>
                  <a:cubicBezTo>
                    <a:pt x="20000" y="10800"/>
                    <a:pt x="20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661046" y="79118"/>
              <a:ext cx="6783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506" y="1234"/>
                  </a:moveTo>
                  <a:cubicBezTo>
                    <a:pt x="1177" y="617"/>
                    <a:pt x="-152" y="0"/>
                    <a:pt x="14" y="0"/>
                  </a:cubicBezTo>
                  <a:cubicBezTo>
                    <a:pt x="180" y="0"/>
                    <a:pt x="1842" y="617"/>
                    <a:pt x="5331" y="1851"/>
                  </a:cubicBezTo>
                  <a:cubicBezTo>
                    <a:pt x="8820" y="3086"/>
                    <a:pt x="14137" y="4937"/>
                    <a:pt x="17294" y="6274"/>
                  </a:cubicBezTo>
                  <a:cubicBezTo>
                    <a:pt x="20451" y="7611"/>
                    <a:pt x="21448" y="8434"/>
                    <a:pt x="21282" y="9360"/>
                  </a:cubicBezTo>
                  <a:cubicBezTo>
                    <a:pt x="21116" y="10286"/>
                    <a:pt x="19786" y="11314"/>
                    <a:pt x="16463" y="12754"/>
                  </a:cubicBezTo>
                  <a:cubicBezTo>
                    <a:pt x="13140" y="14194"/>
                    <a:pt x="7823" y="16046"/>
                    <a:pt x="4833" y="17589"/>
                  </a:cubicBezTo>
                  <a:cubicBezTo>
                    <a:pt x="1842" y="19131"/>
                    <a:pt x="1177" y="20366"/>
                    <a:pt x="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897628" y="37843"/>
              <a:ext cx="19051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88"/>
                    <a:pt x="16800" y="6776"/>
                    <a:pt x="13200" y="10376"/>
                  </a:cubicBezTo>
                  <a:cubicBezTo>
                    <a:pt x="9600" y="13976"/>
                    <a:pt x="480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929378" y="66418"/>
              <a:ext cx="15876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40"/>
                    <a:pt x="12960" y="9280"/>
                    <a:pt x="9360" y="12880"/>
                  </a:cubicBezTo>
                  <a:cubicBezTo>
                    <a:pt x="5760" y="16480"/>
                    <a:pt x="2880" y="19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917301" y="-1"/>
              <a:ext cx="97804" cy="19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57" fill="norm" stroke="1" extrusionOk="0">
                  <a:moveTo>
                    <a:pt x="554" y="4131"/>
                  </a:moveTo>
                  <a:cubicBezTo>
                    <a:pt x="95" y="3322"/>
                    <a:pt x="-365" y="2514"/>
                    <a:pt x="439" y="1763"/>
                  </a:cubicBezTo>
                  <a:cubicBezTo>
                    <a:pt x="1244" y="1012"/>
                    <a:pt x="3312" y="319"/>
                    <a:pt x="6184" y="88"/>
                  </a:cubicBezTo>
                  <a:cubicBezTo>
                    <a:pt x="9056" y="-143"/>
                    <a:pt x="12733" y="88"/>
                    <a:pt x="15031" y="723"/>
                  </a:cubicBezTo>
                  <a:cubicBezTo>
                    <a:pt x="17329" y="1359"/>
                    <a:pt x="18248" y="2398"/>
                    <a:pt x="16984" y="3900"/>
                  </a:cubicBezTo>
                  <a:cubicBezTo>
                    <a:pt x="15720" y="5401"/>
                    <a:pt x="12273" y="7365"/>
                    <a:pt x="9861" y="8405"/>
                  </a:cubicBezTo>
                  <a:cubicBezTo>
                    <a:pt x="7448" y="9444"/>
                    <a:pt x="6069" y="9560"/>
                    <a:pt x="5839" y="9791"/>
                  </a:cubicBezTo>
                  <a:cubicBezTo>
                    <a:pt x="5609" y="10022"/>
                    <a:pt x="6529" y="10368"/>
                    <a:pt x="8941" y="11523"/>
                  </a:cubicBezTo>
                  <a:cubicBezTo>
                    <a:pt x="11354" y="12678"/>
                    <a:pt x="15261" y="14642"/>
                    <a:pt x="17558" y="16432"/>
                  </a:cubicBezTo>
                  <a:cubicBezTo>
                    <a:pt x="19856" y="18223"/>
                    <a:pt x="20546" y="19840"/>
                    <a:pt x="21235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368618" y="107407"/>
              <a:ext cx="53988" cy="11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75" fill="norm" stroke="1" extrusionOk="0">
                  <a:moveTo>
                    <a:pt x="20365" y="4294"/>
                  </a:moveTo>
                  <a:cubicBezTo>
                    <a:pt x="19957" y="3285"/>
                    <a:pt x="19550" y="2275"/>
                    <a:pt x="17308" y="1367"/>
                  </a:cubicBezTo>
                  <a:cubicBezTo>
                    <a:pt x="15067" y="458"/>
                    <a:pt x="10991" y="-349"/>
                    <a:pt x="7731" y="156"/>
                  </a:cubicBezTo>
                  <a:cubicBezTo>
                    <a:pt x="4471" y="660"/>
                    <a:pt x="2025" y="2477"/>
                    <a:pt x="803" y="3890"/>
                  </a:cubicBezTo>
                  <a:cubicBezTo>
                    <a:pt x="-420" y="5303"/>
                    <a:pt x="-420" y="6313"/>
                    <a:pt x="2025" y="7928"/>
                  </a:cubicBezTo>
                  <a:cubicBezTo>
                    <a:pt x="4471" y="9543"/>
                    <a:pt x="9361" y="11763"/>
                    <a:pt x="12825" y="13277"/>
                  </a:cubicBezTo>
                  <a:cubicBezTo>
                    <a:pt x="16289" y="14791"/>
                    <a:pt x="18327" y="15599"/>
                    <a:pt x="19550" y="16507"/>
                  </a:cubicBezTo>
                  <a:cubicBezTo>
                    <a:pt x="20772" y="17415"/>
                    <a:pt x="21180" y="18425"/>
                    <a:pt x="20365" y="19232"/>
                  </a:cubicBezTo>
                  <a:cubicBezTo>
                    <a:pt x="19550" y="20040"/>
                    <a:pt x="17512" y="20645"/>
                    <a:pt x="15271" y="20948"/>
                  </a:cubicBezTo>
                  <a:cubicBezTo>
                    <a:pt x="13029" y="21251"/>
                    <a:pt x="10584" y="21251"/>
                    <a:pt x="9565" y="20948"/>
                  </a:cubicBezTo>
                  <a:cubicBezTo>
                    <a:pt x="8546" y="20645"/>
                    <a:pt x="8954" y="20040"/>
                    <a:pt x="9361" y="1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462960" y="135210"/>
              <a:ext cx="66494" cy="7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6" fill="norm" stroke="1" extrusionOk="0">
                  <a:moveTo>
                    <a:pt x="1998" y="2257"/>
                  </a:moveTo>
                  <a:cubicBezTo>
                    <a:pt x="1312" y="5803"/>
                    <a:pt x="627" y="9349"/>
                    <a:pt x="284" y="11928"/>
                  </a:cubicBezTo>
                  <a:cubicBezTo>
                    <a:pt x="-59" y="14507"/>
                    <a:pt x="-59" y="16119"/>
                    <a:pt x="112" y="17731"/>
                  </a:cubicBezTo>
                  <a:cubicBezTo>
                    <a:pt x="284" y="19343"/>
                    <a:pt x="627" y="20955"/>
                    <a:pt x="1655" y="21278"/>
                  </a:cubicBezTo>
                  <a:cubicBezTo>
                    <a:pt x="2684" y="21600"/>
                    <a:pt x="4398" y="20633"/>
                    <a:pt x="6798" y="17409"/>
                  </a:cubicBezTo>
                  <a:cubicBezTo>
                    <a:pt x="9198" y="14185"/>
                    <a:pt x="12284" y="8704"/>
                    <a:pt x="14170" y="5158"/>
                  </a:cubicBezTo>
                  <a:cubicBezTo>
                    <a:pt x="16055" y="1612"/>
                    <a:pt x="16741" y="0"/>
                    <a:pt x="17084" y="0"/>
                  </a:cubicBezTo>
                  <a:cubicBezTo>
                    <a:pt x="17427" y="0"/>
                    <a:pt x="17427" y="1612"/>
                    <a:pt x="17427" y="4030"/>
                  </a:cubicBezTo>
                  <a:cubicBezTo>
                    <a:pt x="17427" y="6448"/>
                    <a:pt x="17427" y="9672"/>
                    <a:pt x="18112" y="11767"/>
                  </a:cubicBezTo>
                  <a:cubicBezTo>
                    <a:pt x="18798" y="13863"/>
                    <a:pt x="20170" y="14830"/>
                    <a:pt x="21541" y="15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561793" y="119236"/>
              <a:ext cx="43861" cy="6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5" fill="norm" stroke="1" extrusionOk="0">
                  <a:moveTo>
                    <a:pt x="18227" y="3460"/>
                  </a:moveTo>
                  <a:cubicBezTo>
                    <a:pt x="16684" y="2089"/>
                    <a:pt x="15142" y="718"/>
                    <a:pt x="13084" y="203"/>
                  </a:cubicBezTo>
                  <a:cubicBezTo>
                    <a:pt x="11027" y="-311"/>
                    <a:pt x="8456" y="32"/>
                    <a:pt x="6142" y="2603"/>
                  </a:cubicBezTo>
                  <a:cubicBezTo>
                    <a:pt x="3827" y="5175"/>
                    <a:pt x="1770" y="9975"/>
                    <a:pt x="742" y="13232"/>
                  </a:cubicBezTo>
                  <a:cubicBezTo>
                    <a:pt x="-287" y="16489"/>
                    <a:pt x="-287" y="18203"/>
                    <a:pt x="999" y="19403"/>
                  </a:cubicBezTo>
                  <a:cubicBezTo>
                    <a:pt x="2284" y="20603"/>
                    <a:pt x="4856" y="21289"/>
                    <a:pt x="8456" y="20946"/>
                  </a:cubicBezTo>
                  <a:cubicBezTo>
                    <a:pt x="12056" y="20603"/>
                    <a:pt x="16684" y="19232"/>
                    <a:pt x="21313" y="17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624939" y="37843"/>
              <a:ext cx="47390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5733" y="0"/>
                  </a:moveTo>
                  <a:cubicBezTo>
                    <a:pt x="13813" y="613"/>
                    <a:pt x="11893" y="1226"/>
                    <a:pt x="10453" y="2911"/>
                  </a:cubicBezTo>
                  <a:cubicBezTo>
                    <a:pt x="9013" y="4596"/>
                    <a:pt x="8053" y="7353"/>
                    <a:pt x="6613" y="10340"/>
                  </a:cubicBezTo>
                  <a:cubicBezTo>
                    <a:pt x="5173" y="13328"/>
                    <a:pt x="3253" y="16545"/>
                    <a:pt x="2053" y="18536"/>
                  </a:cubicBezTo>
                  <a:cubicBezTo>
                    <a:pt x="853" y="20528"/>
                    <a:pt x="373" y="21294"/>
                    <a:pt x="133" y="21294"/>
                  </a:cubicBezTo>
                  <a:cubicBezTo>
                    <a:pt x="-107" y="21294"/>
                    <a:pt x="-107" y="20528"/>
                    <a:pt x="853" y="19302"/>
                  </a:cubicBezTo>
                  <a:cubicBezTo>
                    <a:pt x="1813" y="18077"/>
                    <a:pt x="3733" y="16391"/>
                    <a:pt x="5413" y="15166"/>
                  </a:cubicBezTo>
                  <a:cubicBezTo>
                    <a:pt x="7093" y="13940"/>
                    <a:pt x="8533" y="13174"/>
                    <a:pt x="10213" y="12562"/>
                  </a:cubicBezTo>
                  <a:cubicBezTo>
                    <a:pt x="11893" y="11949"/>
                    <a:pt x="13813" y="11489"/>
                    <a:pt x="15493" y="11566"/>
                  </a:cubicBezTo>
                  <a:cubicBezTo>
                    <a:pt x="17173" y="11643"/>
                    <a:pt x="18613" y="12255"/>
                    <a:pt x="19573" y="14017"/>
                  </a:cubicBezTo>
                  <a:cubicBezTo>
                    <a:pt x="20533" y="15779"/>
                    <a:pt x="21013" y="18689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973953" y="18793"/>
              <a:ext cx="38101" cy="17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200" y="0"/>
                  </a:moveTo>
                  <a:cubicBezTo>
                    <a:pt x="13200" y="2328"/>
                    <a:pt x="10200" y="4656"/>
                    <a:pt x="7500" y="7502"/>
                  </a:cubicBezTo>
                  <a:cubicBezTo>
                    <a:pt x="4800" y="10347"/>
                    <a:pt x="2400" y="13710"/>
                    <a:pt x="1200" y="15844"/>
                  </a:cubicBezTo>
                  <a:cubicBezTo>
                    <a:pt x="0" y="17978"/>
                    <a:pt x="0" y="18884"/>
                    <a:pt x="0" y="19660"/>
                  </a:cubicBezTo>
                  <a:cubicBezTo>
                    <a:pt x="0" y="20436"/>
                    <a:pt x="0" y="21083"/>
                    <a:pt x="1500" y="21341"/>
                  </a:cubicBezTo>
                  <a:cubicBezTo>
                    <a:pt x="3000" y="21600"/>
                    <a:pt x="6000" y="21471"/>
                    <a:pt x="9600" y="20759"/>
                  </a:cubicBezTo>
                  <a:cubicBezTo>
                    <a:pt x="13200" y="20048"/>
                    <a:pt x="17400" y="18754"/>
                    <a:pt x="21600" y="17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951728" y="85468"/>
              <a:ext cx="8572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031648" y="25143"/>
              <a:ext cx="53431" cy="15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1" fill="norm" stroke="1" extrusionOk="0">
                  <a:moveTo>
                    <a:pt x="16300" y="0"/>
                  </a:moveTo>
                  <a:cubicBezTo>
                    <a:pt x="14606" y="2568"/>
                    <a:pt x="12911" y="5136"/>
                    <a:pt x="10794" y="8534"/>
                  </a:cubicBezTo>
                  <a:cubicBezTo>
                    <a:pt x="8676" y="11933"/>
                    <a:pt x="6135" y="16162"/>
                    <a:pt x="4229" y="18579"/>
                  </a:cubicBezTo>
                  <a:cubicBezTo>
                    <a:pt x="2323" y="20996"/>
                    <a:pt x="1053" y="21600"/>
                    <a:pt x="417" y="21524"/>
                  </a:cubicBezTo>
                  <a:cubicBezTo>
                    <a:pt x="-218" y="21449"/>
                    <a:pt x="-218" y="20694"/>
                    <a:pt x="1053" y="19183"/>
                  </a:cubicBezTo>
                  <a:cubicBezTo>
                    <a:pt x="2323" y="17673"/>
                    <a:pt x="4864" y="15407"/>
                    <a:pt x="6982" y="13972"/>
                  </a:cubicBezTo>
                  <a:cubicBezTo>
                    <a:pt x="9100" y="12537"/>
                    <a:pt x="10794" y="11933"/>
                    <a:pt x="12488" y="11857"/>
                  </a:cubicBezTo>
                  <a:cubicBezTo>
                    <a:pt x="14182" y="11782"/>
                    <a:pt x="15876" y="12235"/>
                    <a:pt x="17358" y="13897"/>
                  </a:cubicBezTo>
                  <a:cubicBezTo>
                    <a:pt x="18841" y="15558"/>
                    <a:pt x="20111" y="18428"/>
                    <a:pt x="21382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109293" y="11385"/>
              <a:ext cx="140886" cy="16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4" fill="norm" stroke="1" extrusionOk="0">
                  <a:moveTo>
                    <a:pt x="5500" y="15063"/>
                  </a:moveTo>
                  <a:cubicBezTo>
                    <a:pt x="5500" y="14353"/>
                    <a:pt x="5500" y="13642"/>
                    <a:pt x="5097" y="13145"/>
                  </a:cubicBezTo>
                  <a:cubicBezTo>
                    <a:pt x="4694" y="12647"/>
                    <a:pt x="3888" y="12363"/>
                    <a:pt x="3162" y="12576"/>
                  </a:cubicBezTo>
                  <a:cubicBezTo>
                    <a:pt x="2437" y="12789"/>
                    <a:pt x="1792" y="13500"/>
                    <a:pt x="1309" y="14211"/>
                  </a:cubicBezTo>
                  <a:cubicBezTo>
                    <a:pt x="825" y="14921"/>
                    <a:pt x="503" y="15632"/>
                    <a:pt x="261" y="16413"/>
                  </a:cubicBezTo>
                  <a:cubicBezTo>
                    <a:pt x="19" y="17195"/>
                    <a:pt x="-142" y="18047"/>
                    <a:pt x="180" y="18545"/>
                  </a:cubicBezTo>
                  <a:cubicBezTo>
                    <a:pt x="503" y="19042"/>
                    <a:pt x="1309" y="19184"/>
                    <a:pt x="2034" y="18900"/>
                  </a:cubicBezTo>
                  <a:cubicBezTo>
                    <a:pt x="2759" y="18616"/>
                    <a:pt x="3404" y="17905"/>
                    <a:pt x="3968" y="17195"/>
                  </a:cubicBezTo>
                  <a:cubicBezTo>
                    <a:pt x="4533" y="16484"/>
                    <a:pt x="5016" y="15774"/>
                    <a:pt x="5258" y="16058"/>
                  </a:cubicBezTo>
                  <a:cubicBezTo>
                    <a:pt x="5500" y="16342"/>
                    <a:pt x="5500" y="17621"/>
                    <a:pt x="5500" y="18616"/>
                  </a:cubicBezTo>
                  <a:cubicBezTo>
                    <a:pt x="5500" y="19611"/>
                    <a:pt x="5500" y="20321"/>
                    <a:pt x="5903" y="20818"/>
                  </a:cubicBezTo>
                  <a:cubicBezTo>
                    <a:pt x="6306" y="21316"/>
                    <a:pt x="7112" y="21600"/>
                    <a:pt x="7757" y="21458"/>
                  </a:cubicBezTo>
                  <a:cubicBezTo>
                    <a:pt x="8401" y="21316"/>
                    <a:pt x="8885" y="20747"/>
                    <a:pt x="10336" y="18118"/>
                  </a:cubicBezTo>
                  <a:cubicBezTo>
                    <a:pt x="11786" y="15489"/>
                    <a:pt x="14204" y="10800"/>
                    <a:pt x="15816" y="7674"/>
                  </a:cubicBezTo>
                  <a:cubicBezTo>
                    <a:pt x="17428" y="4547"/>
                    <a:pt x="18234" y="2984"/>
                    <a:pt x="18718" y="1847"/>
                  </a:cubicBezTo>
                  <a:cubicBezTo>
                    <a:pt x="19201" y="711"/>
                    <a:pt x="19362" y="0"/>
                    <a:pt x="19201" y="0"/>
                  </a:cubicBezTo>
                  <a:cubicBezTo>
                    <a:pt x="19040" y="0"/>
                    <a:pt x="18557" y="711"/>
                    <a:pt x="17589" y="2700"/>
                  </a:cubicBezTo>
                  <a:cubicBezTo>
                    <a:pt x="16622" y="4689"/>
                    <a:pt x="15171" y="7958"/>
                    <a:pt x="14204" y="10587"/>
                  </a:cubicBezTo>
                  <a:cubicBezTo>
                    <a:pt x="13237" y="13216"/>
                    <a:pt x="12754" y="15205"/>
                    <a:pt x="12512" y="16839"/>
                  </a:cubicBezTo>
                  <a:cubicBezTo>
                    <a:pt x="12270" y="18474"/>
                    <a:pt x="12270" y="19753"/>
                    <a:pt x="12673" y="20463"/>
                  </a:cubicBezTo>
                  <a:cubicBezTo>
                    <a:pt x="13076" y="21174"/>
                    <a:pt x="13882" y="21316"/>
                    <a:pt x="15171" y="20889"/>
                  </a:cubicBezTo>
                  <a:cubicBezTo>
                    <a:pt x="16461" y="20463"/>
                    <a:pt x="18234" y="19468"/>
                    <a:pt x="19362" y="18545"/>
                  </a:cubicBezTo>
                  <a:cubicBezTo>
                    <a:pt x="20491" y="17621"/>
                    <a:pt x="20974" y="16768"/>
                    <a:pt x="21458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189853" y="66418"/>
              <a:ext cx="666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872103" y="74586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878453" y="682368"/>
              <a:ext cx="63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903853" y="698243"/>
              <a:ext cx="479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fill="norm" stroke="1" extrusionOk="0">
                  <a:moveTo>
                    <a:pt x="0" y="0"/>
                  </a:moveTo>
                  <a:cubicBezTo>
                    <a:pt x="4500" y="720"/>
                    <a:pt x="9000" y="1440"/>
                    <a:pt x="13275" y="3312"/>
                  </a:cubicBezTo>
                  <a:cubicBezTo>
                    <a:pt x="17550" y="5184"/>
                    <a:pt x="21600" y="8208"/>
                    <a:pt x="20025" y="11448"/>
                  </a:cubicBezTo>
                  <a:cubicBezTo>
                    <a:pt x="18450" y="14688"/>
                    <a:pt x="11250" y="18144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764278" y="729993"/>
              <a:ext cx="50676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1613" y="0"/>
                  </a:moveTo>
                  <a:cubicBezTo>
                    <a:pt x="7725" y="2679"/>
                    <a:pt x="3837" y="5358"/>
                    <a:pt x="1677" y="8456"/>
                  </a:cubicBezTo>
                  <a:cubicBezTo>
                    <a:pt x="-483" y="11553"/>
                    <a:pt x="-915" y="15070"/>
                    <a:pt x="2541" y="17330"/>
                  </a:cubicBezTo>
                  <a:cubicBezTo>
                    <a:pt x="5997" y="19591"/>
                    <a:pt x="13341" y="20595"/>
                    <a:pt x="206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170553" y="623763"/>
              <a:ext cx="60943" cy="19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51" fill="norm" stroke="1" extrusionOk="0">
                  <a:moveTo>
                    <a:pt x="4393" y="8386"/>
                  </a:moveTo>
                  <a:cubicBezTo>
                    <a:pt x="4027" y="11700"/>
                    <a:pt x="3661" y="15015"/>
                    <a:pt x="3478" y="17015"/>
                  </a:cubicBezTo>
                  <a:cubicBezTo>
                    <a:pt x="3295" y="19015"/>
                    <a:pt x="3295" y="19700"/>
                    <a:pt x="3112" y="20329"/>
                  </a:cubicBezTo>
                  <a:cubicBezTo>
                    <a:pt x="2929" y="20958"/>
                    <a:pt x="2563" y="21529"/>
                    <a:pt x="2380" y="21300"/>
                  </a:cubicBezTo>
                  <a:cubicBezTo>
                    <a:pt x="2197" y="21072"/>
                    <a:pt x="2197" y="20043"/>
                    <a:pt x="2380" y="17300"/>
                  </a:cubicBezTo>
                  <a:cubicBezTo>
                    <a:pt x="2563" y="14558"/>
                    <a:pt x="2929" y="10100"/>
                    <a:pt x="3295" y="7243"/>
                  </a:cubicBezTo>
                  <a:cubicBezTo>
                    <a:pt x="3661" y="4386"/>
                    <a:pt x="4027" y="3129"/>
                    <a:pt x="4759" y="2215"/>
                  </a:cubicBezTo>
                  <a:cubicBezTo>
                    <a:pt x="5492" y="1300"/>
                    <a:pt x="6590" y="729"/>
                    <a:pt x="8054" y="386"/>
                  </a:cubicBezTo>
                  <a:cubicBezTo>
                    <a:pt x="9519" y="43"/>
                    <a:pt x="11349" y="-71"/>
                    <a:pt x="13180" y="43"/>
                  </a:cubicBezTo>
                  <a:cubicBezTo>
                    <a:pt x="15010" y="158"/>
                    <a:pt x="16841" y="500"/>
                    <a:pt x="18122" y="958"/>
                  </a:cubicBezTo>
                  <a:cubicBezTo>
                    <a:pt x="19403" y="1415"/>
                    <a:pt x="20136" y="1986"/>
                    <a:pt x="20685" y="2558"/>
                  </a:cubicBezTo>
                  <a:cubicBezTo>
                    <a:pt x="21234" y="3129"/>
                    <a:pt x="21600" y="3700"/>
                    <a:pt x="19037" y="4615"/>
                  </a:cubicBezTo>
                  <a:cubicBezTo>
                    <a:pt x="16475" y="5529"/>
                    <a:pt x="10983" y="6786"/>
                    <a:pt x="7322" y="7986"/>
                  </a:cubicBezTo>
                  <a:cubicBezTo>
                    <a:pt x="3661" y="9186"/>
                    <a:pt x="1831" y="10329"/>
                    <a:pt x="0" y="1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213288" y="695068"/>
              <a:ext cx="71566" cy="10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8" fill="norm" stroke="1" extrusionOk="0">
                  <a:moveTo>
                    <a:pt x="1468" y="9624"/>
                  </a:moveTo>
                  <a:cubicBezTo>
                    <a:pt x="833" y="8554"/>
                    <a:pt x="198" y="7485"/>
                    <a:pt x="39" y="6416"/>
                  </a:cubicBezTo>
                  <a:cubicBezTo>
                    <a:pt x="-120" y="5347"/>
                    <a:pt x="198" y="4277"/>
                    <a:pt x="1309" y="3636"/>
                  </a:cubicBezTo>
                  <a:cubicBezTo>
                    <a:pt x="2421" y="2994"/>
                    <a:pt x="4327" y="2780"/>
                    <a:pt x="6392" y="3850"/>
                  </a:cubicBezTo>
                  <a:cubicBezTo>
                    <a:pt x="8456" y="4919"/>
                    <a:pt x="10680" y="7271"/>
                    <a:pt x="11474" y="10158"/>
                  </a:cubicBezTo>
                  <a:cubicBezTo>
                    <a:pt x="12268" y="13046"/>
                    <a:pt x="11633" y="16467"/>
                    <a:pt x="10680" y="18606"/>
                  </a:cubicBezTo>
                  <a:cubicBezTo>
                    <a:pt x="9727" y="20745"/>
                    <a:pt x="8456" y="21600"/>
                    <a:pt x="7504" y="21386"/>
                  </a:cubicBezTo>
                  <a:cubicBezTo>
                    <a:pt x="6551" y="21172"/>
                    <a:pt x="5915" y="19889"/>
                    <a:pt x="6709" y="17002"/>
                  </a:cubicBezTo>
                  <a:cubicBezTo>
                    <a:pt x="7504" y="14115"/>
                    <a:pt x="9727" y="9624"/>
                    <a:pt x="12427" y="6523"/>
                  </a:cubicBezTo>
                  <a:cubicBezTo>
                    <a:pt x="15127" y="3422"/>
                    <a:pt x="18304" y="1711"/>
                    <a:pt x="21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348744" y="627179"/>
              <a:ext cx="56760" cy="15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71" fill="norm" stroke="1" extrusionOk="0">
                  <a:moveTo>
                    <a:pt x="18372" y="1986"/>
                  </a:moveTo>
                  <a:cubicBezTo>
                    <a:pt x="18372" y="1079"/>
                    <a:pt x="18372" y="173"/>
                    <a:pt x="17407" y="22"/>
                  </a:cubicBezTo>
                  <a:cubicBezTo>
                    <a:pt x="16443" y="-129"/>
                    <a:pt x="14515" y="475"/>
                    <a:pt x="11429" y="2288"/>
                  </a:cubicBezTo>
                  <a:cubicBezTo>
                    <a:pt x="8343" y="4100"/>
                    <a:pt x="4100" y="7121"/>
                    <a:pt x="1786" y="9991"/>
                  </a:cubicBezTo>
                  <a:cubicBezTo>
                    <a:pt x="-528" y="12861"/>
                    <a:pt x="-914" y="15580"/>
                    <a:pt x="2557" y="17468"/>
                  </a:cubicBezTo>
                  <a:cubicBezTo>
                    <a:pt x="6029" y="19356"/>
                    <a:pt x="13357" y="20414"/>
                    <a:pt x="20686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466081" y="622666"/>
              <a:ext cx="72774" cy="14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55" fill="norm" stroke="1" extrusionOk="0">
                  <a:moveTo>
                    <a:pt x="21525" y="366"/>
                  </a:moveTo>
                  <a:cubicBezTo>
                    <a:pt x="18395" y="62"/>
                    <a:pt x="15264" y="-242"/>
                    <a:pt x="12447" y="290"/>
                  </a:cubicBezTo>
                  <a:cubicBezTo>
                    <a:pt x="9629" y="823"/>
                    <a:pt x="7125" y="2192"/>
                    <a:pt x="5090" y="5082"/>
                  </a:cubicBezTo>
                  <a:cubicBezTo>
                    <a:pt x="3055" y="7972"/>
                    <a:pt x="1490" y="12383"/>
                    <a:pt x="708" y="14969"/>
                  </a:cubicBezTo>
                  <a:cubicBezTo>
                    <a:pt x="-75" y="17555"/>
                    <a:pt x="-75" y="18316"/>
                    <a:pt x="82" y="19076"/>
                  </a:cubicBezTo>
                  <a:cubicBezTo>
                    <a:pt x="238" y="19837"/>
                    <a:pt x="551" y="20597"/>
                    <a:pt x="2273" y="20978"/>
                  </a:cubicBezTo>
                  <a:cubicBezTo>
                    <a:pt x="3995" y="21358"/>
                    <a:pt x="7125" y="21358"/>
                    <a:pt x="9942" y="20902"/>
                  </a:cubicBezTo>
                  <a:cubicBezTo>
                    <a:pt x="12760" y="20445"/>
                    <a:pt x="15264" y="19533"/>
                    <a:pt x="17768" y="1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475353" y="691893"/>
              <a:ext cx="666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457"/>
                    <a:pt x="6171" y="11314"/>
                    <a:pt x="9771" y="7714"/>
                  </a:cubicBezTo>
                  <a:cubicBezTo>
                    <a:pt x="13371" y="4114"/>
                    <a:pt x="1748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576953" y="587118"/>
              <a:ext cx="32477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600" fill="norm" stroke="1" extrusionOk="0">
                  <a:moveTo>
                    <a:pt x="1964" y="0"/>
                  </a:moveTo>
                  <a:cubicBezTo>
                    <a:pt x="7200" y="1178"/>
                    <a:pt x="12436" y="2356"/>
                    <a:pt x="16036" y="4909"/>
                  </a:cubicBezTo>
                  <a:cubicBezTo>
                    <a:pt x="19636" y="7462"/>
                    <a:pt x="21600" y="11389"/>
                    <a:pt x="18655" y="14400"/>
                  </a:cubicBezTo>
                  <a:cubicBezTo>
                    <a:pt x="15709" y="17411"/>
                    <a:pt x="7855" y="19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783328" y="612518"/>
              <a:ext cx="8255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2031"/>
                    <a:pt x="11077" y="4062"/>
                    <a:pt x="14400" y="5446"/>
                  </a:cubicBezTo>
                  <a:cubicBezTo>
                    <a:pt x="17723" y="6831"/>
                    <a:pt x="18831" y="7569"/>
                    <a:pt x="19800" y="8308"/>
                  </a:cubicBezTo>
                  <a:cubicBezTo>
                    <a:pt x="20769" y="9046"/>
                    <a:pt x="21600" y="9785"/>
                    <a:pt x="21600" y="10523"/>
                  </a:cubicBezTo>
                  <a:cubicBezTo>
                    <a:pt x="21600" y="11262"/>
                    <a:pt x="20769" y="12000"/>
                    <a:pt x="18831" y="12831"/>
                  </a:cubicBezTo>
                  <a:cubicBezTo>
                    <a:pt x="16892" y="13662"/>
                    <a:pt x="13846" y="14585"/>
                    <a:pt x="10385" y="15692"/>
                  </a:cubicBezTo>
                  <a:cubicBezTo>
                    <a:pt x="6923" y="16800"/>
                    <a:pt x="3046" y="18092"/>
                    <a:pt x="1523" y="19108"/>
                  </a:cubicBezTo>
                  <a:cubicBezTo>
                    <a:pt x="0" y="20123"/>
                    <a:pt x="831" y="20862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833131" y="723643"/>
              <a:ext cx="74023" cy="5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56" fill="norm" stroke="1" extrusionOk="0">
                  <a:moveTo>
                    <a:pt x="21278" y="0"/>
                  </a:moveTo>
                  <a:cubicBezTo>
                    <a:pt x="16410" y="2038"/>
                    <a:pt x="11543" y="4075"/>
                    <a:pt x="7892" y="6725"/>
                  </a:cubicBezTo>
                  <a:cubicBezTo>
                    <a:pt x="4241" y="9374"/>
                    <a:pt x="1808" y="12634"/>
                    <a:pt x="743" y="15283"/>
                  </a:cubicBezTo>
                  <a:cubicBezTo>
                    <a:pt x="-322" y="17932"/>
                    <a:pt x="-18" y="19970"/>
                    <a:pt x="286" y="20785"/>
                  </a:cubicBezTo>
                  <a:cubicBezTo>
                    <a:pt x="591" y="21600"/>
                    <a:pt x="895" y="21192"/>
                    <a:pt x="1199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955251" y="633805"/>
              <a:ext cx="87954" cy="11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63" fill="norm" stroke="1" extrusionOk="0">
                  <a:moveTo>
                    <a:pt x="15314" y="2485"/>
                  </a:moveTo>
                  <a:cubicBezTo>
                    <a:pt x="14799" y="1521"/>
                    <a:pt x="14285" y="556"/>
                    <a:pt x="13385" y="171"/>
                  </a:cubicBezTo>
                  <a:cubicBezTo>
                    <a:pt x="12485" y="-215"/>
                    <a:pt x="11199" y="-22"/>
                    <a:pt x="9142" y="1521"/>
                  </a:cubicBezTo>
                  <a:cubicBezTo>
                    <a:pt x="7085" y="3064"/>
                    <a:pt x="4256" y="5956"/>
                    <a:pt x="2456" y="9235"/>
                  </a:cubicBezTo>
                  <a:cubicBezTo>
                    <a:pt x="656" y="12514"/>
                    <a:pt x="-115" y="16178"/>
                    <a:pt x="14" y="18396"/>
                  </a:cubicBezTo>
                  <a:cubicBezTo>
                    <a:pt x="142" y="20614"/>
                    <a:pt x="1171" y="21385"/>
                    <a:pt x="4642" y="20228"/>
                  </a:cubicBezTo>
                  <a:cubicBezTo>
                    <a:pt x="8114" y="19071"/>
                    <a:pt x="14028" y="15985"/>
                    <a:pt x="17371" y="13285"/>
                  </a:cubicBezTo>
                  <a:cubicBezTo>
                    <a:pt x="20714" y="10585"/>
                    <a:pt x="21485" y="8271"/>
                    <a:pt x="21356" y="6246"/>
                  </a:cubicBezTo>
                  <a:cubicBezTo>
                    <a:pt x="21228" y="4221"/>
                    <a:pt x="20199" y="2485"/>
                    <a:pt x="18528" y="1906"/>
                  </a:cubicBezTo>
                  <a:cubicBezTo>
                    <a:pt x="16856" y="1328"/>
                    <a:pt x="14542" y="1906"/>
                    <a:pt x="12228" y="2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440553" y="527011"/>
              <a:ext cx="127001" cy="20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254"/>
                  </a:moveTo>
                  <a:cubicBezTo>
                    <a:pt x="540" y="7653"/>
                    <a:pt x="1080" y="11052"/>
                    <a:pt x="1710" y="13738"/>
                  </a:cubicBezTo>
                  <a:cubicBezTo>
                    <a:pt x="2340" y="16424"/>
                    <a:pt x="3060" y="18398"/>
                    <a:pt x="3600" y="19659"/>
                  </a:cubicBezTo>
                  <a:cubicBezTo>
                    <a:pt x="4140" y="20920"/>
                    <a:pt x="4500" y="21468"/>
                    <a:pt x="4950" y="21304"/>
                  </a:cubicBezTo>
                  <a:cubicBezTo>
                    <a:pt x="5400" y="21139"/>
                    <a:pt x="5940" y="20262"/>
                    <a:pt x="7020" y="17905"/>
                  </a:cubicBezTo>
                  <a:cubicBezTo>
                    <a:pt x="8100" y="15547"/>
                    <a:pt x="9720" y="11710"/>
                    <a:pt x="11070" y="8749"/>
                  </a:cubicBezTo>
                  <a:cubicBezTo>
                    <a:pt x="12420" y="5789"/>
                    <a:pt x="13500" y="3706"/>
                    <a:pt x="14310" y="2335"/>
                  </a:cubicBezTo>
                  <a:cubicBezTo>
                    <a:pt x="15120" y="964"/>
                    <a:pt x="15660" y="307"/>
                    <a:pt x="16380" y="87"/>
                  </a:cubicBezTo>
                  <a:cubicBezTo>
                    <a:pt x="17100" y="-132"/>
                    <a:pt x="18000" y="87"/>
                    <a:pt x="18900" y="471"/>
                  </a:cubicBezTo>
                  <a:cubicBezTo>
                    <a:pt x="19800" y="855"/>
                    <a:pt x="20700" y="1403"/>
                    <a:pt x="21600" y="1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396103" y="622043"/>
              <a:ext cx="1587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800"/>
                    <a:pt x="9504" y="12000"/>
                    <a:pt x="13104" y="8400"/>
                  </a:cubicBezTo>
                  <a:cubicBezTo>
                    <a:pt x="16704" y="4800"/>
                    <a:pt x="191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790092" y="517739"/>
              <a:ext cx="123537" cy="18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6" fill="norm" stroke="1" extrusionOk="0">
                  <a:moveTo>
                    <a:pt x="21550" y="670"/>
                  </a:moveTo>
                  <a:cubicBezTo>
                    <a:pt x="20812" y="308"/>
                    <a:pt x="20073" y="-54"/>
                    <a:pt x="17765" y="6"/>
                  </a:cubicBezTo>
                  <a:cubicBezTo>
                    <a:pt x="15458" y="67"/>
                    <a:pt x="11581" y="549"/>
                    <a:pt x="9273" y="972"/>
                  </a:cubicBezTo>
                  <a:cubicBezTo>
                    <a:pt x="6965" y="1394"/>
                    <a:pt x="6227" y="1756"/>
                    <a:pt x="5673" y="2661"/>
                  </a:cubicBezTo>
                  <a:cubicBezTo>
                    <a:pt x="5119" y="3566"/>
                    <a:pt x="4750" y="5014"/>
                    <a:pt x="3827" y="7609"/>
                  </a:cubicBezTo>
                  <a:cubicBezTo>
                    <a:pt x="2904" y="10203"/>
                    <a:pt x="1427" y="13944"/>
                    <a:pt x="688" y="16116"/>
                  </a:cubicBezTo>
                  <a:cubicBezTo>
                    <a:pt x="-50" y="18288"/>
                    <a:pt x="-50" y="18891"/>
                    <a:pt x="42" y="19495"/>
                  </a:cubicBezTo>
                  <a:cubicBezTo>
                    <a:pt x="135" y="20098"/>
                    <a:pt x="319" y="20701"/>
                    <a:pt x="873" y="21063"/>
                  </a:cubicBezTo>
                  <a:cubicBezTo>
                    <a:pt x="1427" y="21425"/>
                    <a:pt x="2350" y="21546"/>
                    <a:pt x="4842" y="21244"/>
                  </a:cubicBezTo>
                  <a:cubicBezTo>
                    <a:pt x="7335" y="20943"/>
                    <a:pt x="11396" y="20219"/>
                    <a:pt x="15458" y="1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773928" y="609343"/>
              <a:ext cx="984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840353" y="1177668"/>
              <a:ext cx="905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200"/>
                    <a:pt x="19200" y="8400"/>
                    <a:pt x="20400" y="12000"/>
                  </a:cubicBezTo>
                  <a:cubicBezTo>
                    <a:pt x="21600" y="15600"/>
                    <a:pt x="14400" y="18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865753" y="111099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884803" y="1155443"/>
              <a:ext cx="317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887978" y="1117343"/>
              <a:ext cx="95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894328" y="1101468"/>
              <a:ext cx="61947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11685" y="0"/>
                  </a:moveTo>
                  <a:cubicBezTo>
                    <a:pt x="14518" y="951"/>
                    <a:pt x="17351" y="1902"/>
                    <a:pt x="19121" y="4279"/>
                  </a:cubicBezTo>
                  <a:cubicBezTo>
                    <a:pt x="20892" y="6657"/>
                    <a:pt x="21600" y="10460"/>
                    <a:pt x="19121" y="13585"/>
                  </a:cubicBezTo>
                  <a:cubicBezTo>
                    <a:pt x="16643" y="16709"/>
                    <a:pt x="10977" y="19155"/>
                    <a:pt x="7259" y="20377"/>
                  </a:cubicBezTo>
                  <a:cubicBezTo>
                    <a:pt x="3541" y="21600"/>
                    <a:pt x="177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755954" y="1121369"/>
              <a:ext cx="62175" cy="1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4" fill="norm" stroke="1" extrusionOk="0">
                  <a:moveTo>
                    <a:pt x="14669" y="813"/>
                  </a:moveTo>
                  <a:cubicBezTo>
                    <a:pt x="13229" y="344"/>
                    <a:pt x="11789" y="-126"/>
                    <a:pt x="10349" y="31"/>
                  </a:cubicBezTo>
                  <a:cubicBezTo>
                    <a:pt x="8909" y="187"/>
                    <a:pt x="7469" y="970"/>
                    <a:pt x="5669" y="3317"/>
                  </a:cubicBezTo>
                  <a:cubicBezTo>
                    <a:pt x="3869" y="5665"/>
                    <a:pt x="1709" y="9578"/>
                    <a:pt x="629" y="12396"/>
                  </a:cubicBezTo>
                  <a:cubicBezTo>
                    <a:pt x="-451" y="15213"/>
                    <a:pt x="-451" y="16935"/>
                    <a:pt x="3149" y="18265"/>
                  </a:cubicBezTo>
                  <a:cubicBezTo>
                    <a:pt x="6749" y="19596"/>
                    <a:pt x="13949" y="20535"/>
                    <a:pt x="21149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170553" y="1046952"/>
              <a:ext cx="58410" cy="1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684" fill="norm" stroke="1" extrusionOk="0">
                  <a:moveTo>
                    <a:pt x="4469" y="11409"/>
                  </a:moveTo>
                  <a:cubicBezTo>
                    <a:pt x="2979" y="14379"/>
                    <a:pt x="1490" y="17349"/>
                    <a:pt x="931" y="19104"/>
                  </a:cubicBezTo>
                  <a:cubicBezTo>
                    <a:pt x="372" y="20859"/>
                    <a:pt x="745" y="21399"/>
                    <a:pt x="1117" y="19442"/>
                  </a:cubicBezTo>
                  <a:cubicBezTo>
                    <a:pt x="1490" y="17484"/>
                    <a:pt x="1862" y="13029"/>
                    <a:pt x="2234" y="9789"/>
                  </a:cubicBezTo>
                  <a:cubicBezTo>
                    <a:pt x="2607" y="6549"/>
                    <a:pt x="2979" y="4524"/>
                    <a:pt x="3352" y="3107"/>
                  </a:cubicBezTo>
                  <a:cubicBezTo>
                    <a:pt x="3724" y="1689"/>
                    <a:pt x="4097" y="879"/>
                    <a:pt x="5214" y="407"/>
                  </a:cubicBezTo>
                  <a:cubicBezTo>
                    <a:pt x="6331" y="-66"/>
                    <a:pt x="8193" y="-201"/>
                    <a:pt x="10800" y="407"/>
                  </a:cubicBezTo>
                  <a:cubicBezTo>
                    <a:pt x="13407" y="1014"/>
                    <a:pt x="16759" y="2364"/>
                    <a:pt x="18807" y="3917"/>
                  </a:cubicBezTo>
                  <a:cubicBezTo>
                    <a:pt x="20855" y="5469"/>
                    <a:pt x="21600" y="7224"/>
                    <a:pt x="18248" y="8912"/>
                  </a:cubicBezTo>
                  <a:cubicBezTo>
                    <a:pt x="14897" y="10599"/>
                    <a:pt x="7448" y="12219"/>
                    <a:pt x="0" y="13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227703" y="1123693"/>
              <a:ext cx="66676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703"/>
                  </a:moveTo>
                  <a:cubicBezTo>
                    <a:pt x="1714" y="6703"/>
                    <a:pt x="3429" y="6703"/>
                    <a:pt x="4971" y="8317"/>
                  </a:cubicBezTo>
                  <a:cubicBezTo>
                    <a:pt x="6514" y="9931"/>
                    <a:pt x="7886" y="13159"/>
                    <a:pt x="8057" y="15393"/>
                  </a:cubicBezTo>
                  <a:cubicBezTo>
                    <a:pt x="8229" y="17628"/>
                    <a:pt x="7200" y="18869"/>
                    <a:pt x="6000" y="19862"/>
                  </a:cubicBezTo>
                  <a:cubicBezTo>
                    <a:pt x="4800" y="20855"/>
                    <a:pt x="3429" y="21600"/>
                    <a:pt x="2229" y="21476"/>
                  </a:cubicBezTo>
                  <a:cubicBezTo>
                    <a:pt x="1029" y="21352"/>
                    <a:pt x="0" y="20359"/>
                    <a:pt x="1371" y="17379"/>
                  </a:cubicBezTo>
                  <a:cubicBezTo>
                    <a:pt x="2743" y="14400"/>
                    <a:pt x="6514" y="9434"/>
                    <a:pt x="10286" y="6207"/>
                  </a:cubicBezTo>
                  <a:cubicBezTo>
                    <a:pt x="14057" y="2979"/>
                    <a:pt x="17829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318562" y="1060064"/>
              <a:ext cx="67892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0" fill="norm" stroke="1" extrusionOk="0">
                  <a:moveTo>
                    <a:pt x="20994" y="2016"/>
                  </a:moveTo>
                  <a:cubicBezTo>
                    <a:pt x="20012" y="1083"/>
                    <a:pt x="19030" y="150"/>
                    <a:pt x="17721" y="16"/>
                  </a:cubicBezTo>
                  <a:cubicBezTo>
                    <a:pt x="16412" y="-117"/>
                    <a:pt x="14776" y="550"/>
                    <a:pt x="11994" y="2750"/>
                  </a:cubicBezTo>
                  <a:cubicBezTo>
                    <a:pt x="9212" y="4950"/>
                    <a:pt x="5285" y="8683"/>
                    <a:pt x="2830" y="11750"/>
                  </a:cubicBezTo>
                  <a:cubicBezTo>
                    <a:pt x="376" y="14816"/>
                    <a:pt x="-606" y="17216"/>
                    <a:pt x="376" y="18750"/>
                  </a:cubicBezTo>
                  <a:cubicBezTo>
                    <a:pt x="1358" y="20283"/>
                    <a:pt x="4303" y="20950"/>
                    <a:pt x="7576" y="21216"/>
                  </a:cubicBezTo>
                  <a:cubicBezTo>
                    <a:pt x="10849" y="21483"/>
                    <a:pt x="14449" y="21350"/>
                    <a:pt x="18049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418203" y="1025694"/>
              <a:ext cx="222251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3189" y="21267"/>
                    <a:pt x="6377" y="20990"/>
                    <a:pt x="8229" y="20782"/>
                  </a:cubicBezTo>
                  <a:cubicBezTo>
                    <a:pt x="10080" y="20575"/>
                    <a:pt x="10594" y="20436"/>
                    <a:pt x="10697" y="20090"/>
                  </a:cubicBezTo>
                  <a:cubicBezTo>
                    <a:pt x="10800" y="19744"/>
                    <a:pt x="10491" y="19190"/>
                    <a:pt x="10080" y="16836"/>
                  </a:cubicBezTo>
                  <a:cubicBezTo>
                    <a:pt x="9669" y="14482"/>
                    <a:pt x="9154" y="10329"/>
                    <a:pt x="9051" y="7629"/>
                  </a:cubicBezTo>
                  <a:cubicBezTo>
                    <a:pt x="8949" y="4929"/>
                    <a:pt x="9257" y="3682"/>
                    <a:pt x="9874" y="2644"/>
                  </a:cubicBezTo>
                  <a:cubicBezTo>
                    <a:pt x="10491" y="1606"/>
                    <a:pt x="11417" y="775"/>
                    <a:pt x="12291" y="359"/>
                  </a:cubicBezTo>
                  <a:cubicBezTo>
                    <a:pt x="13166" y="-56"/>
                    <a:pt x="13989" y="-56"/>
                    <a:pt x="14657" y="82"/>
                  </a:cubicBezTo>
                  <a:cubicBezTo>
                    <a:pt x="15326" y="221"/>
                    <a:pt x="15840" y="498"/>
                    <a:pt x="16251" y="1467"/>
                  </a:cubicBezTo>
                  <a:cubicBezTo>
                    <a:pt x="16663" y="2436"/>
                    <a:pt x="16971" y="4098"/>
                    <a:pt x="16971" y="5690"/>
                  </a:cubicBezTo>
                  <a:cubicBezTo>
                    <a:pt x="16971" y="7282"/>
                    <a:pt x="16663" y="8806"/>
                    <a:pt x="16251" y="10259"/>
                  </a:cubicBezTo>
                  <a:cubicBezTo>
                    <a:pt x="15840" y="11713"/>
                    <a:pt x="15326" y="13098"/>
                    <a:pt x="15017" y="14136"/>
                  </a:cubicBezTo>
                  <a:cubicBezTo>
                    <a:pt x="14709" y="15175"/>
                    <a:pt x="14606" y="15867"/>
                    <a:pt x="14863" y="16213"/>
                  </a:cubicBezTo>
                  <a:cubicBezTo>
                    <a:pt x="15120" y="16559"/>
                    <a:pt x="15737" y="16559"/>
                    <a:pt x="16560" y="16559"/>
                  </a:cubicBezTo>
                  <a:cubicBezTo>
                    <a:pt x="17383" y="16559"/>
                    <a:pt x="18411" y="16559"/>
                    <a:pt x="19234" y="16559"/>
                  </a:cubicBezTo>
                  <a:cubicBezTo>
                    <a:pt x="20057" y="16559"/>
                    <a:pt x="20674" y="16559"/>
                    <a:pt x="21034" y="16698"/>
                  </a:cubicBezTo>
                  <a:cubicBezTo>
                    <a:pt x="21394" y="16836"/>
                    <a:pt x="21497" y="17113"/>
                    <a:pt x="21600" y="17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678553" y="1003043"/>
              <a:ext cx="4628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0"/>
                  </a:moveTo>
                  <a:cubicBezTo>
                    <a:pt x="5280" y="1440"/>
                    <a:pt x="10560" y="2880"/>
                    <a:pt x="14640" y="5160"/>
                  </a:cubicBezTo>
                  <a:cubicBezTo>
                    <a:pt x="18720" y="7440"/>
                    <a:pt x="21600" y="10560"/>
                    <a:pt x="20880" y="13440"/>
                  </a:cubicBezTo>
                  <a:cubicBezTo>
                    <a:pt x="20160" y="16320"/>
                    <a:pt x="15840" y="18960"/>
                    <a:pt x="12240" y="20280"/>
                  </a:cubicBezTo>
                  <a:cubicBezTo>
                    <a:pt x="8640" y="21600"/>
                    <a:pt x="5760" y="21600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935728" y="1079243"/>
              <a:ext cx="412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935728" y="1120518"/>
              <a:ext cx="635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103392" y="1012568"/>
              <a:ext cx="16487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980" y="3684"/>
                    <a:pt x="12930" y="7367"/>
                    <a:pt x="8880" y="10549"/>
                  </a:cubicBezTo>
                  <a:cubicBezTo>
                    <a:pt x="4830" y="13730"/>
                    <a:pt x="780" y="16409"/>
                    <a:pt x="105" y="18167"/>
                  </a:cubicBezTo>
                  <a:cubicBezTo>
                    <a:pt x="-570" y="19926"/>
                    <a:pt x="2130" y="20763"/>
                    <a:pt x="48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814953" y="1533268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821303" y="1479293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868928" y="1507868"/>
              <a:ext cx="1" cy="539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872103" y="1460243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913378" y="151739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919728" y="1441193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951478" y="1447543"/>
              <a:ext cx="44212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7364" y="0"/>
                  </a:moveTo>
                  <a:cubicBezTo>
                    <a:pt x="12764" y="2749"/>
                    <a:pt x="18164" y="5498"/>
                    <a:pt x="19882" y="8182"/>
                  </a:cubicBezTo>
                  <a:cubicBezTo>
                    <a:pt x="21600" y="10865"/>
                    <a:pt x="19636" y="13484"/>
                    <a:pt x="15709" y="15709"/>
                  </a:cubicBezTo>
                  <a:cubicBezTo>
                    <a:pt x="11782" y="17935"/>
                    <a:pt x="5891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702612" y="1464961"/>
              <a:ext cx="58367" cy="13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5" fill="norm" stroke="1" extrusionOk="0">
                  <a:moveTo>
                    <a:pt x="13172" y="1244"/>
                  </a:moveTo>
                  <a:cubicBezTo>
                    <a:pt x="12015" y="585"/>
                    <a:pt x="10858" y="-75"/>
                    <a:pt x="9508" y="7"/>
                  </a:cubicBezTo>
                  <a:cubicBezTo>
                    <a:pt x="8158" y="90"/>
                    <a:pt x="6615" y="914"/>
                    <a:pt x="4686" y="3058"/>
                  </a:cubicBezTo>
                  <a:cubicBezTo>
                    <a:pt x="2758" y="5201"/>
                    <a:pt x="443" y="8664"/>
                    <a:pt x="58" y="11385"/>
                  </a:cubicBezTo>
                  <a:cubicBezTo>
                    <a:pt x="-328" y="14105"/>
                    <a:pt x="1215" y="16084"/>
                    <a:pt x="5072" y="17650"/>
                  </a:cubicBezTo>
                  <a:cubicBezTo>
                    <a:pt x="8929" y="19217"/>
                    <a:pt x="15101" y="20371"/>
                    <a:pt x="21272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221353" y="1407327"/>
              <a:ext cx="67109" cy="24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0" fill="norm" stroke="1" extrusionOk="0">
                  <a:moveTo>
                    <a:pt x="0" y="10049"/>
                  </a:moveTo>
                  <a:cubicBezTo>
                    <a:pt x="332" y="13242"/>
                    <a:pt x="665" y="16435"/>
                    <a:pt x="665" y="18454"/>
                  </a:cubicBezTo>
                  <a:cubicBezTo>
                    <a:pt x="665" y="20473"/>
                    <a:pt x="332" y="21318"/>
                    <a:pt x="166" y="21459"/>
                  </a:cubicBezTo>
                  <a:cubicBezTo>
                    <a:pt x="0" y="21600"/>
                    <a:pt x="0" y="21037"/>
                    <a:pt x="332" y="18970"/>
                  </a:cubicBezTo>
                  <a:cubicBezTo>
                    <a:pt x="665" y="16904"/>
                    <a:pt x="1329" y="13336"/>
                    <a:pt x="1828" y="10237"/>
                  </a:cubicBezTo>
                  <a:cubicBezTo>
                    <a:pt x="2326" y="7137"/>
                    <a:pt x="2658" y="4508"/>
                    <a:pt x="3489" y="2911"/>
                  </a:cubicBezTo>
                  <a:cubicBezTo>
                    <a:pt x="4320" y="1315"/>
                    <a:pt x="5649" y="751"/>
                    <a:pt x="7311" y="423"/>
                  </a:cubicBezTo>
                  <a:cubicBezTo>
                    <a:pt x="8972" y="94"/>
                    <a:pt x="10966" y="0"/>
                    <a:pt x="12794" y="0"/>
                  </a:cubicBezTo>
                  <a:cubicBezTo>
                    <a:pt x="14622" y="0"/>
                    <a:pt x="16283" y="94"/>
                    <a:pt x="17612" y="329"/>
                  </a:cubicBezTo>
                  <a:cubicBezTo>
                    <a:pt x="18942" y="563"/>
                    <a:pt x="19938" y="939"/>
                    <a:pt x="20603" y="1643"/>
                  </a:cubicBezTo>
                  <a:cubicBezTo>
                    <a:pt x="21268" y="2348"/>
                    <a:pt x="21600" y="3381"/>
                    <a:pt x="18942" y="4508"/>
                  </a:cubicBezTo>
                  <a:cubicBezTo>
                    <a:pt x="16283" y="5635"/>
                    <a:pt x="10634" y="6856"/>
                    <a:pt x="7311" y="7654"/>
                  </a:cubicBezTo>
                  <a:cubicBezTo>
                    <a:pt x="3988" y="8452"/>
                    <a:pt x="2991" y="8828"/>
                    <a:pt x="2492" y="9063"/>
                  </a:cubicBezTo>
                  <a:cubicBezTo>
                    <a:pt x="1994" y="9297"/>
                    <a:pt x="1994" y="9391"/>
                    <a:pt x="1994" y="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288028" y="1495168"/>
              <a:ext cx="76201" cy="1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9257"/>
                  </a:moveTo>
                  <a:cubicBezTo>
                    <a:pt x="1200" y="8293"/>
                    <a:pt x="2400" y="7329"/>
                    <a:pt x="3750" y="7136"/>
                  </a:cubicBezTo>
                  <a:cubicBezTo>
                    <a:pt x="5100" y="6943"/>
                    <a:pt x="6600" y="7521"/>
                    <a:pt x="7950" y="9161"/>
                  </a:cubicBezTo>
                  <a:cubicBezTo>
                    <a:pt x="9300" y="10800"/>
                    <a:pt x="10500" y="13500"/>
                    <a:pt x="10950" y="15332"/>
                  </a:cubicBezTo>
                  <a:cubicBezTo>
                    <a:pt x="11400" y="17164"/>
                    <a:pt x="11100" y="18129"/>
                    <a:pt x="10050" y="19189"/>
                  </a:cubicBezTo>
                  <a:cubicBezTo>
                    <a:pt x="9000" y="20250"/>
                    <a:pt x="7200" y="21407"/>
                    <a:pt x="6000" y="21504"/>
                  </a:cubicBezTo>
                  <a:cubicBezTo>
                    <a:pt x="4800" y="21600"/>
                    <a:pt x="4200" y="20636"/>
                    <a:pt x="4800" y="18321"/>
                  </a:cubicBezTo>
                  <a:cubicBezTo>
                    <a:pt x="5400" y="16007"/>
                    <a:pt x="7200" y="12343"/>
                    <a:pt x="10200" y="9064"/>
                  </a:cubicBezTo>
                  <a:cubicBezTo>
                    <a:pt x="13200" y="5786"/>
                    <a:pt x="17400" y="28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418676" y="1429475"/>
              <a:ext cx="66203" cy="19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4" fill="norm" stroke="1" extrusionOk="0">
                  <a:moveTo>
                    <a:pt x="21447" y="2709"/>
                  </a:moveTo>
                  <a:cubicBezTo>
                    <a:pt x="21104" y="1652"/>
                    <a:pt x="20761" y="596"/>
                    <a:pt x="19733" y="185"/>
                  </a:cubicBezTo>
                  <a:cubicBezTo>
                    <a:pt x="18704" y="-226"/>
                    <a:pt x="16990" y="9"/>
                    <a:pt x="13904" y="1300"/>
                  </a:cubicBezTo>
                  <a:cubicBezTo>
                    <a:pt x="10818" y="2591"/>
                    <a:pt x="6361" y="4939"/>
                    <a:pt x="3618" y="7757"/>
                  </a:cubicBezTo>
                  <a:cubicBezTo>
                    <a:pt x="876" y="10574"/>
                    <a:pt x="-153" y="13861"/>
                    <a:pt x="18" y="16150"/>
                  </a:cubicBezTo>
                  <a:cubicBezTo>
                    <a:pt x="190" y="18439"/>
                    <a:pt x="1561" y="19731"/>
                    <a:pt x="4647" y="20435"/>
                  </a:cubicBezTo>
                  <a:cubicBezTo>
                    <a:pt x="7733" y="21139"/>
                    <a:pt x="12533" y="21257"/>
                    <a:pt x="1733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587931" y="1446485"/>
              <a:ext cx="109385" cy="15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5" fill="norm" stroke="1" extrusionOk="0">
                  <a:moveTo>
                    <a:pt x="2208" y="1500"/>
                  </a:moveTo>
                  <a:cubicBezTo>
                    <a:pt x="2208" y="750"/>
                    <a:pt x="2208" y="0"/>
                    <a:pt x="2000" y="0"/>
                  </a:cubicBezTo>
                  <a:cubicBezTo>
                    <a:pt x="1792" y="0"/>
                    <a:pt x="1377" y="750"/>
                    <a:pt x="961" y="2850"/>
                  </a:cubicBezTo>
                  <a:cubicBezTo>
                    <a:pt x="546" y="4950"/>
                    <a:pt x="131" y="8400"/>
                    <a:pt x="27" y="11400"/>
                  </a:cubicBezTo>
                  <a:cubicBezTo>
                    <a:pt x="-77" y="14400"/>
                    <a:pt x="131" y="16950"/>
                    <a:pt x="546" y="18525"/>
                  </a:cubicBezTo>
                  <a:cubicBezTo>
                    <a:pt x="961" y="20100"/>
                    <a:pt x="1585" y="20700"/>
                    <a:pt x="2935" y="21075"/>
                  </a:cubicBezTo>
                  <a:cubicBezTo>
                    <a:pt x="4285" y="21450"/>
                    <a:pt x="6361" y="21600"/>
                    <a:pt x="8750" y="21075"/>
                  </a:cubicBezTo>
                  <a:cubicBezTo>
                    <a:pt x="11138" y="20550"/>
                    <a:pt x="13838" y="19350"/>
                    <a:pt x="16019" y="16875"/>
                  </a:cubicBezTo>
                  <a:cubicBezTo>
                    <a:pt x="18200" y="14400"/>
                    <a:pt x="19861" y="10650"/>
                    <a:pt x="20692" y="8025"/>
                  </a:cubicBezTo>
                  <a:cubicBezTo>
                    <a:pt x="21523" y="5400"/>
                    <a:pt x="21523" y="3900"/>
                    <a:pt x="21419" y="2775"/>
                  </a:cubicBezTo>
                  <a:cubicBezTo>
                    <a:pt x="21315" y="1650"/>
                    <a:pt x="21108" y="900"/>
                    <a:pt x="20692" y="825"/>
                  </a:cubicBezTo>
                  <a:cubicBezTo>
                    <a:pt x="20277" y="750"/>
                    <a:pt x="19654" y="1350"/>
                    <a:pt x="19031" y="1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592828" y="1666618"/>
              <a:ext cx="1" cy="412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592828" y="1638043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621403" y="1644393"/>
              <a:ext cx="349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627753" y="1669793"/>
              <a:ext cx="285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691253" y="1638043"/>
              <a:ext cx="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592828" y="1331788"/>
              <a:ext cx="44451" cy="6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9429"/>
                  </a:moveTo>
                  <a:cubicBezTo>
                    <a:pt x="1029" y="8100"/>
                    <a:pt x="2057" y="6770"/>
                    <a:pt x="2829" y="5275"/>
                  </a:cubicBezTo>
                  <a:cubicBezTo>
                    <a:pt x="3600" y="3780"/>
                    <a:pt x="4114" y="2118"/>
                    <a:pt x="5657" y="1121"/>
                  </a:cubicBezTo>
                  <a:cubicBezTo>
                    <a:pt x="7200" y="124"/>
                    <a:pt x="9771" y="-208"/>
                    <a:pt x="12086" y="124"/>
                  </a:cubicBezTo>
                  <a:cubicBezTo>
                    <a:pt x="14400" y="457"/>
                    <a:pt x="16457" y="1454"/>
                    <a:pt x="18000" y="5109"/>
                  </a:cubicBezTo>
                  <a:cubicBezTo>
                    <a:pt x="19543" y="8764"/>
                    <a:pt x="20571" y="15078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596003" y="133959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821695" y="1434843"/>
              <a:ext cx="72759" cy="16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4" fill="norm" stroke="1" extrusionOk="0">
                  <a:moveTo>
                    <a:pt x="18704" y="0"/>
                  </a:moveTo>
                  <a:cubicBezTo>
                    <a:pt x="15573" y="282"/>
                    <a:pt x="12443" y="565"/>
                    <a:pt x="9938" y="847"/>
                  </a:cubicBezTo>
                  <a:cubicBezTo>
                    <a:pt x="7434" y="1129"/>
                    <a:pt x="5556" y="1412"/>
                    <a:pt x="4147" y="2471"/>
                  </a:cubicBezTo>
                  <a:cubicBezTo>
                    <a:pt x="2738" y="3529"/>
                    <a:pt x="1799" y="5365"/>
                    <a:pt x="1173" y="8259"/>
                  </a:cubicBezTo>
                  <a:cubicBezTo>
                    <a:pt x="547" y="11153"/>
                    <a:pt x="234" y="15106"/>
                    <a:pt x="78" y="17506"/>
                  </a:cubicBezTo>
                  <a:cubicBezTo>
                    <a:pt x="-79" y="19906"/>
                    <a:pt x="-79" y="20753"/>
                    <a:pt x="860" y="21176"/>
                  </a:cubicBezTo>
                  <a:cubicBezTo>
                    <a:pt x="1799" y="21600"/>
                    <a:pt x="3678" y="21600"/>
                    <a:pt x="7278" y="21247"/>
                  </a:cubicBezTo>
                  <a:cubicBezTo>
                    <a:pt x="10878" y="20894"/>
                    <a:pt x="16199" y="20188"/>
                    <a:pt x="21521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824603" y="1536443"/>
              <a:ext cx="444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907153" y="154914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919853" y="1482468"/>
              <a:ext cx="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961128" y="1393568"/>
              <a:ext cx="3959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8585" y="675"/>
                  </a:cubicBezTo>
                  <a:cubicBezTo>
                    <a:pt x="11631" y="1350"/>
                    <a:pt x="14954" y="2700"/>
                    <a:pt x="17446" y="4837"/>
                  </a:cubicBezTo>
                  <a:cubicBezTo>
                    <a:pt x="19938" y="6975"/>
                    <a:pt x="21600" y="9900"/>
                    <a:pt x="20215" y="12656"/>
                  </a:cubicBezTo>
                  <a:cubicBezTo>
                    <a:pt x="18831" y="15413"/>
                    <a:pt x="14400" y="18000"/>
                    <a:pt x="10800" y="19463"/>
                  </a:cubicBezTo>
                  <a:cubicBezTo>
                    <a:pt x="7200" y="20925"/>
                    <a:pt x="4431" y="21262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211953" y="1472943"/>
              <a:ext cx="603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208778" y="1530093"/>
              <a:ext cx="666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501377" y="1374518"/>
              <a:ext cx="12015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7722" y="1938"/>
                    <a:pt x="13932" y="3877"/>
                    <a:pt x="10995" y="5331"/>
                  </a:cubicBezTo>
                  <a:cubicBezTo>
                    <a:pt x="8058" y="6785"/>
                    <a:pt x="5974" y="7754"/>
                    <a:pt x="4648" y="8515"/>
                  </a:cubicBezTo>
                  <a:cubicBezTo>
                    <a:pt x="3322" y="9277"/>
                    <a:pt x="2753" y="9831"/>
                    <a:pt x="2943" y="10246"/>
                  </a:cubicBezTo>
                  <a:cubicBezTo>
                    <a:pt x="3132" y="10662"/>
                    <a:pt x="4079" y="10938"/>
                    <a:pt x="5690" y="11215"/>
                  </a:cubicBezTo>
                  <a:cubicBezTo>
                    <a:pt x="7300" y="11492"/>
                    <a:pt x="9574" y="11769"/>
                    <a:pt x="11090" y="12115"/>
                  </a:cubicBezTo>
                  <a:cubicBezTo>
                    <a:pt x="12606" y="12462"/>
                    <a:pt x="13364" y="12877"/>
                    <a:pt x="13458" y="13362"/>
                  </a:cubicBezTo>
                  <a:cubicBezTo>
                    <a:pt x="13553" y="13846"/>
                    <a:pt x="12985" y="14400"/>
                    <a:pt x="11090" y="15300"/>
                  </a:cubicBezTo>
                  <a:cubicBezTo>
                    <a:pt x="9195" y="16200"/>
                    <a:pt x="5974" y="17446"/>
                    <a:pt x="3700" y="18485"/>
                  </a:cubicBezTo>
                  <a:cubicBezTo>
                    <a:pt x="1427" y="19523"/>
                    <a:pt x="100" y="20354"/>
                    <a:pt x="6" y="20838"/>
                  </a:cubicBezTo>
                  <a:cubicBezTo>
                    <a:pt x="-89" y="21323"/>
                    <a:pt x="1048" y="21462"/>
                    <a:pt x="4174" y="21462"/>
                  </a:cubicBezTo>
                  <a:cubicBezTo>
                    <a:pt x="7300" y="21462"/>
                    <a:pt x="12416" y="21323"/>
                    <a:pt x="15543" y="21323"/>
                  </a:cubicBezTo>
                  <a:cubicBezTo>
                    <a:pt x="18669" y="21323"/>
                    <a:pt x="19806" y="21462"/>
                    <a:pt x="20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478653" y="1634868"/>
              <a:ext cx="31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490718" y="1590418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500878" y="1609468"/>
              <a:ext cx="412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507228" y="1644393"/>
              <a:ext cx="317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577078" y="1606293"/>
              <a:ext cx="317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513845" y="1251167"/>
              <a:ext cx="59588" cy="10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3" fill="norm" stroke="1" extrusionOk="0">
                  <a:moveTo>
                    <a:pt x="1041" y="10699"/>
                  </a:moveTo>
                  <a:cubicBezTo>
                    <a:pt x="1041" y="13174"/>
                    <a:pt x="1041" y="15649"/>
                    <a:pt x="851" y="17674"/>
                  </a:cubicBezTo>
                  <a:cubicBezTo>
                    <a:pt x="662" y="19699"/>
                    <a:pt x="283" y="21274"/>
                    <a:pt x="93" y="21387"/>
                  </a:cubicBezTo>
                  <a:cubicBezTo>
                    <a:pt x="-96" y="21499"/>
                    <a:pt x="-96" y="20149"/>
                    <a:pt x="1041" y="16662"/>
                  </a:cubicBezTo>
                  <a:cubicBezTo>
                    <a:pt x="2178" y="13174"/>
                    <a:pt x="4451" y="7549"/>
                    <a:pt x="6346" y="4287"/>
                  </a:cubicBezTo>
                  <a:cubicBezTo>
                    <a:pt x="8241" y="1024"/>
                    <a:pt x="9757" y="124"/>
                    <a:pt x="11651" y="12"/>
                  </a:cubicBezTo>
                  <a:cubicBezTo>
                    <a:pt x="13546" y="-101"/>
                    <a:pt x="15820" y="574"/>
                    <a:pt x="17715" y="2487"/>
                  </a:cubicBezTo>
                  <a:cubicBezTo>
                    <a:pt x="19609" y="4399"/>
                    <a:pt x="21125" y="7549"/>
                    <a:pt x="21315" y="10024"/>
                  </a:cubicBezTo>
                  <a:cubicBezTo>
                    <a:pt x="21504" y="12499"/>
                    <a:pt x="20367" y="14299"/>
                    <a:pt x="19230" y="16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780278" y="1341667"/>
              <a:ext cx="52609" cy="21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47" fill="norm" stroke="1" extrusionOk="0">
                  <a:moveTo>
                    <a:pt x="4985" y="8494"/>
                  </a:moveTo>
                  <a:cubicBezTo>
                    <a:pt x="4154" y="11825"/>
                    <a:pt x="3323" y="15157"/>
                    <a:pt x="2700" y="17091"/>
                  </a:cubicBezTo>
                  <a:cubicBezTo>
                    <a:pt x="2077" y="19025"/>
                    <a:pt x="1662" y="19563"/>
                    <a:pt x="1454" y="20154"/>
                  </a:cubicBezTo>
                  <a:cubicBezTo>
                    <a:pt x="1246" y="20745"/>
                    <a:pt x="1246" y="21390"/>
                    <a:pt x="1038" y="21443"/>
                  </a:cubicBezTo>
                  <a:cubicBezTo>
                    <a:pt x="831" y="21497"/>
                    <a:pt x="415" y="20960"/>
                    <a:pt x="831" y="19348"/>
                  </a:cubicBezTo>
                  <a:cubicBezTo>
                    <a:pt x="1246" y="17736"/>
                    <a:pt x="2492" y="15049"/>
                    <a:pt x="3531" y="12255"/>
                  </a:cubicBezTo>
                  <a:cubicBezTo>
                    <a:pt x="4569" y="9461"/>
                    <a:pt x="5400" y="6560"/>
                    <a:pt x="6023" y="4787"/>
                  </a:cubicBezTo>
                  <a:cubicBezTo>
                    <a:pt x="6646" y="3013"/>
                    <a:pt x="7062" y="2369"/>
                    <a:pt x="7685" y="1778"/>
                  </a:cubicBezTo>
                  <a:cubicBezTo>
                    <a:pt x="8308" y="1187"/>
                    <a:pt x="9138" y="649"/>
                    <a:pt x="10592" y="327"/>
                  </a:cubicBezTo>
                  <a:cubicBezTo>
                    <a:pt x="12046" y="4"/>
                    <a:pt x="14123" y="-103"/>
                    <a:pt x="15785" y="112"/>
                  </a:cubicBezTo>
                  <a:cubicBezTo>
                    <a:pt x="17446" y="327"/>
                    <a:pt x="18692" y="864"/>
                    <a:pt x="19731" y="1939"/>
                  </a:cubicBezTo>
                  <a:cubicBezTo>
                    <a:pt x="20769" y="3013"/>
                    <a:pt x="21600" y="4625"/>
                    <a:pt x="18277" y="6184"/>
                  </a:cubicBezTo>
                  <a:cubicBezTo>
                    <a:pt x="14954" y="7742"/>
                    <a:pt x="7477" y="9246"/>
                    <a:pt x="0" y="1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840603" y="1422143"/>
              <a:ext cx="76201" cy="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0193"/>
                  </a:moveTo>
                  <a:cubicBezTo>
                    <a:pt x="600" y="8494"/>
                    <a:pt x="1200" y="6796"/>
                    <a:pt x="2250" y="5946"/>
                  </a:cubicBezTo>
                  <a:cubicBezTo>
                    <a:pt x="3300" y="5097"/>
                    <a:pt x="4800" y="5097"/>
                    <a:pt x="6300" y="6553"/>
                  </a:cubicBezTo>
                  <a:cubicBezTo>
                    <a:pt x="7800" y="8009"/>
                    <a:pt x="9300" y="10921"/>
                    <a:pt x="10050" y="12984"/>
                  </a:cubicBezTo>
                  <a:cubicBezTo>
                    <a:pt x="10800" y="15047"/>
                    <a:pt x="10800" y="16261"/>
                    <a:pt x="10200" y="17474"/>
                  </a:cubicBezTo>
                  <a:cubicBezTo>
                    <a:pt x="9600" y="18688"/>
                    <a:pt x="8400" y="19901"/>
                    <a:pt x="7050" y="20629"/>
                  </a:cubicBezTo>
                  <a:cubicBezTo>
                    <a:pt x="5700" y="21357"/>
                    <a:pt x="4200" y="21600"/>
                    <a:pt x="3300" y="21115"/>
                  </a:cubicBezTo>
                  <a:cubicBezTo>
                    <a:pt x="2400" y="20629"/>
                    <a:pt x="2100" y="19416"/>
                    <a:pt x="3900" y="16382"/>
                  </a:cubicBezTo>
                  <a:cubicBezTo>
                    <a:pt x="5700" y="13348"/>
                    <a:pt x="9600" y="8494"/>
                    <a:pt x="12900" y="5461"/>
                  </a:cubicBezTo>
                  <a:cubicBezTo>
                    <a:pt x="16200" y="2427"/>
                    <a:pt x="18900" y="12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001801" y="1357305"/>
              <a:ext cx="61053" cy="14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27" fill="norm" stroke="1" extrusionOk="0">
                  <a:moveTo>
                    <a:pt x="21119" y="192"/>
                  </a:moveTo>
                  <a:cubicBezTo>
                    <a:pt x="18922" y="40"/>
                    <a:pt x="16726" y="-112"/>
                    <a:pt x="14895" y="116"/>
                  </a:cubicBezTo>
                  <a:cubicBezTo>
                    <a:pt x="13065" y="344"/>
                    <a:pt x="11600" y="953"/>
                    <a:pt x="9221" y="2778"/>
                  </a:cubicBezTo>
                  <a:cubicBezTo>
                    <a:pt x="6841" y="4603"/>
                    <a:pt x="3546" y="7646"/>
                    <a:pt x="1716" y="10384"/>
                  </a:cubicBezTo>
                  <a:cubicBezTo>
                    <a:pt x="-115" y="13122"/>
                    <a:pt x="-481" y="15556"/>
                    <a:pt x="617" y="17381"/>
                  </a:cubicBezTo>
                  <a:cubicBezTo>
                    <a:pt x="1716" y="19206"/>
                    <a:pt x="4278" y="20423"/>
                    <a:pt x="7756" y="20956"/>
                  </a:cubicBezTo>
                  <a:cubicBezTo>
                    <a:pt x="11234" y="21488"/>
                    <a:pt x="15627" y="21336"/>
                    <a:pt x="20021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130215" y="1335588"/>
              <a:ext cx="100915" cy="14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5" fill="norm" stroke="1" extrusionOk="0">
                  <a:moveTo>
                    <a:pt x="21454" y="126"/>
                  </a:moveTo>
                  <a:cubicBezTo>
                    <a:pt x="18979" y="-35"/>
                    <a:pt x="16504" y="-196"/>
                    <a:pt x="13692" y="691"/>
                  </a:cubicBezTo>
                  <a:cubicBezTo>
                    <a:pt x="10879" y="1577"/>
                    <a:pt x="7729" y="3511"/>
                    <a:pt x="5366" y="6171"/>
                  </a:cubicBezTo>
                  <a:cubicBezTo>
                    <a:pt x="3004" y="8831"/>
                    <a:pt x="1429" y="12216"/>
                    <a:pt x="641" y="14634"/>
                  </a:cubicBezTo>
                  <a:cubicBezTo>
                    <a:pt x="-146" y="17052"/>
                    <a:pt x="-146" y="18503"/>
                    <a:pt x="304" y="19470"/>
                  </a:cubicBezTo>
                  <a:cubicBezTo>
                    <a:pt x="754" y="20437"/>
                    <a:pt x="1654" y="20920"/>
                    <a:pt x="3679" y="21162"/>
                  </a:cubicBezTo>
                  <a:cubicBezTo>
                    <a:pt x="5704" y="21404"/>
                    <a:pt x="8854" y="21404"/>
                    <a:pt x="11329" y="21082"/>
                  </a:cubicBezTo>
                  <a:cubicBezTo>
                    <a:pt x="13804" y="20759"/>
                    <a:pt x="15604" y="20114"/>
                    <a:pt x="17404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139053" y="1425318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259703" y="144754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269228" y="1393568"/>
              <a:ext cx="1" cy="158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329553" y="1298318"/>
              <a:ext cx="323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6075" y="0"/>
                  </a:moveTo>
                  <a:cubicBezTo>
                    <a:pt x="11475" y="4320"/>
                    <a:pt x="16875" y="8640"/>
                    <a:pt x="19237" y="11592"/>
                  </a:cubicBezTo>
                  <a:cubicBezTo>
                    <a:pt x="21600" y="14544"/>
                    <a:pt x="20925" y="16128"/>
                    <a:pt x="17212" y="17568"/>
                  </a:cubicBezTo>
                  <a:cubicBezTo>
                    <a:pt x="13500" y="19008"/>
                    <a:pt x="6750" y="203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674764" y="1288491"/>
              <a:ext cx="51666" cy="21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20" fill="norm" stroke="1" extrusionOk="0">
                  <a:moveTo>
                    <a:pt x="21089" y="2546"/>
                  </a:moveTo>
                  <a:cubicBezTo>
                    <a:pt x="20225" y="1603"/>
                    <a:pt x="19361" y="659"/>
                    <a:pt x="17849" y="239"/>
                  </a:cubicBezTo>
                  <a:cubicBezTo>
                    <a:pt x="16337" y="-180"/>
                    <a:pt x="14177" y="-75"/>
                    <a:pt x="11153" y="764"/>
                  </a:cubicBezTo>
                  <a:cubicBezTo>
                    <a:pt x="8129" y="1603"/>
                    <a:pt x="4241" y="3175"/>
                    <a:pt x="2081" y="5325"/>
                  </a:cubicBezTo>
                  <a:cubicBezTo>
                    <a:pt x="-79" y="7474"/>
                    <a:pt x="-511" y="10201"/>
                    <a:pt x="569" y="12717"/>
                  </a:cubicBezTo>
                  <a:cubicBezTo>
                    <a:pt x="1649" y="15234"/>
                    <a:pt x="4241" y="17540"/>
                    <a:pt x="5969" y="18956"/>
                  </a:cubicBezTo>
                  <a:cubicBezTo>
                    <a:pt x="7697" y="20371"/>
                    <a:pt x="8561" y="20896"/>
                    <a:pt x="8777" y="21158"/>
                  </a:cubicBezTo>
                  <a:cubicBezTo>
                    <a:pt x="8993" y="21420"/>
                    <a:pt x="8561" y="21420"/>
                    <a:pt x="8129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656578" y="1415793"/>
              <a:ext cx="857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6457"/>
                    <a:pt x="1067" y="11314"/>
                    <a:pt x="4667" y="7714"/>
                  </a:cubicBezTo>
                  <a:cubicBezTo>
                    <a:pt x="8267" y="4114"/>
                    <a:pt x="1493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726681" y="1409443"/>
              <a:ext cx="41023" cy="5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145" y="0"/>
                  </a:moveTo>
                  <a:cubicBezTo>
                    <a:pt x="14822" y="0"/>
                    <a:pt x="11499" y="0"/>
                    <a:pt x="8453" y="1964"/>
                  </a:cubicBezTo>
                  <a:cubicBezTo>
                    <a:pt x="5406" y="3927"/>
                    <a:pt x="2637" y="7855"/>
                    <a:pt x="1253" y="10800"/>
                  </a:cubicBezTo>
                  <a:cubicBezTo>
                    <a:pt x="-132" y="13745"/>
                    <a:pt x="-132" y="15709"/>
                    <a:pt x="145" y="17673"/>
                  </a:cubicBezTo>
                  <a:cubicBezTo>
                    <a:pt x="422" y="19636"/>
                    <a:pt x="976" y="21600"/>
                    <a:pt x="4576" y="21600"/>
                  </a:cubicBezTo>
                  <a:cubicBezTo>
                    <a:pt x="8176" y="21600"/>
                    <a:pt x="14822" y="19636"/>
                    <a:pt x="18145" y="16102"/>
                  </a:cubicBezTo>
                  <a:cubicBezTo>
                    <a:pt x="21468" y="12567"/>
                    <a:pt x="21468" y="7462"/>
                    <a:pt x="21468" y="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767703" y="1361818"/>
              <a:ext cx="95251" cy="10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9450"/>
                  </a:moveTo>
                  <a:cubicBezTo>
                    <a:pt x="1200" y="8550"/>
                    <a:pt x="2400" y="7650"/>
                    <a:pt x="4200" y="7312"/>
                  </a:cubicBezTo>
                  <a:cubicBezTo>
                    <a:pt x="6000" y="6975"/>
                    <a:pt x="8400" y="7200"/>
                    <a:pt x="10200" y="8888"/>
                  </a:cubicBezTo>
                  <a:cubicBezTo>
                    <a:pt x="12000" y="10575"/>
                    <a:pt x="13200" y="13725"/>
                    <a:pt x="13800" y="15862"/>
                  </a:cubicBezTo>
                  <a:cubicBezTo>
                    <a:pt x="14400" y="18000"/>
                    <a:pt x="14400" y="19125"/>
                    <a:pt x="13560" y="20025"/>
                  </a:cubicBezTo>
                  <a:cubicBezTo>
                    <a:pt x="12720" y="20925"/>
                    <a:pt x="11040" y="21600"/>
                    <a:pt x="10080" y="21375"/>
                  </a:cubicBezTo>
                  <a:cubicBezTo>
                    <a:pt x="9120" y="21150"/>
                    <a:pt x="8880" y="20025"/>
                    <a:pt x="9240" y="17438"/>
                  </a:cubicBezTo>
                  <a:cubicBezTo>
                    <a:pt x="9600" y="14850"/>
                    <a:pt x="10560" y="10800"/>
                    <a:pt x="12720" y="7650"/>
                  </a:cubicBezTo>
                  <a:cubicBezTo>
                    <a:pt x="14880" y="4500"/>
                    <a:pt x="1824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123539" y="1290752"/>
              <a:ext cx="114065" cy="17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4" fill="norm" stroke="1" extrusionOk="0">
                  <a:moveTo>
                    <a:pt x="556" y="9354"/>
                  </a:moveTo>
                  <a:cubicBezTo>
                    <a:pt x="956" y="11354"/>
                    <a:pt x="1356" y="13354"/>
                    <a:pt x="1356" y="15087"/>
                  </a:cubicBezTo>
                  <a:cubicBezTo>
                    <a:pt x="1356" y="16820"/>
                    <a:pt x="956" y="18287"/>
                    <a:pt x="656" y="19420"/>
                  </a:cubicBezTo>
                  <a:cubicBezTo>
                    <a:pt x="356" y="20554"/>
                    <a:pt x="156" y="21354"/>
                    <a:pt x="56" y="21420"/>
                  </a:cubicBezTo>
                  <a:cubicBezTo>
                    <a:pt x="-44" y="21487"/>
                    <a:pt x="-44" y="20820"/>
                    <a:pt x="356" y="18554"/>
                  </a:cubicBezTo>
                  <a:cubicBezTo>
                    <a:pt x="756" y="16287"/>
                    <a:pt x="1556" y="12420"/>
                    <a:pt x="2056" y="9420"/>
                  </a:cubicBezTo>
                  <a:cubicBezTo>
                    <a:pt x="2556" y="6420"/>
                    <a:pt x="2756" y="4287"/>
                    <a:pt x="3156" y="2887"/>
                  </a:cubicBezTo>
                  <a:cubicBezTo>
                    <a:pt x="3556" y="1487"/>
                    <a:pt x="4156" y="820"/>
                    <a:pt x="4856" y="687"/>
                  </a:cubicBezTo>
                  <a:cubicBezTo>
                    <a:pt x="5556" y="554"/>
                    <a:pt x="6356" y="954"/>
                    <a:pt x="7056" y="1820"/>
                  </a:cubicBezTo>
                  <a:cubicBezTo>
                    <a:pt x="7756" y="2687"/>
                    <a:pt x="8356" y="4020"/>
                    <a:pt x="8856" y="5287"/>
                  </a:cubicBezTo>
                  <a:cubicBezTo>
                    <a:pt x="9356" y="6554"/>
                    <a:pt x="9756" y="7754"/>
                    <a:pt x="10456" y="8420"/>
                  </a:cubicBezTo>
                  <a:cubicBezTo>
                    <a:pt x="11156" y="9087"/>
                    <a:pt x="12156" y="9220"/>
                    <a:pt x="12856" y="8954"/>
                  </a:cubicBezTo>
                  <a:cubicBezTo>
                    <a:pt x="13556" y="8687"/>
                    <a:pt x="13956" y="8020"/>
                    <a:pt x="14756" y="6620"/>
                  </a:cubicBezTo>
                  <a:cubicBezTo>
                    <a:pt x="15556" y="5220"/>
                    <a:pt x="16756" y="3087"/>
                    <a:pt x="17656" y="1754"/>
                  </a:cubicBezTo>
                  <a:cubicBezTo>
                    <a:pt x="18556" y="420"/>
                    <a:pt x="19156" y="-113"/>
                    <a:pt x="19656" y="20"/>
                  </a:cubicBezTo>
                  <a:cubicBezTo>
                    <a:pt x="20156" y="154"/>
                    <a:pt x="20556" y="954"/>
                    <a:pt x="20856" y="3220"/>
                  </a:cubicBezTo>
                  <a:cubicBezTo>
                    <a:pt x="21156" y="5487"/>
                    <a:pt x="21356" y="9220"/>
                    <a:pt x="21456" y="11820"/>
                  </a:cubicBezTo>
                  <a:cubicBezTo>
                    <a:pt x="21556" y="14420"/>
                    <a:pt x="21556" y="15887"/>
                    <a:pt x="21556" y="17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301103" y="1298043"/>
              <a:ext cx="73026" cy="14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1449"/>
                  </a:moveTo>
                  <a:cubicBezTo>
                    <a:pt x="20661" y="823"/>
                    <a:pt x="19722" y="197"/>
                    <a:pt x="17530" y="41"/>
                  </a:cubicBezTo>
                  <a:cubicBezTo>
                    <a:pt x="15339" y="-116"/>
                    <a:pt x="11896" y="197"/>
                    <a:pt x="9078" y="667"/>
                  </a:cubicBezTo>
                  <a:cubicBezTo>
                    <a:pt x="6261" y="1136"/>
                    <a:pt x="4070" y="1762"/>
                    <a:pt x="2661" y="3014"/>
                  </a:cubicBezTo>
                  <a:cubicBezTo>
                    <a:pt x="1252" y="4267"/>
                    <a:pt x="626" y="6145"/>
                    <a:pt x="313" y="8884"/>
                  </a:cubicBezTo>
                  <a:cubicBezTo>
                    <a:pt x="0" y="11623"/>
                    <a:pt x="0" y="15223"/>
                    <a:pt x="0" y="17414"/>
                  </a:cubicBezTo>
                  <a:cubicBezTo>
                    <a:pt x="0" y="19606"/>
                    <a:pt x="0" y="20388"/>
                    <a:pt x="783" y="20858"/>
                  </a:cubicBezTo>
                  <a:cubicBezTo>
                    <a:pt x="1565" y="21327"/>
                    <a:pt x="3130" y="21484"/>
                    <a:pt x="6104" y="21093"/>
                  </a:cubicBezTo>
                  <a:cubicBezTo>
                    <a:pt x="9078" y="20701"/>
                    <a:pt x="13461" y="19762"/>
                    <a:pt x="17843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307453" y="1371343"/>
              <a:ext cx="698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559948" y="1330613"/>
              <a:ext cx="65006" cy="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67" fill="norm" stroke="1" extrusionOk="0">
                  <a:moveTo>
                    <a:pt x="1516" y="5036"/>
                  </a:moveTo>
                  <a:cubicBezTo>
                    <a:pt x="1516" y="6476"/>
                    <a:pt x="1516" y="7916"/>
                    <a:pt x="2373" y="8636"/>
                  </a:cubicBezTo>
                  <a:cubicBezTo>
                    <a:pt x="3230" y="9356"/>
                    <a:pt x="4945" y="9356"/>
                    <a:pt x="6488" y="8636"/>
                  </a:cubicBezTo>
                  <a:cubicBezTo>
                    <a:pt x="8030" y="7916"/>
                    <a:pt x="9402" y="6476"/>
                    <a:pt x="10259" y="4892"/>
                  </a:cubicBezTo>
                  <a:cubicBezTo>
                    <a:pt x="11116" y="3308"/>
                    <a:pt x="11459" y="1580"/>
                    <a:pt x="10602" y="716"/>
                  </a:cubicBezTo>
                  <a:cubicBezTo>
                    <a:pt x="9745" y="-148"/>
                    <a:pt x="7688" y="-148"/>
                    <a:pt x="5973" y="284"/>
                  </a:cubicBezTo>
                  <a:cubicBezTo>
                    <a:pt x="4259" y="716"/>
                    <a:pt x="2888" y="1580"/>
                    <a:pt x="1688" y="4316"/>
                  </a:cubicBezTo>
                  <a:cubicBezTo>
                    <a:pt x="488" y="7052"/>
                    <a:pt x="-541" y="11660"/>
                    <a:pt x="316" y="15260"/>
                  </a:cubicBezTo>
                  <a:cubicBezTo>
                    <a:pt x="1173" y="18860"/>
                    <a:pt x="3916" y="21452"/>
                    <a:pt x="7688" y="21020"/>
                  </a:cubicBezTo>
                  <a:cubicBezTo>
                    <a:pt x="11459" y="20588"/>
                    <a:pt x="16259" y="17132"/>
                    <a:pt x="21059" y="13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628128" y="1330726"/>
              <a:ext cx="85726" cy="6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1" fill="norm" stroke="1" extrusionOk="0">
                  <a:moveTo>
                    <a:pt x="0" y="3840"/>
                  </a:moveTo>
                  <a:cubicBezTo>
                    <a:pt x="533" y="7215"/>
                    <a:pt x="1067" y="10590"/>
                    <a:pt x="1867" y="13628"/>
                  </a:cubicBezTo>
                  <a:cubicBezTo>
                    <a:pt x="2667" y="16665"/>
                    <a:pt x="3733" y="19366"/>
                    <a:pt x="4800" y="20209"/>
                  </a:cubicBezTo>
                  <a:cubicBezTo>
                    <a:pt x="5867" y="21053"/>
                    <a:pt x="6933" y="20041"/>
                    <a:pt x="8133" y="17509"/>
                  </a:cubicBezTo>
                  <a:cubicBezTo>
                    <a:pt x="9333" y="14978"/>
                    <a:pt x="10667" y="10928"/>
                    <a:pt x="11600" y="8059"/>
                  </a:cubicBezTo>
                  <a:cubicBezTo>
                    <a:pt x="12533" y="5190"/>
                    <a:pt x="13067" y="3503"/>
                    <a:pt x="13467" y="3503"/>
                  </a:cubicBezTo>
                  <a:cubicBezTo>
                    <a:pt x="13867" y="3503"/>
                    <a:pt x="14133" y="5190"/>
                    <a:pt x="14933" y="6034"/>
                  </a:cubicBezTo>
                  <a:cubicBezTo>
                    <a:pt x="15733" y="6878"/>
                    <a:pt x="17067" y="6878"/>
                    <a:pt x="18400" y="5528"/>
                  </a:cubicBezTo>
                  <a:cubicBezTo>
                    <a:pt x="19733" y="4178"/>
                    <a:pt x="21067" y="1478"/>
                    <a:pt x="21067" y="465"/>
                  </a:cubicBezTo>
                  <a:cubicBezTo>
                    <a:pt x="21067" y="-547"/>
                    <a:pt x="19733" y="128"/>
                    <a:pt x="18533" y="2153"/>
                  </a:cubicBezTo>
                  <a:cubicBezTo>
                    <a:pt x="17333" y="4178"/>
                    <a:pt x="16267" y="7553"/>
                    <a:pt x="15733" y="10590"/>
                  </a:cubicBezTo>
                  <a:cubicBezTo>
                    <a:pt x="15200" y="13628"/>
                    <a:pt x="15200" y="16328"/>
                    <a:pt x="15867" y="17847"/>
                  </a:cubicBezTo>
                  <a:cubicBezTo>
                    <a:pt x="16533" y="19366"/>
                    <a:pt x="17867" y="19703"/>
                    <a:pt x="18933" y="19197"/>
                  </a:cubicBezTo>
                  <a:cubicBezTo>
                    <a:pt x="20000" y="18690"/>
                    <a:pt x="20800" y="17341"/>
                    <a:pt x="21600" y="15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727024" y="1306436"/>
              <a:ext cx="41416" cy="8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38" fill="norm" stroke="1" extrusionOk="0">
                  <a:moveTo>
                    <a:pt x="6240" y="5353"/>
                  </a:moveTo>
                  <a:cubicBezTo>
                    <a:pt x="5160" y="6738"/>
                    <a:pt x="4080" y="8123"/>
                    <a:pt x="3000" y="10753"/>
                  </a:cubicBezTo>
                  <a:cubicBezTo>
                    <a:pt x="1920" y="13384"/>
                    <a:pt x="840" y="17261"/>
                    <a:pt x="300" y="18369"/>
                  </a:cubicBezTo>
                  <a:cubicBezTo>
                    <a:pt x="-240" y="19476"/>
                    <a:pt x="-240" y="17815"/>
                    <a:pt x="1920" y="14492"/>
                  </a:cubicBezTo>
                  <a:cubicBezTo>
                    <a:pt x="4080" y="11169"/>
                    <a:pt x="8400" y="6184"/>
                    <a:pt x="11640" y="3276"/>
                  </a:cubicBezTo>
                  <a:cubicBezTo>
                    <a:pt x="14880" y="369"/>
                    <a:pt x="17040" y="-462"/>
                    <a:pt x="18660" y="230"/>
                  </a:cubicBezTo>
                  <a:cubicBezTo>
                    <a:pt x="20280" y="923"/>
                    <a:pt x="21360" y="3138"/>
                    <a:pt x="21090" y="6461"/>
                  </a:cubicBezTo>
                  <a:cubicBezTo>
                    <a:pt x="20820" y="9784"/>
                    <a:pt x="19200" y="14215"/>
                    <a:pt x="17310" y="16846"/>
                  </a:cubicBezTo>
                  <a:cubicBezTo>
                    <a:pt x="15420" y="19476"/>
                    <a:pt x="13260" y="20307"/>
                    <a:pt x="1110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788589" y="1237993"/>
              <a:ext cx="26865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103" y="4039"/>
                    <a:pt x="11119" y="8078"/>
                    <a:pt x="7380" y="11151"/>
                  </a:cubicBezTo>
                  <a:cubicBezTo>
                    <a:pt x="3642" y="14224"/>
                    <a:pt x="1150" y="16332"/>
                    <a:pt x="319" y="17824"/>
                  </a:cubicBezTo>
                  <a:cubicBezTo>
                    <a:pt x="-512" y="19317"/>
                    <a:pt x="319" y="20195"/>
                    <a:pt x="2396" y="20722"/>
                  </a:cubicBezTo>
                  <a:cubicBezTo>
                    <a:pt x="4473" y="21249"/>
                    <a:pt x="7796" y="21424"/>
                    <a:pt x="1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780528" y="1301493"/>
              <a:ext cx="603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815453" y="1291968"/>
              <a:ext cx="50801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850" y="267"/>
                  </a:cubicBezTo>
                  <a:cubicBezTo>
                    <a:pt x="12600" y="533"/>
                    <a:pt x="10350" y="1067"/>
                    <a:pt x="9900" y="2667"/>
                  </a:cubicBezTo>
                  <a:cubicBezTo>
                    <a:pt x="9450" y="4267"/>
                    <a:pt x="10800" y="6933"/>
                    <a:pt x="12375" y="8800"/>
                  </a:cubicBezTo>
                  <a:cubicBezTo>
                    <a:pt x="13950" y="10667"/>
                    <a:pt x="15750" y="11733"/>
                    <a:pt x="16425" y="13467"/>
                  </a:cubicBezTo>
                  <a:cubicBezTo>
                    <a:pt x="17100" y="15200"/>
                    <a:pt x="16650" y="17600"/>
                    <a:pt x="13725" y="19067"/>
                  </a:cubicBezTo>
                  <a:cubicBezTo>
                    <a:pt x="10800" y="20533"/>
                    <a:pt x="5400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007012" y="1235000"/>
              <a:ext cx="71967" cy="12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509"/>
                  </a:moveTo>
                  <a:cubicBezTo>
                    <a:pt x="20012" y="149"/>
                    <a:pt x="18424" y="-211"/>
                    <a:pt x="15724" y="149"/>
                  </a:cubicBezTo>
                  <a:cubicBezTo>
                    <a:pt x="13024" y="509"/>
                    <a:pt x="9212" y="1589"/>
                    <a:pt x="6512" y="2489"/>
                  </a:cubicBezTo>
                  <a:cubicBezTo>
                    <a:pt x="3812" y="3389"/>
                    <a:pt x="2224" y="4109"/>
                    <a:pt x="1271" y="5639"/>
                  </a:cubicBezTo>
                  <a:cubicBezTo>
                    <a:pt x="318" y="7169"/>
                    <a:pt x="0" y="9509"/>
                    <a:pt x="0" y="11669"/>
                  </a:cubicBezTo>
                  <a:cubicBezTo>
                    <a:pt x="0" y="13829"/>
                    <a:pt x="318" y="15809"/>
                    <a:pt x="794" y="17249"/>
                  </a:cubicBezTo>
                  <a:cubicBezTo>
                    <a:pt x="1271" y="18689"/>
                    <a:pt x="1906" y="19589"/>
                    <a:pt x="3176" y="20219"/>
                  </a:cubicBezTo>
                  <a:cubicBezTo>
                    <a:pt x="4447" y="20849"/>
                    <a:pt x="6353" y="21209"/>
                    <a:pt x="8894" y="21299"/>
                  </a:cubicBezTo>
                  <a:cubicBezTo>
                    <a:pt x="11435" y="21389"/>
                    <a:pt x="14612" y="21209"/>
                    <a:pt x="16676" y="20759"/>
                  </a:cubicBezTo>
                  <a:cubicBezTo>
                    <a:pt x="18741" y="20309"/>
                    <a:pt x="19694" y="19589"/>
                    <a:pt x="20171" y="18779"/>
                  </a:cubicBezTo>
                  <a:cubicBezTo>
                    <a:pt x="20647" y="17969"/>
                    <a:pt x="20647" y="17069"/>
                    <a:pt x="20647" y="16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021828" y="1298318"/>
              <a:ext cx="444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110728" y="1323718"/>
              <a:ext cx="3176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148828" y="136181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224297" y="1221172"/>
              <a:ext cx="61057" cy="9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27" fill="norm" stroke="1" extrusionOk="0">
                  <a:moveTo>
                    <a:pt x="20023" y="201"/>
                  </a:moveTo>
                  <a:cubicBezTo>
                    <a:pt x="18192" y="-24"/>
                    <a:pt x="16362" y="-249"/>
                    <a:pt x="13616" y="651"/>
                  </a:cubicBezTo>
                  <a:cubicBezTo>
                    <a:pt x="10870" y="1551"/>
                    <a:pt x="7209" y="3576"/>
                    <a:pt x="4829" y="5939"/>
                  </a:cubicBezTo>
                  <a:cubicBezTo>
                    <a:pt x="2450" y="8301"/>
                    <a:pt x="1352" y="11001"/>
                    <a:pt x="619" y="13139"/>
                  </a:cubicBezTo>
                  <a:cubicBezTo>
                    <a:pt x="-113" y="15276"/>
                    <a:pt x="-479" y="16851"/>
                    <a:pt x="1168" y="18201"/>
                  </a:cubicBezTo>
                  <a:cubicBezTo>
                    <a:pt x="2816" y="19551"/>
                    <a:pt x="6477" y="20676"/>
                    <a:pt x="9772" y="21013"/>
                  </a:cubicBezTo>
                  <a:cubicBezTo>
                    <a:pt x="13067" y="21351"/>
                    <a:pt x="15996" y="20901"/>
                    <a:pt x="17826" y="20113"/>
                  </a:cubicBezTo>
                  <a:cubicBezTo>
                    <a:pt x="19657" y="19326"/>
                    <a:pt x="20389" y="18201"/>
                    <a:pt x="21121" y="1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228203" y="1279268"/>
              <a:ext cx="476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285353" y="1279739"/>
              <a:ext cx="47626" cy="5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400"/>
                  </a:moveTo>
                  <a:cubicBezTo>
                    <a:pt x="1920" y="1104"/>
                    <a:pt x="3840" y="-192"/>
                    <a:pt x="5520" y="24"/>
                  </a:cubicBezTo>
                  <a:cubicBezTo>
                    <a:pt x="7200" y="240"/>
                    <a:pt x="8640" y="1968"/>
                    <a:pt x="9600" y="3912"/>
                  </a:cubicBezTo>
                  <a:cubicBezTo>
                    <a:pt x="10560" y="5856"/>
                    <a:pt x="11040" y="8016"/>
                    <a:pt x="9840" y="11040"/>
                  </a:cubicBezTo>
                  <a:cubicBezTo>
                    <a:pt x="8640" y="14064"/>
                    <a:pt x="5760" y="17952"/>
                    <a:pt x="5520" y="19680"/>
                  </a:cubicBezTo>
                  <a:cubicBezTo>
                    <a:pt x="5280" y="21408"/>
                    <a:pt x="7680" y="20976"/>
                    <a:pt x="10800" y="20112"/>
                  </a:cubicBezTo>
                  <a:cubicBezTo>
                    <a:pt x="13920" y="19248"/>
                    <a:pt x="17760" y="17952"/>
                    <a:pt x="21600" y="16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317103" y="1339593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364728" y="134911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431403" y="1333243"/>
              <a:ext cx="317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482203" y="1333243"/>
              <a:ext cx="3810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39206" y="1487828"/>
              <a:ext cx="156573" cy="19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8" fill="norm" stroke="1" extrusionOk="0">
                  <a:moveTo>
                    <a:pt x="137" y="7992"/>
                  </a:moveTo>
                  <a:cubicBezTo>
                    <a:pt x="-8" y="9135"/>
                    <a:pt x="-153" y="10278"/>
                    <a:pt x="354" y="12335"/>
                  </a:cubicBezTo>
                  <a:cubicBezTo>
                    <a:pt x="862" y="14392"/>
                    <a:pt x="2021" y="17364"/>
                    <a:pt x="2529" y="19135"/>
                  </a:cubicBezTo>
                  <a:cubicBezTo>
                    <a:pt x="3036" y="20907"/>
                    <a:pt x="2891" y="21478"/>
                    <a:pt x="2674" y="21364"/>
                  </a:cubicBezTo>
                  <a:cubicBezTo>
                    <a:pt x="2456" y="21249"/>
                    <a:pt x="2166" y="20449"/>
                    <a:pt x="1804" y="18335"/>
                  </a:cubicBezTo>
                  <a:cubicBezTo>
                    <a:pt x="1442" y="16221"/>
                    <a:pt x="1007" y="12792"/>
                    <a:pt x="717" y="9878"/>
                  </a:cubicBezTo>
                  <a:cubicBezTo>
                    <a:pt x="427" y="6964"/>
                    <a:pt x="282" y="4564"/>
                    <a:pt x="354" y="3078"/>
                  </a:cubicBezTo>
                  <a:cubicBezTo>
                    <a:pt x="427" y="1592"/>
                    <a:pt x="717" y="1021"/>
                    <a:pt x="1224" y="678"/>
                  </a:cubicBezTo>
                  <a:cubicBezTo>
                    <a:pt x="1732" y="335"/>
                    <a:pt x="2456" y="221"/>
                    <a:pt x="3036" y="392"/>
                  </a:cubicBezTo>
                  <a:cubicBezTo>
                    <a:pt x="3616" y="564"/>
                    <a:pt x="4051" y="1021"/>
                    <a:pt x="4631" y="2221"/>
                  </a:cubicBezTo>
                  <a:cubicBezTo>
                    <a:pt x="5211" y="3421"/>
                    <a:pt x="5936" y="5364"/>
                    <a:pt x="6515" y="6792"/>
                  </a:cubicBezTo>
                  <a:cubicBezTo>
                    <a:pt x="7095" y="8221"/>
                    <a:pt x="7530" y="9135"/>
                    <a:pt x="8110" y="9821"/>
                  </a:cubicBezTo>
                  <a:cubicBezTo>
                    <a:pt x="8690" y="10507"/>
                    <a:pt x="9415" y="10964"/>
                    <a:pt x="10067" y="10792"/>
                  </a:cubicBezTo>
                  <a:cubicBezTo>
                    <a:pt x="10719" y="10621"/>
                    <a:pt x="11299" y="9821"/>
                    <a:pt x="11879" y="8164"/>
                  </a:cubicBezTo>
                  <a:cubicBezTo>
                    <a:pt x="12459" y="6507"/>
                    <a:pt x="13039" y="3992"/>
                    <a:pt x="13619" y="2449"/>
                  </a:cubicBezTo>
                  <a:cubicBezTo>
                    <a:pt x="14199" y="907"/>
                    <a:pt x="14779" y="335"/>
                    <a:pt x="15431" y="107"/>
                  </a:cubicBezTo>
                  <a:cubicBezTo>
                    <a:pt x="16083" y="-122"/>
                    <a:pt x="16808" y="-8"/>
                    <a:pt x="17533" y="678"/>
                  </a:cubicBezTo>
                  <a:cubicBezTo>
                    <a:pt x="18258" y="1364"/>
                    <a:pt x="18983" y="2621"/>
                    <a:pt x="19562" y="4678"/>
                  </a:cubicBezTo>
                  <a:cubicBezTo>
                    <a:pt x="20142" y="6735"/>
                    <a:pt x="20577" y="9592"/>
                    <a:pt x="20867" y="11707"/>
                  </a:cubicBezTo>
                  <a:cubicBezTo>
                    <a:pt x="21157" y="13821"/>
                    <a:pt x="21302" y="15192"/>
                    <a:pt x="21447" y="165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44227" y="1466627"/>
              <a:ext cx="113477" cy="15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4" fill="norm" stroke="1" extrusionOk="0">
                  <a:moveTo>
                    <a:pt x="16044" y="1783"/>
                  </a:moveTo>
                  <a:cubicBezTo>
                    <a:pt x="16044" y="1038"/>
                    <a:pt x="16044" y="293"/>
                    <a:pt x="15544" y="69"/>
                  </a:cubicBezTo>
                  <a:cubicBezTo>
                    <a:pt x="15044" y="-154"/>
                    <a:pt x="14044" y="144"/>
                    <a:pt x="12444" y="1187"/>
                  </a:cubicBezTo>
                  <a:cubicBezTo>
                    <a:pt x="10844" y="2229"/>
                    <a:pt x="8644" y="4017"/>
                    <a:pt x="6444" y="6400"/>
                  </a:cubicBezTo>
                  <a:cubicBezTo>
                    <a:pt x="4244" y="8784"/>
                    <a:pt x="2044" y="11763"/>
                    <a:pt x="944" y="14072"/>
                  </a:cubicBezTo>
                  <a:cubicBezTo>
                    <a:pt x="-156" y="16381"/>
                    <a:pt x="-156" y="18020"/>
                    <a:pt x="244" y="19137"/>
                  </a:cubicBezTo>
                  <a:cubicBezTo>
                    <a:pt x="644" y="20254"/>
                    <a:pt x="1444" y="20850"/>
                    <a:pt x="2844" y="21148"/>
                  </a:cubicBezTo>
                  <a:cubicBezTo>
                    <a:pt x="4244" y="21446"/>
                    <a:pt x="6244" y="21446"/>
                    <a:pt x="9444" y="20850"/>
                  </a:cubicBezTo>
                  <a:cubicBezTo>
                    <a:pt x="12644" y="20254"/>
                    <a:pt x="17044" y="19063"/>
                    <a:pt x="21444" y="178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75153" y="1549143"/>
              <a:ext cx="7302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280"/>
                    <a:pt x="5635" y="12960"/>
                    <a:pt x="9235" y="9360"/>
                  </a:cubicBezTo>
                  <a:cubicBezTo>
                    <a:pt x="12835" y="5760"/>
                    <a:pt x="1721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148203" y="1507868"/>
              <a:ext cx="73026" cy="10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5774"/>
                  </a:moveTo>
                  <a:cubicBezTo>
                    <a:pt x="1252" y="4919"/>
                    <a:pt x="2504" y="4063"/>
                    <a:pt x="3913" y="4063"/>
                  </a:cubicBezTo>
                  <a:cubicBezTo>
                    <a:pt x="5322" y="4063"/>
                    <a:pt x="6887" y="4919"/>
                    <a:pt x="8765" y="7271"/>
                  </a:cubicBezTo>
                  <a:cubicBezTo>
                    <a:pt x="10643" y="9624"/>
                    <a:pt x="12835" y="13473"/>
                    <a:pt x="13774" y="16040"/>
                  </a:cubicBezTo>
                  <a:cubicBezTo>
                    <a:pt x="14713" y="18606"/>
                    <a:pt x="14400" y="19889"/>
                    <a:pt x="13461" y="20638"/>
                  </a:cubicBezTo>
                  <a:cubicBezTo>
                    <a:pt x="12522" y="21386"/>
                    <a:pt x="10957" y="21600"/>
                    <a:pt x="9704" y="21065"/>
                  </a:cubicBezTo>
                  <a:cubicBezTo>
                    <a:pt x="8452" y="20531"/>
                    <a:pt x="7513" y="19248"/>
                    <a:pt x="7043" y="16788"/>
                  </a:cubicBezTo>
                  <a:cubicBezTo>
                    <a:pt x="6574" y="14329"/>
                    <a:pt x="6574" y="10693"/>
                    <a:pt x="9078" y="7699"/>
                  </a:cubicBezTo>
                  <a:cubicBezTo>
                    <a:pt x="11583" y="4705"/>
                    <a:pt x="16591" y="23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241725" y="1405164"/>
              <a:ext cx="170004" cy="17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32" fill="norm" stroke="1" extrusionOk="0">
                  <a:moveTo>
                    <a:pt x="219" y="13097"/>
                  </a:moveTo>
                  <a:cubicBezTo>
                    <a:pt x="85" y="15191"/>
                    <a:pt x="-49" y="17286"/>
                    <a:pt x="18" y="18660"/>
                  </a:cubicBezTo>
                  <a:cubicBezTo>
                    <a:pt x="85" y="20035"/>
                    <a:pt x="353" y="20689"/>
                    <a:pt x="756" y="20820"/>
                  </a:cubicBezTo>
                  <a:cubicBezTo>
                    <a:pt x="1158" y="20951"/>
                    <a:pt x="1695" y="20559"/>
                    <a:pt x="2031" y="20035"/>
                  </a:cubicBezTo>
                  <a:cubicBezTo>
                    <a:pt x="2366" y="19511"/>
                    <a:pt x="2500" y="18857"/>
                    <a:pt x="2634" y="18202"/>
                  </a:cubicBezTo>
                  <a:cubicBezTo>
                    <a:pt x="2768" y="17548"/>
                    <a:pt x="2903" y="16893"/>
                    <a:pt x="3104" y="16893"/>
                  </a:cubicBezTo>
                  <a:cubicBezTo>
                    <a:pt x="3305" y="16893"/>
                    <a:pt x="3573" y="17548"/>
                    <a:pt x="3909" y="18137"/>
                  </a:cubicBezTo>
                  <a:cubicBezTo>
                    <a:pt x="4244" y="18726"/>
                    <a:pt x="4647" y="19249"/>
                    <a:pt x="5183" y="19380"/>
                  </a:cubicBezTo>
                  <a:cubicBezTo>
                    <a:pt x="5720" y="19511"/>
                    <a:pt x="6391" y="19249"/>
                    <a:pt x="7196" y="17417"/>
                  </a:cubicBezTo>
                  <a:cubicBezTo>
                    <a:pt x="8001" y="15584"/>
                    <a:pt x="8940" y="12180"/>
                    <a:pt x="9544" y="9562"/>
                  </a:cubicBezTo>
                  <a:cubicBezTo>
                    <a:pt x="10147" y="6944"/>
                    <a:pt x="10416" y="5111"/>
                    <a:pt x="10684" y="3475"/>
                  </a:cubicBezTo>
                  <a:cubicBezTo>
                    <a:pt x="10952" y="1839"/>
                    <a:pt x="11221" y="399"/>
                    <a:pt x="11355" y="71"/>
                  </a:cubicBezTo>
                  <a:cubicBezTo>
                    <a:pt x="11489" y="-256"/>
                    <a:pt x="11489" y="529"/>
                    <a:pt x="11422" y="2755"/>
                  </a:cubicBezTo>
                  <a:cubicBezTo>
                    <a:pt x="11355" y="4980"/>
                    <a:pt x="11221" y="8646"/>
                    <a:pt x="11288" y="11657"/>
                  </a:cubicBezTo>
                  <a:cubicBezTo>
                    <a:pt x="11355" y="14668"/>
                    <a:pt x="11623" y="17024"/>
                    <a:pt x="11891" y="18529"/>
                  </a:cubicBezTo>
                  <a:cubicBezTo>
                    <a:pt x="12160" y="20035"/>
                    <a:pt x="12428" y="20689"/>
                    <a:pt x="12898" y="21017"/>
                  </a:cubicBezTo>
                  <a:cubicBezTo>
                    <a:pt x="13367" y="21344"/>
                    <a:pt x="14038" y="21344"/>
                    <a:pt x="14977" y="20689"/>
                  </a:cubicBezTo>
                  <a:cubicBezTo>
                    <a:pt x="15916" y="20035"/>
                    <a:pt x="17124" y="18726"/>
                    <a:pt x="17996" y="17286"/>
                  </a:cubicBezTo>
                  <a:cubicBezTo>
                    <a:pt x="18868" y="15846"/>
                    <a:pt x="19404" y="14275"/>
                    <a:pt x="19740" y="12966"/>
                  </a:cubicBezTo>
                  <a:cubicBezTo>
                    <a:pt x="20075" y="11657"/>
                    <a:pt x="20209" y="10609"/>
                    <a:pt x="19874" y="10282"/>
                  </a:cubicBezTo>
                  <a:cubicBezTo>
                    <a:pt x="19539" y="9955"/>
                    <a:pt x="18734" y="10348"/>
                    <a:pt x="17996" y="11133"/>
                  </a:cubicBezTo>
                  <a:cubicBezTo>
                    <a:pt x="17258" y="11919"/>
                    <a:pt x="16587" y="13097"/>
                    <a:pt x="16453" y="14733"/>
                  </a:cubicBezTo>
                  <a:cubicBezTo>
                    <a:pt x="16319" y="16369"/>
                    <a:pt x="16721" y="18464"/>
                    <a:pt x="17325" y="19511"/>
                  </a:cubicBezTo>
                  <a:cubicBezTo>
                    <a:pt x="17929" y="20559"/>
                    <a:pt x="18734" y="20559"/>
                    <a:pt x="19471" y="20428"/>
                  </a:cubicBezTo>
                  <a:cubicBezTo>
                    <a:pt x="20209" y="20297"/>
                    <a:pt x="20880" y="20035"/>
                    <a:pt x="21551" y="197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472053" y="1523743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567303" y="1479293"/>
              <a:ext cx="52416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5184" y="800"/>
                    <a:pt x="10368" y="1600"/>
                    <a:pt x="14472" y="3333"/>
                  </a:cubicBezTo>
                  <a:cubicBezTo>
                    <a:pt x="18576" y="5067"/>
                    <a:pt x="21600" y="7733"/>
                    <a:pt x="21384" y="10267"/>
                  </a:cubicBezTo>
                  <a:cubicBezTo>
                    <a:pt x="21168" y="12800"/>
                    <a:pt x="17712" y="15200"/>
                    <a:pt x="15336" y="17067"/>
                  </a:cubicBezTo>
                  <a:cubicBezTo>
                    <a:pt x="12960" y="18933"/>
                    <a:pt x="11664" y="20267"/>
                    <a:pt x="1036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76703" y="1868322"/>
              <a:ext cx="4565651" cy="3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05"/>
                  </a:moveTo>
                  <a:cubicBezTo>
                    <a:pt x="155" y="30"/>
                    <a:pt x="310" y="-44"/>
                    <a:pt x="478" y="30"/>
                  </a:cubicBezTo>
                  <a:cubicBezTo>
                    <a:pt x="646" y="105"/>
                    <a:pt x="826" y="328"/>
                    <a:pt x="1019" y="477"/>
                  </a:cubicBezTo>
                  <a:cubicBezTo>
                    <a:pt x="1212" y="626"/>
                    <a:pt x="1417" y="701"/>
                    <a:pt x="1607" y="738"/>
                  </a:cubicBezTo>
                  <a:cubicBezTo>
                    <a:pt x="1797" y="775"/>
                    <a:pt x="1973" y="775"/>
                    <a:pt x="2161" y="813"/>
                  </a:cubicBezTo>
                  <a:cubicBezTo>
                    <a:pt x="2348" y="850"/>
                    <a:pt x="2549" y="924"/>
                    <a:pt x="2724" y="962"/>
                  </a:cubicBezTo>
                  <a:cubicBezTo>
                    <a:pt x="2899" y="999"/>
                    <a:pt x="3049" y="999"/>
                    <a:pt x="3204" y="1073"/>
                  </a:cubicBezTo>
                  <a:cubicBezTo>
                    <a:pt x="3360" y="1148"/>
                    <a:pt x="3520" y="1297"/>
                    <a:pt x="3688" y="1408"/>
                  </a:cubicBezTo>
                  <a:cubicBezTo>
                    <a:pt x="3855" y="1520"/>
                    <a:pt x="4031" y="1595"/>
                    <a:pt x="4208" y="1669"/>
                  </a:cubicBezTo>
                  <a:cubicBezTo>
                    <a:pt x="4386" y="1744"/>
                    <a:pt x="4566" y="1818"/>
                    <a:pt x="4759" y="1930"/>
                  </a:cubicBezTo>
                  <a:cubicBezTo>
                    <a:pt x="4952" y="2042"/>
                    <a:pt x="5157" y="2190"/>
                    <a:pt x="5365" y="2302"/>
                  </a:cubicBezTo>
                  <a:cubicBezTo>
                    <a:pt x="5573" y="2414"/>
                    <a:pt x="5783" y="2488"/>
                    <a:pt x="5946" y="2563"/>
                  </a:cubicBezTo>
                  <a:cubicBezTo>
                    <a:pt x="6108" y="2637"/>
                    <a:pt x="6224" y="2712"/>
                    <a:pt x="6396" y="2786"/>
                  </a:cubicBezTo>
                  <a:cubicBezTo>
                    <a:pt x="6569" y="2861"/>
                    <a:pt x="6799" y="2935"/>
                    <a:pt x="6977" y="3010"/>
                  </a:cubicBezTo>
                  <a:cubicBezTo>
                    <a:pt x="7155" y="3084"/>
                    <a:pt x="7280" y="3159"/>
                    <a:pt x="7463" y="3270"/>
                  </a:cubicBezTo>
                  <a:cubicBezTo>
                    <a:pt x="7646" y="3382"/>
                    <a:pt x="7886" y="3531"/>
                    <a:pt x="8134" y="3643"/>
                  </a:cubicBezTo>
                  <a:cubicBezTo>
                    <a:pt x="8382" y="3755"/>
                    <a:pt x="8637" y="3829"/>
                    <a:pt x="8837" y="3904"/>
                  </a:cubicBezTo>
                  <a:cubicBezTo>
                    <a:pt x="9038" y="3978"/>
                    <a:pt x="9183" y="4053"/>
                    <a:pt x="9406" y="4164"/>
                  </a:cubicBezTo>
                  <a:cubicBezTo>
                    <a:pt x="9628" y="4276"/>
                    <a:pt x="9929" y="4425"/>
                    <a:pt x="10149" y="4537"/>
                  </a:cubicBezTo>
                  <a:cubicBezTo>
                    <a:pt x="10369" y="4648"/>
                    <a:pt x="10510" y="4723"/>
                    <a:pt x="10657" y="4797"/>
                  </a:cubicBezTo>
                  <a:cubicBezTo>
                    <a:pt x="10805" y="4872"/>
                    <a:pt x="10960" y="4946"/>
                    <a:pt x="11115" y="5021"/>
                  </a:cubicBezTo>
                  <a:cubicBezTo>
                    <a:pt x="11271" y="5095"/>
                    <a:pt x="11426" y="5170"/>
                    <a:pt x="11584" y="5282"/>
                  </a:cubicBezTo>
                  <a:cubicBezTo>
                    <a:pt x="11741" y="5393"/>
                    <a:pt x="11902" y="5542"/>
                    <a:pt x="12054" y="5654"/>
                  </a:cubicBezTo>
                  <a:cubicBezTo>
                    <a:pt x="12207" y="5766"/>
                    <a:pt x="12352" y="5840"/>
                    <a:pt x="12512" y="5952"/>
                  </a:cubicBezTo>
                  <a:cubicBezTo>
                    <a:pt x="12673" y="6064"/>
                    <a:pt x="12848" y="6213"/>
                    <a:pt x="13018" y="6362"/>
                  </a:cubicBezTo>
                  <a:cubicBezTo>
                    <a:pt x="13188" y="6510"/>
                    <a:pt x="13354" y="6659"/>
                    <a:pt x="13521" y="6846"/>
                  </a:cubicBezTo>
                  <a:cubicBezTo>
                    <a:pt x="13689" y="7032"/>
                    <a:pt x="13859" y="7255"/>
                    <a:pt x="14022" y="7442"/>
                  </a:cubicBezTo>
                  <a:cubicBezTo>
                    <a:pt x="14185" y="7628"/>
                    <a:pt x="14340" y="7777"/>
                    <a:pt x="14508" y="7963"/>
                  </a:cubicBezTo>
                  <a:cubicBezTo>
                    <a:pt x="14675" y="8149"/>
                    <a:pt x="14856" y="8373"/>
                    <a:pt x="15031" y="8596"/>
                  </a:cubicBezTo>
                  <a:cubicBezTo>
                    <a:pt x="15206" y="8819"/>
                    <a:pt x="15376" y="9043"/>
                    <a:pt x="15547" y="9266"/>
                  </a:cubicBezTo>
                  <a:cubicBezTo>
                    <a:pt x="15717" y="9490"/>
                    <a:pt x="15887" y="9713"/>
                    <a:pt x="16047" y="9937"/>
                  </a:cubicBezTo>
                  <a:cubicBezTo>
                    <a:pt x="16208" y="10160"/>
                    <a:pt x="16358" y="10384"/>
                    <a:pt x="16518" y="10644"/>
                  </a:cubicBezTo>
                  <a:cubicBezTo>
                    <a:pt x="16678" y="10905"/>
                    <a:pt x="16848" y="11203"/>
                    <a:pt x="17014" y="11501"/>
                  </a:cubicBezTo>
                  <a:cubicBezTo>
                    <a:pt x="17179" y="11799"/>
                    <a:pt x="17339" y="12097"/>
                    <a:pt x="17567" y="12506"/>
                  </a:cubicBezTo>
                  <a:cubicBezTo>
                    <a:pt x="17795" y="12916"/>
                    <a:pt x="18090" y="13437"/>
                    <a:pt x="18315" y="13810"/>
                  </a:cubicBezTo>
                  <a:cubicBezTo>
                    <a:pt x="18541" y="14182"/>
                    <a:pt x="18696" y="14406"/>
                    <a:pt x="18919" y="14815"/>
                  </a:cubicBezTo>
                  <a:cubicBezTo>
                    <a:pt x="19142" y="15225"/>
                    <a:pt x="19432" y="15821"/>
                    <a:pt x="19705" y="16417"/>
                  </a:cubicBezTo>
                  <a:cubicBezTo>
                    <a:pt x="19978" y="17013"/>
                    <a:pt x="20233" y="17608"/>
                    <a:pt x="20496" y="18279"/>
                  </a:cubicBezTo>
                  <a:cubicBezTo>
                    <a:pt x="20759" y="18949"/>
                    <a:pt x="21029" y="19694"/>
                    <a:pt x="21214" y="20253"/>
                  </a:cubicBezTo>
                  <a:cubicBezTo>
                    <a:pt x="21400" y="20811"/>
                    <a:pt x="21500" y="21184"/>
                    <a:pt x="216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741928" y="361826"/>
              <a:ext cx="2530476" cy="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3995"/>
                  </a:moveTo>
                  <a:cubicBezTo>
                    <a:pt x="253" y="12915"/>
                    <a:pt x="506" y="11835"/>
                    <a:pt x="768" y="11115"/>
                  </a:cubicBezTo>
                  <a:cubicBezTo>
                    <a:pt x="1030" y="10395"/>
                    <a:pt x="1301" y="10035"/>
                    <a:pt x="1599" y="9675"/>
                  </a:cubicBezTo>
                  <a:cubicBezTo>
                    <a:pt x="1897" y="9315"/>
                    <a:pt x="2222" y="8955"/>
                    <a:pt x="2575" y="8775"/>
                  </a:cubicBezTo>
                  <a:cubicBezTo>
                    <a:pt x="2927" y="8595"/>
                    <a:pt x="3306" y="8595"/>
                    <a:pt x="3654" y="8415"/>
                  </a:cubicBezTo>
                  <a:cubicBezTo>
                    <a:pt x="4002" y="8235"/>
                    <a:pt x="4318" y="7875"/>
                    <a:pt x="4643" y="7695"/>
                  </a:cubicBezTo>
                  <a:cubicBezTo>
                    <a:pt x="4969" y="7515"/>
                    <a:pt x="5303" y="7515"/>
                    <a:pt x="5624" y="7155"/>
                  </a:cubicBezTo>
                  <a:cubicBezTo>
                    <a:pt x="5944" y="6795"/>
                    <a:pt x="6251" y="6075"/>
                    <a:pt x="6541" y="5355"/>
                  </a:cubicBezTo>
                  <a:cubicBezTo>
                    <a:pt x="6830" y="4635"/>
                    <a:pt x="7101" y="3915"/>
                    <a:pt x="7372" y="3195"/>
                  </a:cubicBezTo>
                  <a:cubicBezTo>
                    <a:pt x="7643" y="2475"/>
                    <a:pt x="7914" y="1755"/>
                    <a:pt x="8216" y="1215"/>
                  </a:cubicBezTo>
                  <a:cubicBezTo>
                    <a:pt x="8519" y="675"/>
                    <a:pt x="8853" y="315"/>
                    <a:pt x="9210" y="135"/>
                  </a:cubicBezTo>
                  <a:cubicBezTo>
                    <a:pt x="9567" y="-45"/>
                    <a:pt x="9946" y="-45"/>
                    <a:pt x="10326" y="135"/>
                  </a:cubicBezTo>
                  <a:cubicBezTo>
                    <a:pt x="10705" y="315"/>
                    <a:pt x="11085" y="675"/>
                    <a:pt x="11423" y="1035"/>
                  </a:cubicBezTo>
                  <a:cubicBezTo>
                    <a:pt x="11762" y="1395"/>
                    <a:pt x="12060" y="1755"/>
                    <a:pt x="12376" y="2295"/>
                  </a:cubicBezTo>
                  <a:cubicBezTo>
                    <a:pt x="12693" y="2835"/>
                    <a:pt x="13027" y="3555"/>
                    <a:pt x="13366" y="4095"/>
                  </a:cubicBezTo>
                  <a:cubicBezTo>
                    <a:pt x="13704" y="4635"/>
                    <a:pt x="14048" y="4995"/>
                    <a:pt x="14418" y="5175"/>
                  </a:cubicBezTo>
                  <a:cubicBezTo>
                    <a:pt x="14788" y="5355"/>
                    <a:pt x="15186" y="5355"/>
                    <a:pt x="15574" y="5355"/>
                  </a:cubicBezTo>
                  <a:cubicBezTo>
                    <a:pt x="15963" y="5355"/>
                    <a:pt x="16342" y="5355"/>
                    <a:pt x="16699" y="5535"/>
                  </a:cubicBezTo>
                  <a:cubicBezTo>
                    <a:pt x="17056" y="5715"/>
                    <a:pt x="17390" y="6075"/>
                    <a:pt x="17734" y="6615"/>
                  </a:cubicBezTo>
                  <a:cubicBezTo>
                    <a:pt x="18077" y="7155"/>
                    <a:pt x="18429" y="7875"/>
                    <a:pt x="18768" y="8415"/>
                  </a:cubicBezTo>
                  <a:cubicBezTo>
                    <a:pt x="19107" y="8955"/>
                    <a:pt x="19432" y="9315"/>
                    <a:pt x="19784" y="10215"/>
                  </a:cubicBezTo>
                  <a:cubicBezTo>
                    <a:pt x="20137" y="11115"/>
                    <a:pt x="20516" y="12555"/>
                    <a:pt x="20778" y="13455"/>
                  </a:cubicBezTo>
                  <a:cubicBezTo>
                    <a:pt x="21040" y="14355"/>
                    <a:pt x="21184" y="14715"/>
                    <a:pt x="21302" y="15975"/>
                  </a:cubicBezTo>
                  <a:cubicBezTo>
                    <a:pt x="21419" y="17235"/>
                    <a:pt x="21510" y="19395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-1" y="2029205"/>
              <a:ext cx="99270" cy="17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2" fill="norm" stroke="1" extrusionOk="0">
                  <a:moveTo>
                    <a:pt x="3131" y="2900"/>
                  </a:moveTo>
                  <a:cubicBezTo>
                    <a:pt x="6506" y="3032"/>
                    <a:pt x="9881" y="3164"/>
                    <a:pt x="12693" y="2966"/>
                  </a:cubicBezTo>
                  <a:cubicBezTo>
                    <a:pt x="15506" y="2769"/>
                    <a:pt x="17756" y="2242"/>
                    <a:pt x="19219" y="1649"/>
                  </a:cubicBezTo>
                  <a:cubicBezTo>
                    <a:pt x="20681" y="1056"/>
                    <a:pt x="21356" y="398"/>
                    <a:pt x="21019" y="134"/>
                  </a:cubicBezTo>
                  <a:cubicBezTo>
                    <a:pt x="20681" y="-129"/>
                    <a:pt x="19331" y="3"/>
                    <a:pt x="17644" y="464"/>
                  </a:cubicBezTo>
                  <a:cubicBezTo>
                    <a:pt x="15956" y="925"/>
                    <a:pt x="13931" y="1715"/>
                    <a:pt x="12469" y="2505"/>
                  </a:cubicBezTo>
                  <a:cubicBezTo>
                    <a:pt x="11006" y="3295"/>
                    <a:pt x="10106" y="4086"/>
                    <a:pt x="11006" y="4612"/>
                  </a:cubicBezTo>
                  <a:cubicBezTo>
                    <a:pt x="11906" y="5139"/>
                    <a:pt x="14606" y="5403"/>
                    <a:pt x="15619" y="5864"/>
                  </a:cubicBezTo>
                  <a:cubicBezTo>
                    <a:pt x="16631" y="6325"/>
                    <a:pt x="15956" y="6983"/>
                    <a:pt x="13819" y="8234"/>
                  </a:cubicBezTo>
                  <a:cubicBezTo>
                    <a:pt x="11681" y="9486"/>
                    <a:pt x="8081" y="11330"/>
                    <a:pt x="5494" y="13108"/>
                  </a:cubicBezTo>
                  <a:cubicBezTo>
                    <a:pt x="2906" y="14886"/>
                    <a:pt x="1331" y="16598"/>
                    <a:pt x="543" y="17783"/>
                  </a:cubicBezTo>
                  <a:cubicBezTo>
                    <a:pt x="-244" y="18969"/>
                    <a:pt x="-244" y="19627"/>
                    <a:pt x="993" y="20220"/>
                  </a:cubicBezTo>
                  <a:cubicBezTo>
                    <a:pt x="2231" y="20812"/>
                    <a:pt x="4706" y="21339"/>
                    <a:pt x="7743" y="21405"/>
                  </a:cubicBezTo>
                  <a:cubicBezTo>
                    <a:pt x="10781" y="21471"/>
                    <a:pt x="14381" y="21076"/>
                    <a:pt x="17981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16328" y="2096959"/>
              <a:ext cx="98426" cy="9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375"/>
                  </a:moveTo>
                  <a:cubicBezTo>
                    <a:pt x="1161" y="3825"/>
                    <a:pt x="2323" y="4275"/>
                    <a:pt x="3135" y="6637"/>
                  </a:cubicBezTo>
                  <a:cubicBezTo>
                    <a:pt x="3948" y="9000"/>
                    <a:pt x="4413" y="13275"/>
                    <a:pt x="4297" y="15862"/>
                  </a:cubicBezTo>
                  <a:cubicBezTo>
                    <a:pt x="4181" y="18450"/>
                    <a:pt x="3484" y="19350"/>
                    <a:pt x="2671" y="20138"/>
                  </a:cubicBezTo>
                  <a:cubicBezTo>
                    <a:pt x="1858" y="20925"/>
                    <a:pt x="929" y="21600"/>
                    <a:pt x="581" y="20925"/>
                  </a:cubicBezTo>
                  <a:cubicBezTo>
                    <a:pt x="232" y="20250"/>
                    <a:pt x="465" y="18225"/>
                    <a:pt x="2787" y="15188"/>
                  </a:cubicBezTo>
                  <a:cubicBezTo>
                    <a:pt x="5110" y="12150"/>
                    <a:pt x="9523" y="8100"/>
                    <a:pt x="12542" y="5625"/>
                  </a:cubicBezTo>
                  <a:cubicBezTo>
                    <a:pt x="15561" y="3150"/>
                    <a:pt x="17187" y="2250"/>
                    <a:pt x="18581" y="1463"/>
                  </a:cubicBezTo>
                  <a:cubicBezTo>
                    <a:pt x="19974" y="675"/>
                    <a:pt x="21135" y="0"/>
                    <a:pt x="21252" y="0"/>
                  </a:cubicBezTo>
                  <a:cubicBezTo>
                    <a:pt x="21368" y="0"/>
                    <a:pt x="20439" y="675"/>
                    <a:pt x="18465" y="2475"/>
                  </a:cubicBezTo>
                  <a:cubicBezTo>
                    <a:pt x="16490" y="4275"/>
                    <a:pt x="13471" y="7200"/>
                    <a:pt x="11729" y="9225"/>
                  </a:cubicBezTo>
                  <a:cubicBezTo>
                    <a:pt x="9987" y="11250"/>
                    <a:pt x="9523" y="12375"/>
                    <a:pt x="9987" y="13612"/>
                  </a:cubicBezTo>
                  <a:cubicBezTo>
                    <a:pt x="10452" y="14850"/>
                    <a:pt x="11845" y="16200"/>
                    <a:pt x="13935" y="16650"/>
                  </a:cubicBezTo>
                  <a:cubicBezTo>
                    <a:pt x="16026" y="17100"/>
                    <a:pt x="18813" y="1665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76678" y="2043440"/>
              <a:ext cx="104776" cy="10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450"/>
                  </a:moveTo>
                  <a:cubicBezTo>
                    <a:pt x="655" y="1603"/>
                    <a:pt x="1309" y="756"/>
                    <a:pt x="3164" y="333"/>
                  </a:cubicBezTo>
                  <a:cubicBezTo>
                    <a:pt x="5018" y="-91"/>
                    <a:pt x="8073" y="-91"/>
                    <a:pt x="10036" y="227"/>
                  </a:cubicBezTo>
                  <a:cubicBezTo>
                    <a:pt x="12000" y="544"/>
                    <a:pt x="12873" y="1180"/>
                    <a:pt x="12436" y="3085"/>
                  </a:cubicBezTo>
                  <a:cubicBezTo>
                    <a:pt x="12000" y="4991"/>
                    <a:pt x="10255" y="8168"/>
                    <a:pt x="8509" y="10709"/>
                  </a:cubicBezTo>
                  <a:cubicBezTo>
                    <a:pt x="6764" y="13250"/>
                    <a:pt x="5018" y="15156"/>
                    <a:pt x="4036" y="16744"/>
                  </a:cubicBezTo>
                  <a:cubicBezTo>
                    <a:pt x="3055" y="18333"/>
                    <a:pt x="2836" y="19603"/>
                    <a:pt x="3382" y="20344"/>
                  </a:cubicBezTo>
                  <a:cubicBezTo>
                    <a:pt x="3927" y="21085"/>
                    <a:pt x="5236" y="21297"/>
                    <a:pt x="8400" y="21403"/>
                  </a:cubicBezTo>
                  <a:cubicBezTo>
                    <a:pt x="11564" y="21509"/>
                    <a:pt x="16582" y="21509"/>
                    <a:pt x="2160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0128" y="2223959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20400"/>
                    <a:pt x="3411" y="19200"/>
                    <a:pt x="5463" y="17100"/>
                  </a:cubicBezTo>
                  <a:cubicBezTo>
                    <a:pt x="7516" y="15000"/>
                    <a:pt x="9916" y="12000"/>
                    <a:pt x="12095" y="9600"/>
                  </a:cubicBezTo>
                  <a:cubicBezTo>
                    <a:pt x="14274" y="7200"/>
                    <a:pt x="16232" y="5400"/>
                    <a:pt x="17779" y="3900"/>
                  </a:cubicBezTo>
                  <a:cubicBezTo>
                    <a:pt x="19326" y="2400"/>
                    <a:pt x="2046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68012" y="2227134"/>
              <a:ext cx="243592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8" fill="norm" stroke="1" extrusionOk="0">
                  <a:moveTo>
                    <a:pt x="760" y="15429"/>
                  </a:moveTo>
                  <a:cubicBezTo>
                    <a:pt x="295" y="17486"/>
                    <a:pt x="-171" y="19543"/>
                    <a:pt x="62" y="20571"/>
                  </a:cubicBezTo>
                  <a:cubicBezTo>
                    <a:pt x="295" y="21600"/>
                    <a:pt x="1226" y="21600"/>
                    <a:pt x="3320" y="20057"/>
                  </a:cubicBezTo>
                  <a:cubicBezTo>
                    <a:pt x="5415" y="18514"/>
                    <a:pt x="8674" y="15429"/>
                    <a:pt x="11886" y="11829"/>
                  </a:cubicBezTo>
                  <a:cubicBezTo>
                    <a:pt x="15098" y="8229"/>
                    <a:pt x="18263" y="4114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64003" y="205885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0"/>
                    <a:pt x="10800" y="0"/>
                    <a:pt x="7200" y="3600"/>
                  </a:cubicBezTo>
                  <a:cubicBezTo>
                    <a:pt x="3600" y="7200"/>
                    <a:pt x="1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51303" y="2150934"/>
              <a:ext cx="95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08359" y="2003749"/>
              <a:ext cx="60999" cy="24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01" fill="norm" stroke="1" extrusionOk="0">
                  <a:moveTo>
                    <a:pt x="1694" y="7861"/>
                  </a:moveTo>
                  <a:cubicBezTo>
                    <a:pt x="2792" y="9914"/>
                    <a:pt x="3890" y="11967"/>
                    <a:pt x="4439" y="14064"/>
                  </a:cubicBezTo>
                  <a:cubicBezTo>
                    <a:pt x="4988" y="16162"/>
                    <a:pt x="4988" y="18304"/>
                    <a:pt x="4988" y="19643"/>
                  </a:cubicBezTo>
                  <a:cubicBezTo>
                    <a:pt x="4988" y="20981"/>
                    <a:pt x="4988" y="21517"/>
                    <a:pt x="4439" y="19910"/>
                  </a:cubicBezTo>
                  <a:cubicBezTo>
                    <a:pt x="3890" y="18304"/>
                    <a:pt x="2792" y="14555"/>
                    <a:pt x="1877" y="11297"/>
                  </a:cubicBezTo>
                  <a:cubicBezTo>
                    <a:pt x="961" y="8039"/>
                    <a:pt x="229" y="5272"/>
                    <a:pt x="46" y="3621"/>
                  </a:cubicBezTo>
                  <a:cubicBezTo>
                    <a:pt x="-137" y="1970"/>
                    <a:pt x="229" y="1434"/>
                    <a:pt x="1144" y="988"/>
                  </a:cubicBezTo>
                  <a:cubicBezTo>
                    <a:pt x="2060" y="542"/>
                    <a:pt x="3524" y="185"/>
                    <a:pt x="5355" y="51"/>
                  </a:cubicBezTo>
                  <a:cubicBezTo>
                    <a:pt x="7185" y="-83"/>
                    <a:pt x="9382" y="6"/>
                    <a:pt x="12127" y="810"/>
                  </a:cubicBezTo>
                  <a:cubicBezTo>
                    <a:pt x="14873" y="1613"/>
                    <a:pt x="18168" y="3130"/>
                    <a:pt x="19816" y="4335"/>
                  </a:cubicBezTo>
                  <a:cubicBezTo>
                    <a:pt x="21463" y="5540"/>
                    <a:pt x="21463" y="6433"/>
                    <a:pt x="20182" y="7236"/>
                  </a:cubicBezTo>
                  <a:cubicBezTo>
                    <a:pt x="18900" y="8039"/>
                    <a:pt x="16338" y="8753"/>
                    <a:pt x="13226" y="9066"/>
                  </a:cubicBezTo>
                  <a:cubicBezTo>
                    <a:pt x="10114" y="9378"/>
                    <a:pt x="6453" y="9289"/>
                    <a:pt x="2792" y="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57703" y="2096959"/>
              <a:ext cx="85726" cy="8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0800"/>
                  </a:moveTo>
                  <a:cubicBezTo>
                    <a:pt x="1067" y="10029"/>
                    <a:pt x="2133" y="9257"/>
                    <a:pt x="3867" y="9129"/>
                  </a:cubicBezTo>
                  <a:cubicBezTo>
                    <a:pt x="5600" y="9000"/>
                    <a:pt x="8000" y="9514"/>
                    <a:pt x="9467" y="11186"/>
                  </a:cubicBezTo>
                  <a:cubicBezTo>
                    <a:pt x="10933" y="12857"/>
                    <a:pt x="11467" y="15686"/>
                    <a:pt x="11600" y="17743"/>
                  </a:cubicBezTo>
                  <a:cubicBezTo>
                    <a:pt x="11733" y="19800"/>
                    <a:pt x="11467" y="21086"/>
                    <a:pt x="10800" y="21343"/>
                  </a:cubicBezTo>
                  <a:cubicBezTo>
                    <a:pt x="10133" y="21600"/>
                    <a:pt x="9067" y="20829"/>
                    <a:pt x="8533" y="18643"/>
                  </a:cubicBezTo>
                  <a:cubicBezTo>
                    <a:pt x="8000" y="16457"/>
                    <a:pt x="8000" y="12857"/>
                    <a:pt x="10267" y="9514"/>
                  </a:cubicBezTo>
                  <a:cubicBezTo>
                    <a:pt x="12533" y="6171"/>
                    <a:pt x="1706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106438" y="2038751"/>
              <a:ext cx="57389" cy="1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23" fill="norm" stroke="1" extrusionOk="0">
                  <a:moveTo>
                    <a:pt x="19502" y="3017"/>
                  </a:moveTo>
                  <a:cubicBezTo>
                    <a:pt x="19881" y="2413"/>
                    <a:pt x="20260" y="1810"/>
                    <a:pt x="20450" y="1207"/>
                  </a:cubicBezTo>
                  <a:cubicBezTo>
                    <a:pt x="20639" y="603"/>
                    <a:pt x="20639" y="0"/>
                    <a:pt x="19692" y="0"/>
                  </a:cubicBezTo>
                  <a:cubicBezTo>
                    <a:pt x="18744" y="0"/>
                    <a:pt x="16850" y="603"/>
                    <a:pt x="13628" y="2293"/>
                  </a:cubicBezTo>
                  <a:cubicBezTo>
                    <a:pt x="10407" y="3982"/>
                    <a:pt x="5860" y="6758"/>
                    <a:pt x="3018" y="9714"/>
                  </a:cubicBezTo>
                  <a:cubicBezTo>
                    <a:pt x="176" y="12670"/>
                    <a:pt x="-961" y="15808"/>
                    <a:pt x="934" y="17859"/>
                  </a:cubicBezTo>
                  <a:cubicBezTo>
                    <a:pt x="2828" y="19911"/>
                    <a:pt x="7755" y="20876"/>
                    <a:pt x="11165" y="21238"/>
                  </a:cubicBezTo>
                  <a:cubicBezTo>
                    <a:pt x="14576" y="21600"/>
                    <a:pt x="16471" y="21359"/>
                    <a:pt x="18365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243706" y="2021231"/>
              <a:ext cx="63248" cy="19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1" fill="norm" stroke="1" extrusionOk="0">
                  <a:moveTo>
                    <a:pt x="7474" y="7465"/>
                  </a:moveTo>
                  <a:cubicBezTo>
                    <a:pt x="6034" y="8659"/>
                    <a:pt x="4594" y="9852"/>
                    <a:pt x="3514" y="11642"/>
                  </a:cubicBezTo>
                  <a:cubicBezTo>
                    <a:pt x="2434" y="13432"/>
                    <a:pt x="1714" y="15819"/>
                    <a:pt x="1354" y="17370"/>
                  </a:cubicBezTo>
                  <a:cubicBezTo>
                    <a:pt x="994" y="18922"/>
                    <a:pt x="994" y="19638"/>
                    <a:pt x="814" y="20294"/>
                  </a:cubicBezTo>
                  <a:cubicBezTo>
                    <a:pt x="634" y="20950"/>
                    <a:pt x="274" y="21547"/>
                    <a:pt x="94" y="21487"/>
                  </a:cubicBezTo>
                  <a:cubicBezTo>
                    <a:pt x="-86" y="21428"/>
                    <a:pt x="-86" y="20712"/>
                    <a:pt x="814" y="18027"/>
                  </a:cubicBezTo>
                  <a:cubicBezTo>
                    <a:pt x="1714" y="15341"/>
                    <a:pt x="3514" y="10687"/>
                    <a:pt x="4414" y="8002"/>
                  </a:cubicBezTo>
                  <a:cubicBezTo>
                    <a:pt x="5314" y="5317"/>
                    <a:pt x="5314" y="4601"/>
                    <a:pt x="5674" y="3706"/>
                  </a:cubicBezTo>
                  <a:cubicBezTo>
                    <a:pt x="6034" y="2811"/>
                    <a:pt x="6754" y="1737"/>
                    <a:pt x="7834" y="1021"/>
                  </a:cubicBezTo>
                  <a:cubicBezTo>
                    <a:pt x="8914" y="305"/>
                    <a:pt x="10354" y="-53"/>
                    <a:pt x="11614" y="7"/>
                  </a:cubicBezTo>
                  <a:cubicBezTo>
                    <a:pt x="12874" y="66"/>
                    <a:pt x="13954" y="544"/>
                    <a:pt x="15574" y="2334"/>
                  </a:cubicBezTo>
                  <a:cubicBezTo>
                    <a:pt x="17194" y="4124"/>
                    <a:pt x="19354" y="7227"/>
                    <a:pt x="20434" y="10628"/>
                  </a:cubicBezTo>
                  <a:cubicBezTo>
                    <a:pt x="21514" y="14029"/>
                    <a:pt x="21514" y="17728"/>
                    <a:pt x="21514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243453" y="2135059"/>
              <a:ext cx="476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469734" y="2058859"/>
              <a:ext cx="84870" cy="1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09" fill="norm" stroke="1" extrusionOk="0">
                  <a:moveTo>
                    <a:pt x="2984" y="0"/>
                  </a:moveTo>
                  <a:cubicBezTo>
                    <a:pt x="1651" y="2782"/>
                    <a:pt x="317" y="5564"/>
                    <a:pt x="51" y="8509"/>
                  </a:cubicBezTo>
                  <a:cubicBezTo>
                    <a:pt x="-216" y="11455"/>
                    <a:pt x="584" y="14564"/>
                    <a:pt x="1917" y="16773"/>
                  </a:cubicBezTo>
                  <a:cubicBezTo>
                    <a:pt x="3251" y="18982"/>
                    <a:pt x="5117" y="20291"/>
                    <a:pt x="6717" y="20945"/>
                  </a:cubicBezTo>
                  <a:cubicBezTo>
                    <a:pt x="8317" y="21600"/>
                    <a:pt x="9651" y="21600"/>
                    <a:pt x="11651" y="20700"/>
                  </a:cubicBezTo>
                  <a:cubicBezTo>
                    <a:pt x="13651" y="19800"/>
                    <a:pt x="16317" y="18000"/>
                    <a:pt x="18051" y="15627"/>
                  </a:cubicBezTo>
                  <a:cubicBezTo>
                    <a:pt x="19784" y="13255"/>
                    <a:pt x="20584" y="10309"/>
                    <a:pt x="20851" y="8427"/>
                  </a:cubicBezTo>
                  <a:cubicBezTo>
                    <a:pt x="21117" y="6545"/>
                    <a:pt x="20851" y="5727"/>
                    <a:pt x="19917" y="4827"/>
                  </a:cubicBezTo>
                  <a:cubicBezTo>
                    <a:pt x="18984" y="3927"/>
                    <a:pt x="17384" y="2945"/>
                    <a:pt x="17517" y="2455"/>
                  </a:cubicBezTo>
                  <a:cubicBezTo>
                    <a:pt x="17651" y="1964"/>
                    <a:pt x="19517" y="1964"/>
                    <a:pt x="21384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684778" y="2065209"/>
              <a:ext cx="21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00"/>
                    <a:pt x="21600" y="10800"/>
                    <a:pt x="21600" y="14400"/>
                  </a:cubicBezTo>
                  <a:cubicBezTo>
                    <a:pt x="21600" y="18000"/>
                    <a:pt x="10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684778" y="2034645"/>
              <a:ext cx="72005" cy="14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62" fill="norm" stroke="1" extrusionOk="0">
                  <a:moveTo>
                    <a:pt x="0" y="4456"/>
                  </a:moveTo>
                  <a:cubicBezTo>
                    <a:pt x="0" y="3684"/>
                    <a:pt x="0" y="2913"/>
                    <a:pt x="1065" y="2064"/>
                  </a:cubicBezTo>
                  <a:cubicBezTo>
                    <a:pt x="2130" y="1216"/>
                    <a:pt x="4259" y="290"/>
                    <a:pt x="6845" y="58"/>
                  </a:cubicBezTo>
                  <a:cubicBezTo>
                    <a:pt x="9431" y="-173"/>
                    <a:pt x="12473" y="290"/>
                    <a:pt x="14907" y="1293"/>
                  </a:cubicBezTo>
                  <a:cubicBezTo>
                    <a:pt x="17341" y="2296"/>
                    <a:pt x="19166" y="3838"/>
                    <a:pt x="19014" y="5304"/>
                  </a:cubicBezTo>
                  <a:cubicBezTo>
                    <a:pt x="18862" y="6770"/>
                    <a:pt x="16732" y="8158"/>
                    <a:pt x="14755" y="9007"/>
                  </a:cubicBezTo>
                  <a:cubicBezTo>
                    <a:pt x="12777" y="9856"/>
                    <a:pt x="10952" y="10164"/>
                    <a:pt x="10952" y="10318"/>
                  </a:cubicBezTo>
                  <a:cubicBezTo>
                    <a:pt x="10952" y="10473"/>
                    <a:pt x="12777" y="10473"/>
                    <a:pt x="14451" y="10704"/>
                  </a:cubicBezTo>
                  <a:cubicBezTo>
                    <a:pt x="16124" y="10936"/>
                    <a:pt x="17645" y="11398"/>
                    <a:pt x="19014" y="12324"/>
                  </a:cubicBezTo>
                  <a:cubicBezTo>
                    <a:pt x="20383" y="13250"/>
                    <a:pt x="21600" y="14638"/>
                    <a:pt x="19775" y="16181"/>
                  </a:cubicBezTo>
                  <a:cubicBezTo>
                    <a:pt x="17949" y="17724"/>
                    <a:pt x="13082" y="19421"/>
                    <a:pt x="9583" y="20347"/>
                  </a:cubicBezTo>
                  <a:cubicBezTo>
                    <a:pt x="6085" y="21273"/>
                    <a:pt x="3955" y="21427"/>
                    <a:pt x="3042" y="20038"/>
                  </a:cubicBezTo>
                  <a:cubicBezTo>
                    <a:pt x="2130" y="18650"/>
                    <a:pt x="2434" y="15718"/>
                    <a:pt x="2738" y="12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799078" y="2001709"/>
              <a:ext cx="60294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6224" y="2548"/>
                    <a:pt x="12447" y="5095"/>
                    <a:pt x="16292" y="7865"/>
                  </a:cubicBezTo>
                  <a:cubicBezTo>
                    <a:pt x="20136" y="10634"/>
                    <a:pt x="21600" y="13625"/>
                    <a:pt x="20502" y="15951"/>
                  </a:cubicBezTo>
                  <a:cubicBezTo>
                    <a:pt x="19403" y="18277"/>
                    <a:pt x="15742" y="19938"/>
                    <a:pt x="12814" y="20769"/>
                  </a:cubicBezTo>
                  <a:cubicBezTo>
                    <a:pt x="9885" y="21600"/>
                    <a:pt x="7688" y="21600"/>
                    <a:pt x="5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095897" y="2062034"/>
              <a:ext cx="125457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7161" y="0"/>
                  </a:moveTo>
                  <a:cubicBezTo>
                    <a:pt x="13167" y="3168"/>
                    <a:pt x="9174" y="6336"/>
                    <a:pt x="6633" y="8208"/>
                  </a:cubicBezTo>
                  <a:cubicBezTo>
                    <a:pt x="4092" y="10080"/>
                    <a:pt x="3003" y="10656"/>
                    <a:pt x="2004" y="11376"/>
                  </a:cubicBezTo>
                  <a:cubicBezTo>
                    <a:pt x="1006" y="12096"/>
                    <a:pt x="99" y="12960"/>
                    <a:pt x="8" y="13968"/>
                  </a:cubicBezTo>
                  <a:cubicBezTo>
                    <a:pt x="-83" y="14976"/>
                    <a:pt x="643" y="16128"/>
                    <a:pt x="2821" y="16848"/>
                  </a:cubicBezTo>
                  <a:cubicBezTo>
                    <a:pt x="4999" y="17568"/>
                    <a:pt x="8630" y="17856"/>
                    <a:pt x="11897" y="18432"/>
                  </a:cubicBezTo>
                  <a:cubicBezTo>
                    <a:pt x="15164" y="19008"/>
                    <a:pt x="18068" y="19872"/>
                    <a:pt x="19611" y="20448"/>
                  </a:cubicBezTo>
                  <a:cubicBezTo>
                    <a:pt x="21154" y="21024"/>
                    <a:pt x="21335" y="21312"/>
                    <a:pt x="215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075303" y="216045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6000"/>
                    <a:pt x="8765" y="12000"/>
                    <a:pt x="12365" y="15600"/>
                  </a:cubicBezTo>
                  <a:cubicBezTo>
                    <a:pt x="15965" y="19200"/>
                    <a:pt x="18783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425612" y="1999197"/>
              <a:ext cx="63170" cy="18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719" fill="norm" stroke="1" extrusionOk="0">
                  <a:moveTo>
                    <a:pt x="708" y="9083"/>
                  </a:moveTo>
                  <a:cubicBezTo>
                    <a:pt x="708" y="12839"/>
                    <a:pt x="708" y="16596"/>
                    <a:pt x="708" y="18767"/>
                  </a:cubicBezTo>
                  <a:cubicBezTo>
                    <a:pt x="708" y="20939"/>
                    <a:pt x="708" y="21526"/>
                    <a:pt x="708" y="19354"/>
                  </a:cubicBezTo>
                  <a:cubicBezTo>
                    <a:pt x="708" y="17183"/>
                    <a:pt x="708" y="12252"/>
                    <a:pt x="1062" y="8730"/>
                  </a:cubicBezTo>
                  <a:cubicBezTo>
                    <a:pt x="1416" y="5209"/>
                    <a:pt x="2125" y="3096"/>
                    <a:pt x="3187" y="1863"/>
                  </a:cubicBezTo>
                  <a:cubicBezTo>
                    <a:pt x="4249" y="630"/>
                    <a:pt x="5666" y="278"/>
                    <a:pt x="7613" y="102"/>
                  </a:cubicBezTo>
                  <a:cubicBezTo>
                    <a:pt x="9561" y="-74"/>
                    <a:pt x="12039" y="-74"/>
                    <a:pt x="14518" y="513"/>
                  </a:cubicBezTo>
                  <a:cubicBezTo>
                    <a:pt x="16997" y="1100"/>
                    <a:pt x="19475" y="2274"/>
                    <a:pt x="20538" y="3624"/>
                  </a:cubicBezTo>
                  <a:cubicBezTo>
                    <a:pt x="21600" y="4974"/>
                    <a:pt x="21246" y="6500"/>
                    <a:pt x="19475" y="7615"/>
                  </a:cubicBezTo>
                  <a:cubicBezTo>
                    <a:pt x="17705" y="8730"/>
                    <a:pt x="14518" y="9435"/>
                    <a:pt x="11508" y="9787"/>
                  </a:cubicBezTo>
                  <a:cubicBezTo>
                    <a:pt x="8498" y="10139"/>
                    <a:pt x="5666" y="10139"/>
                    <a:pt x="3541" y="9904"/>
                  </a:cubicBezTo>
                  <a:cubicBezTo>
                    <a:pt x="1416" y="9669"/>
                    <a:pt x="0" y="9200"/>
                    <a:pt x="0" y="8730"/>
                  </a:cubicBezTo>
                  <a:cubicBezTo>
                    <a:pt x="0" y="8261"/>
                    <a:pt x="1416" y="7791"/>
                    <a:pt x="2833" y="7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496447" y="2070759"/>
              <a:ext cx="74157" cy="10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04" fill="norm" stroke="1" extrusionOk="0">
                  <a:moveTo>
                    <a:pt x="325" y="9504"/>
                  </a:moveTo>
                  <a:cubicBezTo>
                    <a:pt x="21" y="8465"/>
                    <a:pt x="-283" y="7427"/>
                    <a:pt x="478" y="6492"/>
                  </a:cubicBezTo>
                  <a:cubicBezTo>
                    <a:pt x="1238" y="5557"/>
                    <a:pt x="3063" y="4727"/>
                    <a:pt x="4737" y="4519"/>
                  </a:cubicBezTo>
                  <a:cubicBezTo>
                    <a:pt x="6410" y="4311"/>
                    <a:pt x="7931" y="4727"/>
                    <a:pt x="9148" y="7115"/>
                  </a:cubicBezTo>
                  <a:cubicBezTo>
                    <a:pt x="10365" y="9504"/>
                    <a:pt x="11278" y="13865"/>
                    <a:pt x="11278" y="16669"/>
                  </a:cubicBezTo>
                  <a:cubicBezTo>
                    <a:pt x="11278" y="19473"/>
                    <a:pt x="10365" y="20719"/>
                    <a:pt x="9300" y="21030"/>
                  </a:cubicBezTo>
                  <a:cubicBezTo>
                    <a:pt x="8235" y="21342"/>
                    <a:pt x="7018" y="20719"/>
                    <a:pt x="6106" y="18330"/>
                  </a:cubicBezTo>
                  <a:cubicBezTo>
                    <a:pt x="5193" y="15942"/>
                    <a:pt x="4585" y="11788"/>
                    <a:pt x="5954" y="8361"/>
                  </a:cubicBezTo>
                  <a:cubicBezTo>
                    <a:pt x="7323" y="4934"/>
                    <a:pt x="10669" y="2234"/>
                    <a:pt x="13559" y="988"/>
                  </a:cubicBezTo>
                  <a:cubicBezTo>
                    <a:pt x="16449" y="-258"/>
                    <a:pt x="18883" y="-50"/>
                    <a:pt x="21317" y="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622876" y="2051944"/>
              <a:ext cx="65203" cy="12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70" fill="norm" stroke="1" extrusionOk="0">
                  <a:moveTo>
                    <a:pt x="21123" y="2334"/>
                  </a:moveTo>
                  <a:cubicBezTo>
                    <a:pt x="19066" y="1216"/>
                    <a:pt x="17009" y="99"/>
                    <a:pt x="14437" y="6"/>
                  </a:cubicBezTo>
                  <a:cubicBezTo>
                    <a:pt x="11866" y="-87"/>
                    <a:pt x="8780" y="844"/>
                    <a:pt x="6037" y="2706"/>
                  </a:cubicBezTo>
                  <a:cubicBezTo>
                    <a:pt x="3294" y="4568"/>
                    <a:pt x="894" y="7361"/>
                    <a:pt x="209" y="10527"/>
                  </a:cubicBezTo>
                  <a:cubicBezTo>
                    <a:pt x="-477" y="13692"/>
                    <a:pt x="552" y="17230"/>
                    <a:pt x="2952" y="19185"/>
                  </a:cubicBezTo>
                  <a:cubicBezTo>
                    <a:pt x="5352" y="21141"/>
                    <a:pt x="9123" y="21513"/>
                    <a:pt x="11694" y="21327"/>
                  </a:cubicBezTo>
                  <a:cubicBezTo>
                    <a:pt x="14266" y="21141"/>
                    <a:pt x="15637" y="20396"/>
                    <a:pt x="17009" y="19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702242" y="2036070"/>
              <a:ext cx="65212" cy="1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6" fill="norm" stroke="1" extrusionOk="0">
                  <a:moveTo>
                    <a:pt x="9970" y="6099"/>
                  </a:moveTo>
                  <a:cubicBezTo>
                    <a:pt x="8925" y="5482"/>
                    <a:pt x="7880" y="4865"/>
                    <a:pt x="7183" y="5019"/>
                  </a:cubicBezTo>
                  <a:cubicBezTo>
                    <a:pt x="6486" y="5174"/>
                    <a:pt x="6138" y="6099"/>
                    <a:pt x="5267" y="8722"/>
                  </a:cubicBezTo>
                  <a:cubicBezTo>
                    <a:pt x="4396" y="11345"/>
                    <a:pt x="3002" y="15665"/>
                    <a:pt x="1957" y="18211"/>
                  </a:cubicBezTo>
                  <a:cubicBezTo>
                    <a:pt x="912" y="20757"/>
                    <a:pt x="215" y="21528"/>
                    <a:pt x="41" y="21451"/>
                  </a:cubicBezTo>
                  <a:cubicBezTo>
                    <a:pt x="-133" y="21374"/>
                    <a:pt x="215" y="20448"/>
                    <a:pt x="1783" y="17517"/>
                  </a:cubicBezTo>
                  <a:cubicBezTo>
                    <a:pt x="3351" y="14585"/>
                    <a:pt x="6138" y="9648"/>
                    <a:pt x="7880" y="6717"/>
                  </a:cubicBezTo>
                  <a:cubicBezTo>
                    <a:pt x="9622" y="3785"/>
                    <a:pt x="10319" y="2859"/>
                    <a:pt x="11364" y="1934"/>
                  </a:cubicBezTo>
                  <a:cubicBezTo>
                    <a:pt x="12409" y="1008"/>
                    <a:pt x="13802" y="82"/>
                    <a:pt x="14848" y="5"/>
                  </a:cubicBezTo>
                  <a:cubicBezTo>
                    <a:pt x="15893" y="-72"/>
                    <a:pt x="16590" y="699"/>
                    <a:pt x="17635" y="3785"/>
                  </a:cubicBezTo>
                  <a:cubicBezTo>
                    <a:pt x="18680" y="6871"/>
                    <a:pt x="20073" y="12271"/>
                    <a:pt x="21467" y="17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716653" y="2103309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100"/>
                    <a:pt x="10473" y="12600"/>
                    <a:pt x="14073" y="9000"/>
                  </a:cubicBezTo>
                  <a:cubicBezTo>
                    <a:pt x="17673" y="5400"/>
                    <a:pt x="1963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818253" y="2023934"/>
              <a:ext cx="3173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0" y="0"/>
                  </a:moveTo>
                  <a:cubicBezTo>
                    <a:pt x="6271" y="3067"/>
                    <a:pt x="12542" y="6133"/>
                    <a:pt x="16374" y="9067"/>
                  </a:cubicBezTo>
                  <a:cubicBezTo>
                    <a:pt x="20206" y="12000"/>
                    <a:pt x="21600" y="14800"/>
                    <a:pt x="20555" y="16800"/>
                  </a:cubicBezTo>
                  <a:cubicBezTo>
                    <a:pt x="19510" y="18800"/>
                    <a:pt x="16026" y="20000"/>
                    <a:pt x="12194" y="20667"/>
                  </a:cubicBezTo>
                  <a:cubicBezTo>
                    <a:pt x="8361" y="21333"/>
                    <a:pt x="4181" y="21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996053" y="2119184"/>
              <a:ext cx="920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21600"/>
                    <a:pt x="11917" y="21600"/>
                    <a:pt x="15517" y="18000"/>
                  </a:cubicBezTo>
                  <a:cubicBezTo>
                    <a:pt x="19117" y="14400"/>
                    <a:pt x="2035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037649" y="2087434"/>
              <a:ext cx="1238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5654" y="0"/>
                  </a:moveTo>
                  <a:cubicBezTo>
                    <a:pt x="10254" y="2475"/>
                    <a:pt x="4854" y="4950"/>
                    <a:pt x="2154" y="7987"/>
                  </a:cubicBezTo>
                  <a:cubicBezTo>
                    <a:pt x="-546" y="11025"/>
                    <a:pt x="-546" y="14625"/>
                    <a:pt x="1254" y="16987"/>
                  </a:cubicBezTo>
                  <a:cubicBezTo>
                    <a:pt x="3054" y="19350"/>
                    <a:pt x="6654" y="20475"/>
                    <a:pt x="10254" y="21037"/>
                  </a:cubicBezTo>
                  <a:cubicBezTo>
                    <a:pt x="13854" y="21600"/>
                    <a:pt x="17454" y="21600"/>
                    <a:pt x="2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132578" y="2017617"/>
              <a:ext cx="65162" cy="17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34" fill="norm" stroke="1" extrusionOk="0">
                  <a:moveTo>
                    <a:pt x="4050" y="10599"/>
                  </a:moveTo>
                  <a:cubicBezTo>
                    <a:pt x="3037" y="12825"/>
                    <a:pt x="2025" y="15050"/>
                    <a:pt x="1519" y="16621"/>
                  </a:cubicBezTo>
                  <a:cubicBezTo>
                    <a:pt x="1012" y="18192"/>
                    <a:pt x="1012" y="19109"/>
                    <a:pt x="1012" y="19894"/>
                  </a:cubicBezTo>
                  <a:cubicBezTo>
                    <a:pt x="1012" y="20679"/>
                    <a:pt x="1012" y="21334"/>
                    <a:pt x="1012" y="21334"/>
                  </a:cubicBezTo>
                  <a:cubicBezTo>
                    <a:pt x="1012" y="21334"/>
                    <a:pt x="1012" y="20679"/>
                    <a:pt x="1350" y="18258"/>
                  </a:cubicBezTo>
                  <a:cubicBezTo>
                    <a:pt x="1687" y="15836"/>
                    <a:pt x="2362" y="11647"/>
                    <a:pt x="3375" y="8439"/>
                  </a:cubicBezTo>
                  <a:cubicBezTo>
                    <a:pt x="4387" y="5232"/>
                    <a:pt x="5737" y="3007"/>
                    <a:pt x="7087" y="1632"/>
                  </a:cubicBezTo>
                  <a:cubicBezTo>
                    <a:pt x="8437" y="258"/>
                    <a:pt x="9788" y="-266"/>
                    <a:pt x="11981" y="127"/>
                  </a:cubicBezTo>
                  <a:cubicBezTo>
                    <a:pt x="14175" y="519"/>
                    <a:pt x="17212" y="1829"/>
                    <a:pt x="19069" y="3203"/>
                  </a:cubicBezTo>
                  <a:cubicBezTo>
                    <a:pt x="20925" y="4578"/>
                    <a:pt x="21600" y="6018"/>
                    <a:pt x="19406" y="7327"/>
                  </a:cubicBezTo>
                  <a:cubicBezTo>
                    <a:pt x="17212" y="8636"/>
                    <a:pt x="12150" y="9814"/>
                    <a:pt x="8437" y="10272"/>
                  </a:cubicBezTo>
                  <a:cubicBezTo>
                    <a:pt x="4725" y="10730"/>
                    <a:pt x="2362" y="10469"/>
                    <a:pt x="0" y="10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192903" y="2077909"/>
              <a:ext cx="79376" cy="1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85"/>
                  </a:moveTo>
                  <a:cubicBezTo>
                    <a:pt x="1440" y="7958"/>
                    <a:pt x="2880" y="7731"/>
                    <a:pt x="4176" y="8526"/>
                  </a:cubicBezTo>
                  <a:cubicBezTo>
                    <a:pt x="5472" y="9322"/>
                    <a:pt x="6624" y="11141"/>
                    <a:pt x="7344" y="13187"/>
                  </a:cubicBezTo>
                  <a:cubicBezTo>
                    <a:pt x="8064" y="15234"/>
                    <a:pt x="8352" y="17507"/>
                    <a:pt x="7920" y="19099"/>
                  </a:cubicBezTo>
                  <a:cubicBezTo>
                    <a:pt x="7488" y="20691"/>
                    <a:pt x="6336" y="21600"/>
                    <a:pt x="5328" y="21600"/>
                  </a:cubicBezTo>
                  <a:cubicBezTo>
                    <a:pt x="4320" y="21600"/>
                    <a:pt x="3456" y="20691"/>
                    <a:pt x="3312" y="18189"/>
                  </a:cubicBezTo>
                  <a:cubicBezTo>
                    <a:pt x="3168" y="15688"/>
                    <a:pt x="3744" y="11596"/>
                    <a:pt x="6912" y="8299"/>
                  </a:cubicBezTo>
                  <a:cubicBezTo>
                    <a:pt x="10080" y="5002"/>
                    <a:pt x="15840" y="250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322403" y="2047664"/>
              <a:ext cx="48301" cy="12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64" fill="norm" stroke="1" extrusionOk="0">
                  <a:moveTo>
                    <a:pt x="15459" y="2984"/>
                  </a:moveTo>
                  <a:cubicBezTo>
                    <a:pt x="15000" y="1724"/>
                    <a:pt x="14540" y="464"/>
                    <a:pt x="13391" y="104"/>
                  </a:cubicBezTo>
                  <a:cubicBezTo>
                    <a:pt x="12242" y="-256"/>
                    <a:pt x="10404" y="284"/>
                    <a:pt x="7876" y="2264"/>
                  </a:cubicBezTo>
                  <a:cubicBezTo>
                    <a:pt x="5348" y="4244"/>
                    <a:pt x="2131" y="7664"/>
                    <a:pt x="753" y="10814"/>
                  </a:cubicBezTo>
                  <a:cubicBezTo>
                    <a:pt x="-626" y="13964"/>
                    <a:pt x="-166" y="16844"/>
                    <a:pt x="2591" y="18644"/>
                  </a:cubicBezTo>
                  <a:cubicBezTo>
                    <a:pt x="5348" y="20444"/>
                    <a:pt x="10404" y="21164"/>
                    <a:pt x="13851" y="21254"/>
                  </a:cubicBezTo>
                  <a:cubicBezTo>
                    <a:pt x="17297" y="21344"/>
                    <a:pt x="19136" y="20804"/>
                    <a:pt x="20974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410920" y="2077909"/>
              <a:ext cx="16934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97"/>
                    <a:pt x="10800" y="1394"/>
                    <a:pt x="6750" y="4181"/>
                  </a:cubicBezTo>
                  <a:cubicBezTo>
                    <a:pt x="2700" y="6968"/>
                    <a:pt x="0" y="11845"/>
                    <a:pt x="0" y="15097"/>
                  </a:cubicBezTo>
                  <a:cubicBezTo>
                    <a:pt x="0" y="18348"/>
                    <a:pt x="2700" y="19974"/>
                    <a:pt x="4725" y="20787"/>
                  </a:cubicBezTo>
                  <a:cubicBezTo>
                    <a:pt x="6750" y="21600"/>
                    <a:pt x="8100" y="21600"/>
                    <a:pt x="9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418328" y="2043606"/>
              <a:ext cx="52999" cy="13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05" fill="norm" stroke="1" extrusionOk="0">
                  <a:moveTo>
                    <a:pt x="0" y="395"/>
                  </a:moveTo>
                  <a:cubicBezTo>
                    <a:pt x="2118" y="67"/>
                    <a:pt x="4235" y="-260"/>
                    <a:pt x="7835" y="313"/>
                  </a:cubicBezTo>
                  <a:cubicBezTo>
                    <a:pt x="11435" y="885"/>
                    <a:pt x="16518" y="2358"/>
                    <a:pt x="19059" y="3504"/>
                  </a:cubicBezTo>
                  <a:cubicBezTo>
                    <a:pt x="21600" y="4649"/>
                    <a:pt x="21600" y="5467"/>
                    <a:pt x="20541" y="6122"/>
                  </a:cubicBezTo>
                  <a:cubicBezTo>
                    <a:pt x="19482" y="6776"/>
                    <a:pt x="17365" y="7267"/>
                    <a:pt x="15247" y="7595"/>
                  </a:cubicBezTo>
                  <a:cubicBezTo>
                    <a:pt x="13129" y="7922"/>
                    <a:pt x="11012" y="8085"/>
                    <a:pt x="10165" y="8576"/>
                  </a:cubicBezTo>
                  <a:cubicBezTo>
                    <a:pt x="9318" y="9067"/>
                    <a:pt x="9741" y="9885"/>
                    <a:pt x="11012" y="11685"/>
                  </a:cubicBezTo>
                  <a:cubicBezTo>
                    <a:pt x="12282" y="13485"/>
                    <a:pt x="14400" y="16267"/>
                    <a:pt x="14400" y="17985"/>
                  </a:cubicBezTo>
                  <a:cubicBezTo>
                    <a:pt x="14400" y="19704"/>
                    <a:pt x="12282" y="20358"/>
                    <a:pt x="10165" y="20767"/>
                  </a:cubicBezTo>
                  <a:cubicBezTo>
                    <a:pt x="8047" y="21176"/>
                    <a:pt x="5929" y="21340"/>
                    <a:pt x="4235" y="20522"/>
                  </a:cubicBezTo>
                  <a:cubicBezTo>
                    <a:pt x="2541" y="19704"/>
                    <a:pt x="1271" y="17904"/>
                    <a:pt x="0" y="16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485003" y="2017584"/>
              <a:ext cx="675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1782" y="0"/>
                  </a:moveTo>
                  <a:cubicBezTo>
                    <a:pt x="14400" y="1906"/>
                    <a:pt x="17018" y="3812"/>
                    <a:pt x="18818" y="6194"/>
                  </a:cubicBezTo>
                  <a:cubicBezTo>
                    <a:pt x="20618" y="8576"/>
                    <a:pt x="21600" y="11435"/>
                    <a:pt x="20291" y="13976"/>
                  </a:cubicBezTo>
                  <a:cubicBezTo>
                    <a:pt x="18982" y="16518"/>
                    <a:pt x="15382" y="18741"/>
                    <a:pt x="11618" y="19959"/>
                  </a:cubicBezTo>
                  <a:cubicBezTo>
                    <a:pt x="7855" y="21176"/>
                    <a:pt x="3927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30959" y="2563009"/>
              <a:ext cx="77510" cy="19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92" fill="norm" stroke="1" extrusionOk="0">
                  <a:moveTo>
                    <a:pt x="1667" y="7511"/>
                  </a:moveTo>
                  <a:cubicBezTo>
                    <a:pt x="1084" y="10816"/>
                    <a:pt x="500" y="14121"/>
                    <a:pt x="354" y="16069"/>
                  </a:cubicBezTo>
                  <a:cubicBezTo>
                    <a:pt x="208" y="18016"/>
                    <a:pt x="500" y="18606"/>
                    <a:pt x="792" y="19373"/>
                  </a:cubicBezTo>
                  <a:cubicBezTo>
                    <a:pt x="1084" y="20141"/>
                    <a:pt x="1375" y="21085"/>
                    <a:pt x="1667" y="21262"/>
                  </a:cubicBezTo>
                  <a:cubicBezTo>
                    <a:pt x="1959" y="21439"/>
                    <a:pt x="2251" y="20849"/>
                    <a:pt x="2105" y="18901"/>
                  </a:cubicBezTo>
                  <a:cubicBezTo>
                    <a:pt x="1959" y="16954"/>
                    <a:pt x="1375" y="13649"/>
                    <a:pt x="938" y="10934"/>
                  </a:cubicBezTo>
                  <a:cubicBezTo>
                    <a:pt x="500" y="8219"/>
                    <a:pt x="208" y="6095"/>
                    <a:pt x="62" y="4737"/>
                  </a:cubicBezTo>
                  <a:cubicBezTo>
                    <a:pt x="-84" y="3380"/>
                    <a:pt x="-84" y="2790"/>
                    <a:pt x="1375" y="2082"/>
                  </a:cubicBezTo>
                  <a:cubicBezTo>
                    <a:pt x="2835" y="1373"/>
                    <a:pt x="5754" y="547"/>
                    <a:pt x="8673" y="193"/>
                  </a:cubicBezTo>
                  <a:cubicBezTo>
                    <a:pt x="11592" y="-161"/>
                    <a:pt x="14511" y="-43"/>
                    <a:pt x="16992" y="665"/>
                  </a:cubicBezTo>
                  <a:cubicBezTo>
                    <a:pt x="19473" y="1373"/>
                    <a:pt x="21516" y="2672"/>
                    <a:pt x="21370" y="4265"/>
                  </a:cubicBezTo>
                  <a:cubicBezTo>
                    <a:pt x="21224" y="5859"/>
                    <a:pt x="18889" y="7747"/>
                    <a:pt x="16116" y="8987"/>
                  </a:cubicBezTo>
                  <a:cubicBezTo>
                    <a:pt x="13343" y="10226"/>
                    <a:pt x="10132" y="10816"/>
                    <a:pt x="8089" y="10993"/>
                  </a:cubicBezTo>
                  <a:cubicBezTo>
                    <a:pt x="6046" y="11170"/>
                    <a:pt x="5170" y="10934"/>
                    <a:pt x="4294" y="1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19553" y="2639884"/>
              <a:ext cx="60326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0"/>
                  </a:moveTo>
                  <a:cubicBezTo>
                    <a:pt x="1895" y="4226"/>
                    <a:pt x="3789" y="3522"/>
                    <a:pt x="5495" y="3522"/>
                  </a:cubicBezTo>
                  <a:cubicBezTo>
                    <a:pt x="7200" y="3522"/>
                    <a:pt x="8716" y="4226"/>
                    <a:pt x="10232" y="6457"/>
                  </a:cubicBezTo>
                  <a:cubicBezTo>
                    <a:pt x="11747" y="8687"/>
                    <a:pt x="13263" y="12443"/>
                    <a:pt x="14021" y="14909"/>
                  </a:cubicBezTo>
                  <a:cubicBezTo>
                    <a:pt x="14779" y="17374"/>
                    <a:pt x="14779" y="18548"/>
                    <a:pt x="14021" y="19604"/>
                  </a:cubicBezTo>
                  <a:cubicBezTo>
                    <a:pt x="13263" y="20661"/>
                    <a:pt x="11747" y="21600"/>
                    <a:pt x="10421" y="21600"/>
                  </a:cubicBezTo>
                  <a:cubicBezTo>
                    <a:pt x="9095" y="21600"/>
                    <a:pt x="7958" y="20661"/>
                    <a:pt x="7389" y="18313"/>
                  </a:cubicBezTo>
                  <a:cubicBezTo>
                    <a:pt x="6821" y="15965"/>
                    <a:pt x="6821" y="12209"/>
                    <a:pt x="8716" y="9039"/>
                  </a:cubicBezTo>
                  <a:cubicBezTo>
                    <a:pt x="10611" y="5870"/>
                    <a:pt x="14400" y="3287"/>
                    <a:pt x="16863" y="1878"/>
                  </a:cubicBezTo>
                  <a:cubicBezTo>
                    <a:pt x="19326" y="470"/>
                    <a:pt x="20463" y="2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35844" y="2582540"/>
              <a:ext cx="51985" cy="13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72" fill="norm" stroke="1" extrusionOk="0">
                  <a:moveTo>
                    <a:pt x="10852" y="3492"/>
                  </a:moveTo>
                  <a:cubicBezTo>
                    <a:pt x="10420" y="2008"/>
                    <a:pt x="9988" y="524"/>
                    <a:pt x="8908" y="112"/>
                  </a:cubicBezTo>
                  <a:cubicBezTo>
                    <a:pt x="7828" y="-300"/>
                    <a:pt x="6100" y="360"/>
                    <a:pt x="4372" y="3080"/>
                  </a:cubicBezTo>
                  <a:cubicBezTo>
                    <a:pt x="2644" y="5801"/>
                    <a:pt x="916" y="10582"/>
                    <a:pt x="268" y="13798"/>
                  </a:cubicBezTo>
                  <a:cubicBezTo>
                    <a:pt x="-380" y="17013"/>
                    <a:pt x="52" y="18662"/>
                    <a:pt x="2644" y="19734"/>
                  </a:cubicBezTo>
                  <a:cubicBezTo>
                    <a:pt x="5236" y="20805"/>
                    <a:pt x="9988" y="21300"/>
                    <a:pt x="13444" y="20970"/>
                  </a:cubicBezTo>
                  <a:cubicBezTo>
                    <a:pt x="16900" y="20640"/>
                    <a:pt x="19060" y="19486"/>
                    <a:pt x="21220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10266" y="2568874"/>
              <a:ext cx="63288" cy="15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9" fill="norm" stroke="1" extrusionOk="0">
                  <a:moveTo>
                    <a:pt x="9648" y="4943"/>
                  </a:moveTo>
                  <a:cubicBezTo>
                    <a:pt x="6768" y="7987"/>
                    <a:pt x="3888" y="11031"/>
                    <a:pt x="2268" y="13061"/>
                  </a:cubicBezTo>
                  <a:cubicBezTo>
                    <a:pt x="648" y="15090"/>
                    <a:pt x="288" y="16105"/>
                    <a:pt x="108" y="17265"/>
                  </a:cubicBezTo>
                  <a:cubicBezTo>
                    <a:pt x="-72" y="18425"/>
                    <a:pt x="-72" y="19729"/>
                    <a:pt x="468" y="19947"/>
                  </a:cubicBezTo>
                  <a:cubicBezTo>
                    <a:pt x="1008" y="20164"/>
                    <a:pt x="2088" y="19295"/>
                    <a:pt x="3348" y="16685"/>
                  </a:cubicBezTo>
                  <a:cubicBezTo>
                    <a:pt x="4608" y="14076"/>
                    <a:pt x="6048" y="9727"/>
                    <a:pt x="7128" y="6972"/>
                  </a:cubicBezTo>
                  <a:cubicBezTo>
                    <a:pt x="8208" y="4218"/>
                    <a:pt x="8928" y="3058"/>
                    <a:pt x="9828" y="1971"/>
                  </a:cubicBezTo>
                  <a:cubicBezTo>
                    <a:pt x="10728" y="884"/>
                    <a:pt x="11808" y="-131"/>
                    <a:pt x="12708" y="14"/>
                  </a:cubicBezTo>
                  <a:cubicBezTo>
                    <a:pt x="13608" y="159"/>
                    <a:pt x="14328" y="1464"/>
                    <a:pt x="15768" y="4725"/>
                  </a:cubicBezTo>
                  <a:cubicBezTo>
                    <a:pt x="17208" y="7987"/>
                    <a:pt x="19368" y="13206"/>
                    <a:pt x="20448" y="16323"/>
                  </a:cubicBezTo>
                  <a:cubicBezTo>
                    <a:pt x="21528" y="19439"/>
                    <a:pt x="21528" y="20454"/>
                    <a:pt x="21528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29103" y="2646234"/>
              <a:ext cx="539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69101" y="2579559"/>
              <a:ext cx="71670" cy="9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21" fill="norm" stroke="1" extrusionOk="0">
                  <a:moveTo>
                    <a:pt x="864" y="0"/>
                  </a:moveTo>
                  <a:cubicBezTo>
                    <a:pt x="546" y="5400"/>
                    <a:pt x="229" y="10800"/>
                    <a:pt x="70" y="14175"/>
                  </a:cubicBezTo>
                  <a:cubicBezTo>
                    <a:pt x="-89" y="17550"/>
                    <a:pt x="-89" y="18900"/>
                    <a:pt x="1340" y="19912"/>
                  </a:cubicBezTo>
                  <a:cubicBezTo>
                    <a:pt x="2770" y="20925"/>
                    <a:pt x="5629" y="21600"/>
                    <a:pt x="9123" y="19800"/>
                  </a:cubicBezTo>
                  <a:cubicBezTo>
                    <a:pt x="12617" y="18000"/>
                    <a:pt x="16746" y="13725"/>
                    <a:pt x="18970" y="11025"/>
                  </a:cubicBezTo>
                  <a:cubicBezTo>
                    <a:pt x="21193" y="8325"/>
                    <a:pt x="21511" y="7200"/>
                    <a:pt x="21511" y="6075"/>
                  </a:cubicBezTo>
                  <a:cubicBezTo>
                    <a:pt x="21511" y="4950"/>
                    <a:pt x="21193" y="3825"/>
                    <a:pt x="20082" y="2925"/>
                  </a:cubicBezTo>
                  <a:cubicBezTo>
                    <a:pt x="18970" y="2025"/>
                    <a:pt x="17064" y="1350"/>
                    <a:pt x="16746" y="1688"/>
                  </a:cubicBezTo>
                  <a:cubicBezTo>
                    <a:pt x="16429" y="2025"/>
                    <a:pt x="17699" y="3375"/>
                    <a:pt x="18970" y="4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30728" y="2579559"/>
              <a:ext cx="95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11678" y="2562425"/>
              <a:ext cx="77815" cy="11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53" fill="norm" stroke="1" extrusionOk="0">
                  <a:moveTo>
                    <a:pt x="1751" y="3067"/>
                  </a:moveTo>
                  <a:cubicBezTo>
                    <a:pt x="1751" y="2120"/>
                    <a:pt x="1751" y="1172"/>
                    <a:pt x="2481" y="604"/>
                  </a:cubicBezTo>
                  <a:cubicBezTo>
                    <a:pt x="3211" y="35"/>
                    <a:pt x="4670" y="-154"/>
                    <a:pt x="7297" y="130"/>
                  </a:cubicBezTo>
                  <a:cubicBezTo>
                    <a:pt x="9924" y="414"/>
                    <a:pt x="13719" y="1172"/>
                    <a:pt x="16638" y="2309"/>
                  </a:cubicBezTo>
                  <a:cubicBezTo>
                    <a:pt x="19557" y="3446"/>
                    <a:pt x="21600" y="4962"/>
                    <a:pt x="21454" y="6478"/>
                  </a:cubicBezTo>
                  <a:cubicBezTo>
                    <a:pt x="21308" y="7993"/>
                    <a:pt x="18973" y="9509"/>
                    <a:pt x="16638" y="10457"/>
                  </a:cubicBezTo>
                  <a:cubicBezTo>
                    <a:pt x="14303" y="11404"/>
                    <a:pt x="11968" y="11783"/>
                    <a:pt x="11676" y="12257"/>
                  </a:cubicBezTo>
                  <a:cubicBezTo>
                    <a:pt x="11384" y="12730"/>
                    <a:pt x="13135" y="13299"/>
                    <a:pt x="14741" y="14057"/>
                  </a:cubicBezTo>
                  <a:cubicBezTo>
                    <a:pt x="16346" y="14814"/>
                    <a:pt x="17805" y="15762"/>
                    <a:pt x="18681" y="16709"/>
                  </a:cubicBezTo>
                  <a:cubicBezTo>
                    <a:pt x="19557" y="17657"/>
                    <a:pt x="19849" y="18604"/>
                    <a:pt x="17805" y="19551"/>
                  </a:cubicBezTo>
                  <a:cubicBezTo>
                    <a:pt x="15762" y="20499"/>
                    <a:pt x="11384" y="21446"/>
                    <a:pt x="8027" y="21067"/>
                  </a:cubicBezTo>
                  <a:cubicBezTo>
                    <a:pt x="4670" y="20688"/>
                    <a:pt x="2335" y="18983"/>
                    <a:pt x="0" y="17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94228" y="2525584"/>
              <a:ext cx="67250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8972" y="0"/>
                  </a:moveTo>
                  <a:cubicBezTo>
                    <a:pt x="10634" y="131"/>
                    <a:pt x="12295" y="262"/>
                    <a:pt x="14455" y="1375"/>
                  </a:cubicBezTo>
                  <a:cubicBezTo>
                    <a:pt x="16615" y="2487"/>
                    <a:pt x="19274" y="4582"/>
                    <a:pt x="20437" y="7462"/>
                  </a:cubicBezTo>
                  <a:cubicBezTo>
                    <a:pt x="21600" y="10342"/>
                    <a:pt x="21268" y="14007"/>
                    <a:pt x="19440" y="16495"/>
                  </a:cubicBezTo>
                  <a:cubicBezTo>
                    <a:pt x="17612" y="18982"/>
                    <a:pt x="14289" y="20291"/>
                    <a:pt x="10800" y="20945"/>
                  </a:cubicBezTo>
                  <a:cubicBezTo>
                    <a:pt x="7311" y="21600"/>
                    <a:pt x="365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303778" y="2652584"/>
              <a:ext cx="952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322828" y="2690684"/>
              <a:ext cx="825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605403" y="2543628"/>
              <a:ext cx="45681" cy="15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17" fill="norm" stroke="1" extrusionOk="0">
                  <a:moveTo>
                    <a:pt x="0" y="5870"/>
                  </a:moveTo>
                  <a:cubicBezTo>
                    <a:pt x="982" y="10573"/>
                    <a:pt x="1964" y="15275"/>
                    <a:pt x="2455" y="17993"/>
                  </a:cubicBezTo>
                  <a:cubicBezTo>
                    <a:pt x="2945" y="20711"/>
                    <a:pt x="2945" y="21446"/>
                    <a:pt x="2455" y="21299"/>
                  </a:cubicBezTo>
                  <a:cubicBezTo>
                    <a:pt x="1964" y="21152"/>
                    <a:pt x="982" y="20124"/>
                    <a:pt x="736" y="17185"/>
                  </a:cubicBezTo>
                  <a:cubicBezTo>
                    <a:pt x="491" y="14246"/>
                    <a:pt x="982" y="9397"/>
                    <a:pt x="1227" y="6532"/>
                  </a:cubicBezTo>
                  <a:cubicBezTo>
                    <a:pt x="1473" y="3666"/>
                    <a:pt x="1473" y="2785"/>
                    <a:pt x="1718" y="1977"/>
                  </a:cubicBezTo>
                  <a:cubicBezTo>
                    <a:pt x="1964" y="1168"/>
                    <a:pt x="2455" y="434"/>
                    <a:pt x="3927" y="140"/>
                  </a:cubicBezTo>
                  <a:cubicBezTo>
                    <a:pt x="5400" y="-154"/>
                    <a:pt x="7855" y="-7"/>
                    <a:pt x="10800" y="801"/>
                  </a:cubicBezTo>
                  <a:cubicBezTo>
                    <a:pt x="13745" y="1609"/>
                    <a:pt x="17182" y="3079"/>
                    <a:pt x="19145" y="4328"/>
                  </a:cubicBezTo>
                  <a:cubicBezTo>
                    <a:pt x="21109" y="5577"/>
                    <a:pt x="21600" y="6605"/>
                    <a:pt x="20864" y="7487"/>
                  </a:cubicBezTo>
                  <a:cubicBezTo>
                    <a:pt x="20127" y="8368"/>
                    <a:pt x="18164" y="9103"/>
                    <a:pt x="15955" y="9691"/>
                  </a:cubicBezTo>
                  <a:cubicBezTo>
                    <a:pt x="13745" y="10279"/>
                    <a:pt x="11291" y="10719"/>
                    <a:pt x="9327" y="10793"/>
                  </a:cubicBezTo>
                  <a:cubicBezTo>
                    <a:pt x="7364" y="10866"/>
                    <a:pt x="5891" y="10573"/>
                    <a:pt x="4418" y="1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656203" y="2598609"/>
              <a:ext cx="92076" cy="9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0428"/>
                  </a:moveTo>
                  <a:cubicBezTo>
                    <a:pt x="2483" y="10428"/>
                    <a:pt x="4966" y="10428"/>
                    <a:pt x="6952" y="11421"/>
                  </a:cubicBezTo>
                  <a:cubicBezTo>
                    <a:pt x="8938" y="12414"/>
                    <a:pt x="10428" y="14400"/>
                    <a:pt x="11172" y="16014"/>
                  </a:cubicBezTo>
                  <a:cubicBezTo>
                    <a:pt x="11917" y="17628"/>
                    <a:pt x="11917" y="18869"/>
                    <a:pt x="11421" y="19862"/>
                  </a:cubicBezTo>
                  <a:cubicBezTo>
                    <a:pt x="10924" y="20855"/>
                    <a:pt x="9931" y="21600"/>
                    <a:pt x="9310" y="21228"/>
                  </a:cubicBezTo>
                  <a:cubicBezTo>
                    <a:pt x="8690" y="20855"/>
                    <a:pt x="8441" y="19366"/>
                    <a:pt x="9062" y="16386"/>
                  </a:cubicBezTo>
                  <a:cubicBezTo>
                    <a:pt x="9683" y="13407"/>
                    <a:pt x="11172" y="8938"/>
                    <a:pt x="13407" y="5959"/>
                  </a:cubicBezTo>
                  <a:cubicBezTo>
                    <a:pt x="15641" y="2979"/>
                    <a:pt x="18621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775409" y="2539456"/>
              <a:ext cx="68120" cy="15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30" fill="norm" stroke="1" extrusionOk="0">
                  <a:moveTo>
                    <a:pt x="18120" y="2827"/>
                  </a:moveTo>
                  <a:cubicBezTo>
                    <a:pt x="18120" y="2117"/>
                    <a:pt x="18120" y="1406"/>
                    <a:pt x="17465" y="838"/>
                  </a:cubicBezTo>
                  <a:cubicBezTo>
                    <a:pt x="16810" y="269"/>
                    <a:pt x="15501" y="-157"/>
                    <a:pt x="13538" y="56"/>
                  </a:cubicBezTo>
                  <a:cubicBezTo>
                    <a:pt x="11574" y="269"/>
                    <a:pt x="8956" y="1122"/>
                    <a:pt x="6338" y="3609"/>
                  </a:cubicBezTo>
                  <a:cubicBezTo>
                    <a:pt x="3720" y="6096"/>
                    <a:pt x="1101" y="10217"/>
                    <a:pt x="283" y="13272"/>
                  </a:cubicBezTo>
                  <a:cubicBezTo>
                    <a:pt x="-535" y="16327"/>
                    <a:pt x="447" y="18317"/>
                    <a:pt x="2901" y="19596"/>
                  </a:cubicBezTo>
                  <a:cubicBezTo>
                    <a:pt x="5356" y="20875"/>
                    <a:pt x="9283" y="21443"/>
                    <a:pt x="12556" y="21159"/>
                  </a:cubicBezTo>
                  <a:cubicBezTo>
                    <a:pt x="15829" y="20875"/>
                    <a:pt x="18447" y="19738"/>
                    <a:pt x="21065" y="1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860876" y="2546179"/>
              <a:ext cx="65203" cy="1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9" fill="norm" stroke="1" extrusionOk="0">
                  <a:moveTo>
                    <a:pt x="7876" y="6950"/>
                  </a:moveTo>
                  <a:cubicBezTo>
                    <a:pt x="5786" y="10721"/>
                    <a:pt x="3695" y="14492"/>
                    <a:pt x="2302" y="17150"/>
                  </a:cubicBezTo>
                  <a:cubicBezTo>
                    <a:pt x="908" y="19807"/>
                    <a:pt x="211" y="21350"/>
                    <a:pt x="37" y="21435"/>
                  </a:cubicBezTo>
                  <a:cubicBezTo>
                    <a:pt x="-137" y="21521"/>
                    <a:pt x="211" y="20150"/>
                    <a:pt x="2824" y="16550"/>
                  </a:cubicBezTo>
                  <a:cubicBezTo>
                    <a:pt x="5437" y="12950"/>
                    <a:pt x="10315" y="7121"/>
                    <a:pt x="13276" y="3864"/>
                  </a:cubicBezTo>
                  <a:cubicBezTo>
                    <a:pt x="16237" y="607"/>
                    <a:pt x="17282" y="-79"/>
                    <a:pt x="17805" y="7"/>
                  </a:cubicBezTo>
                  <a:cubicBezTo>
                    <a:pt x="18328" y="92"/>
                    <a:pt x="18328" y="950"/>
                    <a:pt x="18502" y="3778"/>
                  </a:cubicBezTo>
                  <a:cubicBezTo>
                    <a:pt x="18676" y="6607"/>
                    <a:pt x="19024" y="11407"/>
                    <a:pt x="19547" y="14492"/>
                  </a:cubicBezTo>
                  <a:cubicBezTo>
                    <a:pt x="20069" y="17578"/>
                    <a:pt x="20766" y="18950"/>
                    <a:pt x="21463" y="20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872103" y="2589084"/>
              <a:ext cx="889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938778" y="2528759"/>
              <a:ext cx="58881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11172" y="0"/>
                  </a:moveTo>
                  <a:cubicBezTo>
                    <a:pt x="9683" y="424"/>
                    <a:pt x="8193" y="847"/>
                    <a:pt x="7821" y="1412"/>
                  </a:cubicBezTo>
                  <a:cubicBezTo>
                    <a:pt x="7448" y="1976"/>
                    <a:pt x="8193" y="2682"/>
                    <a:pt x="10800" y="4447"/>
                  </a:cubicBezTo>
                  <a:cubicBezTo>
                    <a:pt x="13407" y="6212"/>
                    <a:pt x="17876" y="9035"/>
                    <a:pt x="19738" y="11576"/>
                  </a:cubicBezTo>
                  <a:cubicBezTo>
                    <a:pt x="21600" y="14118"/>
                    <a:pt x="20855" y="16376"/>
                    <a:pt x="17131" y="18000"/>
                  </a:cubicBezTo>
                  <a:cubicBezTo>
                    <a:pt x="13407" y="19624"/>
                    <a:pt x="6703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135628" y="2611309"/>
              <a:ext cx="1143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9200"/>
                    <a:pt x="10000" y="16800"/>
                    <a:pt x="13600" y="13200"/>
                  </a:cubicBezTo>
                  <a:cubicBezTo>
                    <a:pt x="17200" y="9600"/>
                    <a:pt x="194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189603" y="2570034"/>
              <a:ext cx="1587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25"/>
                    <a:pt x="7200" y="7650"/>
                    <a:pt x="3600" y="11250"/>
                  </a:cubicBezTo>
                  <a:cubicBezTo>
                    <a:pt x="0" y="14850"/>
                    <a:pt x="0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408678" y="2494699"/>
              <a:ext cx="60460" cy="16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2" fill="norm" stroke="1" extrusionOk="0">
                  <a:moveTo>
                    <a:pt x="0" y="9891"/>
                  </a:moveTo>
                  <a:cubicBezTo>
                    <a:pt x="1862" y="13224"/>
                    <a:pt x="3724" y="16558"/>
                    <a:pt x="4655" y="18624"/>
                  </a:cubicBezTo>
                  <a:cubicBezTo>
                    <a:pt x="5586" y="20691"/>
                    <a:pt x="5586" y="21491"/>
                    <a:pt x="5772" y="21358"/>
                  </a:cubicBezTo>
                  <a:cubicBezTo>
                    <a:pt x="5959" y="21224"/>
                    <a:pt x="6331" y="20158"/>
                    <a:pt x="6703" y="17491"/>
                  </a:cubicBezTo>
                  <a:cubicBezTo>
                    <a:pt x="7076" y="14824"/>
                    <a:pt x="7448" y="10558"/>
                    <a:pt x="7821" y="7624"/>
                  </a:cubicBezTo>
                  <a:cubicBezTo>
                    <a:pt x="8193" y="4691"/>
                    <a:pt x="8566" y="3091"/>
                    <a:pt x="8938" y="1958"/>
                  </a:cubicBezTo>
                  <a:cubicBezTo>
                    <a:pt x="9310" y="824"/>
                    <a:pt x="9683" y="158"/>
                    <a:pt x="10800" y="24"/>
                  </a:cubicBezTo>
                  <a:cubicBezTo>
                    <a:pt x="11917" y="-109"/>
                    <a:pt x="13779" y="291"/>
                    <a:pt x="16014" y="1558"/>
                  </a:cubicBezTo>
                  <a:cubicBezTo>
                    <a:pt x="18248" y="2824"/>
                    <a:pt x="20855" y="4958"/>
                    <a:pt x="21228" y="6624"/>
                  </a:cubicBezTo>
                  <a:cubicBezTo>
                    <a:pt x="21600" y="8291"/>
                    <a:pt x="19738" y="9491"/>
                    <a:pt x="16572" y="10024"/>
                  </a:cubicBezTo>
                  <a:cubicBezTo>
                    <a:pt x="13407" y="10558"/>
                    <a:pt x="8938" y="10424"/>
                    <a:pt x="4469" y="1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484878" y="2570034"/>
              <a:ext cx="50801" cy="8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23"/>
                  </a:moveTo>
                  <a:cubicBezTo>
                    <a:pt x="2700" y="12304"/>
                    <a:pt x="5400" y="15585"/>
                    <a:pt x="6525" y="17909"/>
                  </a:cubicBezTo>
                  <a:cubicBezTo>
                    <a:pt x="7650" y="20233"/>
                    <a:pt x="7200" y="21600"/>
                    <a:pt x="6750" y="21600"/>
                  </a:cubicBezTo>
                  <a:cubicBezTo>
                    <a:pt x="6300" y="21600"/>
                    <a:pt x="5850" y="20233"/>
                    <a:pt x="6300" y="17225"/>
                  </a:cubicBezTo>
                  <a:cubicBezTo>
                    <a:pt x="6750" y="14218"/>
                    <a:pt x="8100" y="9570"/>
                    <a:pt x="10800" y="6425"/>
                  </a:cubicBezTo>
                  <a:cubicBezTo>
                    <a:pt x="13500" y="3281"/>
                    <a:pt x="17550" y="16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574250" y="2532835"/>
              <a:ext cx="37629" cy="12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7" fill="norm" stroke="1" extrusionOk="0">
                  <a:moveTo>
                    <a:pt x="21333" y="1467"/>
                  </a:moveTo>
                  <a:cubicBezTo>
                    <a:pt x="18933" y="927"/>
                    <a:pt x="16533" y="387"/>
                    <a:pt x="13833" y="117"/>
                  </a:cubicBezTo>
                  <a:cubicBezTo>
                    <a:pt x="11133" y="-153"/>
                    <a:pt x="8133" y="-153"/>
                    <a:pt x="5433" y="2367"/>
                  </a:cubicBezTo>
                  <a:cubicBezTo>
                    <a:pt x="2733" y="4887"/>
                    <a:pt x="333" y="9927"/>
                    <a:pt x="33" y="13437"/>
                  </a:cubicBezTo>
                  <a:cubicBezTo>
                    <a:pt x="-267" y="16947"/>
                    <a:pt x="1533" y="18927"/>
                    <a:pt x="3933" y="20007"/>
                  </a:cubicBezTo>
                  <a:cubicBezTo>
                    <a:pt x="6333" y="21087"/>
                    <a:pt x="9333" y="21267"/>
                    <a:pt x="1233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659503" y="253193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632"/>
                    <a:pt x="7200" y="13263"/>
                    <a:pt x="3600" y="16863"/>
                  </a:cubicBezTo>
                  <a:cubicBezTo>
                    <a:pt x="0" y="20463"/>
                    <a:pt x="0" y="210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653153" y="2521652"/>
              <a:ext cx="47154" cy="12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67" fill="norm" stroke="1" extrusionOk="0">
                  <a:moveTo>
                    <a:pt x="0" y="6120"/>
                  </a:moveTo>
                  <a:cubicBezTo>
                    <a:pt x="0" y="5212"/>
                    <a:pt x="0" y="4305"/>
                    <a:pt x="0" y="3216"/>
                  </a:cubicBezTo>
                  <a:cubicBezTo>
                    <a:pt x="0" y="2127"/>
                    <a:pt x="0" y="856"/>
                    <a:pt x="1200" y="312"/>
                  </a:cubicBezTo>
                  <a:cubicBezTo>
                    <a:pt x="2400" y="-233"/>
                    <a:pt x="4800" y="-51"/>
                    <a:pt x="7920" y="765"/>
                  </a:cubicBezTo>
                  <a:cubicBezTo>
                    <a:pt x="11040" y="1582"/>
                    <a:pt x="14880" y="3034"/>
                    <a:pt x="17520" y="4759"/>
                  </a:cubicBezTo>
                  <a:cubicBezTo>
                    <a:pt x="20160" y="6483"/>
                    <a:pt x="21600" y="8480"/>
                    <a:pt x="21360" y="9841"/>
                  </a:cubicBezTo>
                  <a:cubicBezTo>
                    <a:pt x="21120" y="11202"/>
                    <a:pt x="19200" y="11928"/>
                    <a:pt x="17040" y="12745"/>
                  </a:cubicBezTo>
                  <a:cubicBezTo>
                    <a:pt x="14880" y="13562"/>
                    <a:pt x="12480" y="14470"/>
                    <a:pt x="12480" y="15196"/>
                  </a:cubicBezTo>
                  <a:cubicBezTo>
                    <a:pt x="12480" y="15922"/>
                    <a:pt x="14880" y="16466"/>
                    <a:pt x="16320" y="17192"/>
                  </a:cubicBezTo>
                  <a:cubicBezTo>
                    <a:pt x="17760" y="17918"/>
                    <a:pt x="18240" y="18826"/>
                    <a:pt x="17520" y="19552"/>
                  </a:cubicBezTo>
                  <a:cubicBezTo>
                    <a:pt x="16800" y="20278"/>
                    <a:pt x="14880" y="20822"/>
                    <a:pt x="12720" y="21095"/>
                  </a:cubicBezTo>
                  <a:cubicBezTo>
                    <a:pt x="10560" y="21367"/>
                    <a:pt x="8160" y="21367"/>
                    <a:pt x="6240" y="20732"/>
                  </a:cubicBezTo>
                  <a:cubicBezTo>
                    <a:pt x="4320" y="20096"/>
                    <a:pt x="2880" y="18826"/>
                    <a:pt x="1440" y="17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729353" y="2496179"/>
              <a:ext cx="52925" cy="16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66" fill="norm" stroke="1" extrusionOk="0">
                  <a:moveTo>
                    <a:pt x="1246" y="105"/>
                  </a:moveTo>
                  <a:cubicBezTo>
                    <a:pt x="4154" y="-29"/>
                    <a:pt x="7062" y="-162"/>
                    <a:pt x="10177" y="571"/>
                  </a:cubicBezTo>
                  <a:cubicBezTo>
                    <a:pt x="13292" y="1305"/>
                    <a:pt x="16615" y="2905"/>
                    <a:pt x="18692" y="5371"/>
                  </a:cubicBezTo>
                  <a:cubicBezTo>
                    <a:pt x="20769" y="7838"/>
                    <a:pt x="21600" y="11171"/>
                    <a:pt x="19731" y="13905"/>
                  </a:cubicBezTo>
                  <a:cubicBezTo>
                    <a:pt x="17862" y="16638"/>
                    <a:pt x="13292" y="18771"/>
                    <a:pt x="9762" y="19971"/>
                  </a:cubicBezTo>
                  <a:cubicBezTo>
                    <a:pt x="6231" y="21171"/>
                    <a:pt x="3738" y="21438"/>
                    <a:pt x="2285" y="21171"/>
                  </a:cubicBezTo>
                  <a:cubicBezTo>
                    <a:pt x="831" y="20905"/>
                    <a:pt x="415" y="20105"/>
                    <a:pt x="0" y="19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843653" y="2611309"/>
              <a:ext cx="412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084953" y="2497483"/>
              <a:ext cx="49861" cy="18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0" fill="norm" stroke="1" extrusionOk="0">
                  <a:moveTo>
                    <a:pt x="1350" y="7146"/>
                  </a:moveTo>
                  <a:cubicBezTo>
                    <a:pt x="1800" y="11346"/>
                    <a:pt x="2250" y="15546"/>
                    <a:pt x="2250" y="18066"/>
                  </a:cubicBezTo>
                  <a:cubicBezTo>
                    <a:pt x="2250" y="20586"/>
                    <a:pt x="1800" y="21426"/>
                    <a:pt x="1350" y="21486"/>
                  </a:cubicBezTo>
                  <a:cubicBezTo>
                    <a:pt x="900" y="21546"/>
                    <a:pt x="450" y="20826"/>
                    <a:pt x="900" y="18426"/>
                  </a:cubicBezTo>
                  <a:cubicBezTo>
                    <a:pt x="1350" y="16026"/>
                    <a:pt x="2700" y="11946"/>
                    <a:pt x="4275" y="8706"/>
                  </a:cubicBezTo>
                  <a:cubicBezTo>
                    <a:pt x="5850" y="5466"/>
                    <a:pt x="7650" y="3066"/>
                    <a:pt x="9675" y="1686"/>
                  </a:cubicBezTo>
                  <a:cubicBezTo>
                    <a:pt x="11700" y="306"/>
                    <a:pt x="13950" y="-54"/>
                    <a:pt x="15975" y="6"/>
                  </a:cubicBezTo>
                  <a:cubicBezTo>
                    <a:pt x="18000" y="66"/>
                    <a:pt x="19800" y="546"/>
                    <a:pt x="20700" y="1446"/>
                  </a:cubicBezTo>
                  <a:cubicBezTo>
                    <a:pt x="21600" y="2346"/>
                    <a:pt x="21600" y="3666"/>
                    <a:pt x="18000" y="4986"/>
                  </a:cubicBezTo>
                  <a:cubicBezTo>
                    <a:pt x="14400" y="6306"/>
                    <a:pt x="7200" y="7626"/>
                    <a:pt x="0" y="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145631" y="2570034"/>
              <a:ext cx="91723" cy="9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51" fill="norm" stroke="1" extrusionOk="0">
                  <a:moveTo>
                    <a:pt x="655" y="9755"/>
                  </a:moveTo>
                  <a:cubicBezTo>
                    <a:pt x="164" y="8129"/>
                    <a:pt x="-327" y="6503"/>
                    <a:pt x="287" y="5690"/>
                  </a:cubicBezTo>
                  <a:cubicBezTo>
                    <a:pt x="900" y="4877"/>
                    <a:pt x="2618" y="4877"/>
                    <a:pt x="4337" y="5923"/>
                  </a:cubicBezTo>
                  <a:cubicBezTo>
                    <a:pt x="6055" y="6968"/>
                    <a:pt x="7773" y="9058"/>
                    <a:pt x="8632" y="11265"/>
                  </a:cubicBezTo>
                  <a:cubicBezTo>
                    <a:pt x="9491" y="13471"/>
                    <a:pt x="9491" y="15794"/>
                    <a:pt x="8878" y="17535"/>
                  </a:cubicBezTo>
                  <a:cubicBezTo>
                    <a:pt x="8264" y="19277"/>
                    <a:pt x="7037" y="20439"/>
                    <a:pt x="5687" y="21019"/>
                  </a:cubicBezTo>
                  <a:cubicBezTo>
                    <a:pt x="4337" y="21600"/>
                    <a:pt x="2864" y="21600"/>
                    <a:pt x="2373" y="19510"/>
                  </a:cubicBezTo>
                  <a:cubicBezTo>
                    <a:pt x="1882" y="17419"/>
                    <a:pt x="2373" y="13239"/>
                    <a:pt x="5687" y="9639"/>
                  </a:cubicBezTo>
                  <a:cubicBezTo>
                    <a:pt x="9000" y="6039"/>
                    <a:pt x="15137" y="3019"/>
                    <a:pt x="212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263513" y="2535109"/>
              <a:ext cx="65916" cy="12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63" fill="norm" stroke="1" extrusionOk="0">
                  <a:moveTo>
                    <a:pt x="21020" y="0"/>
                  </a:moveTo>
                  <a:cubicBezTo>
                    <a:pt x="16632" y="351"/>
                    <a:pt x="12245" y="702"/>
                    <a:pt x="8870" y="2283"/>
                  </a:cubicBezTo>
                  <a:cubicBezTo>
                    <a:pt x="5495" y="3863"/>
                    <a:pt x="3132" y="6673"/>
                    <a:pt x="1614" y="9571"/>
                  </a:cubicBezTo>
                  <a:cubicBezTo>
                    <a:pt x="95" y="12468"/>
                    <a:pt x="-580" y="15454"/>
                    <a:pt x="601" y="17561"/>
                  </a:cubicBezTo>
                  <a:cubicBezTo>
                    <a:pt x="1782" y="19668"/>
                    <a:pt x="4820" y="20898"/>
                    <a:pt x="7183" y="21249"/>
                  </a:cubicBezTo>
                  <a:cubicBezTo>
                    <a:pt x="9545" y="21600"/>
                    <a:pt x="11232" y="21073"/>
                    <a:pt x="1292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339659" y="2521843"/>
              <a:ext cx="65735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43" fill="norm" stroke="1" extrusionOk="0">
                  <a:moveTo>
                    <a:pt x="11085" y="6671"/>
                  </a:moveTo>
                  <a:cubicBezTo>
                    <a:pt x="8342" y="10890"/>
                    <a:pt x="5600" y="15109"/>
                    <a:pt x="3714" y="17724"/>
                  </a:cubicBezTo>
                  <a:cubicBezTo>
                    <a:pt x="1828" y="20340"/>
                    <a:pt x="800" y="21352"/>
                    <a:pt x="285" y="21437"/>
                  </a:cubicBezTo>
                  <a:cubicBezTo>
                    <a:pt x="-229" y="21521"/>
                    <a:pt x="-229" y="20677"/>
                    <a:pt x="1828" y="17977"/>
                  </a:cubicBezTo>
                  <a:cubicBezTo>
                    <a:pt x="3885" y="15277"/>
                    <a:pt x="8000" y="10721"/>
                    <a:pt x="10914" y="7684"/>
                  </a:cubicBezTo>
                  <a:cubicBezTo>
                    <a:pt x="13828" y="4646"/>
                    <a:pt x="15542" y="3127"/>
                    <a:pt x="17085" y="1946"/>
                  </a:cubicBezTo>
                  <a:cubicBezTo>
                    <a:pt x="18628" y="765"/>
                    <a:pt x="20000" y="-79"/>
                    <a:pt x="20685" y="5"/>
                  </a:cubicBezTo>
                  <a:cubicBezTo>
                    <a:pt x="21371" y="90"/>
                    <a:pt x="21371" y="1102"/>
                    <a:pt x="21200" y="4815"/>
                  </a:cubicBezTo>
                  <a:cubicBezTo>
                    <a:pt x="21028" y="8527"/>
                    <a:pt x="20685" y="14940"/>
                    <a:pt x="20342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356688" y="2589084"/>
              <a:ext cx="8704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091" y="21600"/>
                  </a:moveTo>
                  <a:cubicBezTo>
                    <a:pt x="319" y="16457"/>
                    <a:pt x="-452" y="11314"/>
                    <a:pt x="319" y="8743"/>
                  </a:cubicBezTo>
                  <a:cubicBezTo>
                    <a:pt x="1091" y="6171"/>
                    <a:pt x="3405" y="6171"/>
                    <a:pt x="7134" y="5143"/>
                  </a:cubicBezTo>
                  <a:cubicBezTo>
                    <a:pt x="10862" y="4114"/>
                    <a:pt x="16005" y="2057"/>
                    <a:pt x="211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465953" y="255733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14"/>
                    <a:pt x="10800" y="11829"/>
                    <a:pt x="7200" y="15429"/>
                  </a:cubicBezTo>
                  <a:cubicBezTo>
                    <a:pt x="3600" y="19029"/>
                    <a:pt x="180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462778" y="2518380"/>
              <a:ext cx="93135" cy="12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5947"/>
                  </a:moveTo>
                  <a:cubicBezTo>
                    <a:pt x="982" y="10854"/>
                    <a:pt x="1964" y="5761"/>
                    <a:pt x="2945" y="2952"/>
                  </a:cubicBezTo>
                  <a:cubicBezTo>
                    <a:pt x="3927" y="142"/>
                    <a:pt x="4909" y="-385"/>
                    <a:pt x="7609" y="230"/>
                  </a:cubicBezTo>
                  <a:cubicBezTo>
                    <a:pt x="10309" y="844"/>
                    <a:pt x="14727" y="2600"/>
                    <a:pt x="17550" y="5410"/>
                  </a:cubicBezTo>
                  <a:cubicBezTo>
                    <a:pt x="20373" y="8220"/>
                    <a:pt x="21600" y="12083"/>
                    <a:pt x="21600" y="14893"/>
                  </a:cubicBezTo>
                  <a:cubicBezTo>
                    <a:pt x="21600" y="17703"/>
                    <a:pt x="20373" y="19459"/>
                    <a:pt x="19145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618353" y="2554159"/>
              <a:ext cx="635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602478" y="2507257"/>
              <a:ext cx="109918" cy="13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4" fill="norm" stroke="1" extrusionOk="0">
                  <a:moveTo>
                    <a:pt x="3086" y="2360"/>
                  </a:moveTo>
                  <a:cubicBezTo>
                    <a:pt x="3086" y="1536"/>
                    <a:pt x="3086" y="711"/>
                    <a:pt x="3909" y="299"/>
                  </a:cubicBezTo>
                  <a:cubicBezTo>
                    <a:pt x="4731" y="-113"/>
                    <a:pt x="6377" y="-113"/>
                    <a:pt x="9257" y="382"/>
                  </a:cubicBezTo>
                  <a:cubicBezTo>
                    <a:pt x="12137" y="876"/>
                    <a:pt x="16251" y="1866"/>
                    <a:pt x="18617" y="2690"/>
                  </a:cubicBezTo>
                  <a:cubicBezTo>
                    <a:pt x="20983" y="3514"/>
                    <a:pt x="21600" y="4174"/>
                    <a:pt x="21291" y="5081"/>
                  </a:cubicBezTo>
                  <a:cubicBezTo>
                    <a:pt x="20983" y="5988"/>
                    <a:pt x="19749" y="7142"/>
                    <a:pt x="18103" y="7884"/>
                  </a:cubicBezTo>
                  <a:cubicBezTo>
                    <a:pt x="16457" y="8626"/>
                    <a:pt x="14400" y="8956"/>
                    <a:pt x="12651" y="9368"/>
                  </a:cubicBezTo>
                  <a:cubicBezTo>
                    <a:pt x="10903" y="9780"/>
                    <a:pt x="9463" y="10275"/>
                    <a:pt x="9257" y="10852"/>
                  </a:cubicBezTo>
                  <a:cubicBezTo>
                    <a:pt x="9051" y="11429"/>
                    <a:pt x="10080" y="12089"/>
                    <a:pt x="11417" y="12831"/>
                  </a:cubicBezTo>
                  <a:cubicBezTo>
                    <a:pt x="12754" y="13572"/>
                    <a:pt x="14400" y="14397"/>
                    <a:pt x="15634" y="15386"/>
                  </a:cubicBezTo>
                  <a:cubicBezTo>
                    <a:pt x="16869" y="16376"/>
                    <a:pt x="17691" y="17530"/>
                    <a:pt x="17589" y="18354"/>
                  </a:cubicBezTo>
                  <a:cubicBezTo>
                    <a:pt x="17486" y="19179"/>
                    <a:pt x="16457" y="19673"/>
                    <a:pt x="14194" y="20168"/>
                  </a:cubicBezTo>
                  <a:cubicBezTo>
                    <a:pt x="11931" y="20663"/>
                    <a:pt x="8434" y="21157"/>
                    <a:pt x="6069" y="21322"/>
                  </a:cubicBezTo>
                  <a:cubicBezTo>
                    <a:pt x="3703" y="21487"/>
                    <a:pt x="2469" y="21322"/>
                    <a:pt x="1646" y="20827"/>
                  </a:cubicBezTo>
                  <a:cubicBezTo>
                    <a:pt x="823" y="20333"/>
                    <a:pt x="411" y="19508"/>
                    <a:pt x="0" y="18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704078" y="2486145"/>
              <a:ext cx="79746" cy="16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6" fill="norm" stroke="1" extrusionOk="0">
                  <a:moveTo>
                    <a:pt x="8416" y="180"/>
                  </a:moveTo>
                  <a:cubicBezTo>
                    <a:pt x="10379" y="38"/>
                    <a:pt x="12343" y="-104"/>
                    <a:pt x="13886" y="109"/>
                  </a:cubicBezTo>
                  <a:cubicBezTo>
                    <a:pt x="15429" y="322"/>
                    <a:pt x="16551" y="891"/>
                    <a:pt x="18094" y="2667"/>
                  </a:cubicBezTo>
                  <a:cubicBezTo>
                    <a:pt x="19636" y="4443"/>
                    <a:pt x="21600" y="7428"/>
                    <a:pt x="21039" y="10128"/>
                  </a:cubicBezTo>
                  <a:cubicBezTo>
                    <a:pt x="20478" y="12828"/>
                    <a:pt x="17392" y="15243"/>
                    <a:pt x="13465" y="17091"/>
                  </a:cubicBezTo>
                  <a:cubicBezTo>
                    <a:pt x="9538" y="18938"/>
                    <a:pt x="4769" y="20217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818253" y="2760534"/>
              <a:ext cx="95885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5" y="20291"/>
                    <a:pt x="1430" y="18982"/>
                    <a:pt x="2253" y="17345"/>
                  </a:cubicBezTo>
                  <a:cubicBezTo>
                    <a:pt x="3075" y="15709"/>
                    <a:pt x="4005" y="13745"/>
                    <a:pt x="4971" y="12436"/>
                  </a:cubicBezTo>
                  <a:cubicBezTo>
                    <a:pt x="5936" y="11127"/>
                    <a:pt x="6938" y="10473"/>
                    <a:pt x="7796" y="9818"/>
                  </a:cubicBezTo>
                  <a:cubicBezTo>
                    <a:pt x="8654" y="9164"/>
                    <a:pt x="9370" y="8509"/>
                    <a:pt x="10097" y="8182"/>
                  </a:cubicBezTo>
                  <a:cubicBezTo>
                    <a:pt x="10824" y="7855"/>
                    <a:pt x="11563" y="7855"/>
                    <a:pt x="12421" y="7855"/>
                  </a:cubicBezTo>
                  <a:cubicBezTo>
                    <a:pt x="13279" y="7855"/>
                    <a:pt x="14257" y="7855"/>
                    <a:pt x="15223" y="8182"/>
                  </a:cubicBezTo>
                  <a:cubicBezTo>
                    <a:pt x="16188" y="8509"/>
                    <a:pt x="17142" y="9164"/>
                    <a:pt x="17774" y="9818"/>
                  </a:cubicBezTo>
                  <a:cubicBezTo>
                    <a:pt x="18405" y="10473"/>
                    <a:pt x="18715" y="11127"/>
                    <a:pt x="19013" y="12436"/>
                  </a:cubicBezTo>
                  <a:cubicBezTo>
                    <a:pt x="19311" y="13745"/>
                    <a:pt x="19597" y="15709"/>
                    <a:pt x="19669" y="17345"/>
                  </a:cubicBezTo>
                  <a:cubicBezTo>
                    <a:pt x="19740" y="18982"/>
                    <a:pt x="19597" y="20291"/>
                    <a:pt x="19073" y="20945"/>
                  </a:cubicBezTo>
                  <a:cubicBezTo>
                    <a:pt x="18548" y="21600"/>
                    <a:pt x="17642" y="21600"/>
                    <a:pt x="16665" y="21273"/>
                  </a:cubicBezTo>
                  <a:cubicBezTo>
                    <a:pt x="15687" y="20945"/>
                    <a:pt x="14638" y="20291"/>
                    <a:pt x="13685" y="19636"/>
                  </a:cubicBezTo>
                  <a:cubicBezTo>
                    <a:pt x="12731" y="18982"/>
                    <a:pt x="11873" y="18327"/>
                    <a:pt x="10919" y="18000"/>
                  </a:cubicBezTo>
                  <a:cubicBezTo>
                    <a:pt x="9966" y="17673"/>
                    <a:pt x="8917" y="17673"/>
                    <a:pt x="7891" y="17345"/>
                  </a:cubicBezTo>
                  <a:cubicBezTo>
                    <a:pt x="6866" y="17018"/>
                    <a:pt x="5865" y="16364"/>
                    <a:pt x="5305" y="16036"/>
                  </a:cubicBezTo>
                  <a:cubicBezTo>
                    <a:pt x="4744" y="15709"/>
                    <a:pt x="4625" y="15709"/>
                    <a:pt x="4446" y="15382"/>
                  </a:cubicBezTo>
                  <a:cubicBezTo>
                    <a:pt x="4268" y="15055"/>
                    <a:pt x="4029" y="14400"/>
                    <a:pt x="3970" y="13745"/>
                  </a:cubicBezTo>
                  <a:cubicBezTo>
                    <a:pt x="3910" y="13091"/>
                    <a:pt x="4029" y="12436"/>
                    <a:pt x="4494" y="10800"/>
                  </a:cubicBezTo>
                  <a:cubicBezTo>
                    <a:pt x="4959" y="9164"/>
                    <a:pt x="5770" y="6545"/>
                    <a:pt x="6675" y="4582"/>
                  </a:cubicBezTo>
                  <a:cubicBezTo>
                    <a:pt x="7581" y="2618"/>
                    <a:pt x="8583" y="1309"/>
                    <a:pt x="9465" y="655"/>
                  </a:cubicBezTo>
                  <a:cubicBezTo>
                    <a:pt x="10347" y="0"/>
                    <a:pt x="11110" y="0"/>
                    <a:pt x="12111" y="0"/>
                  </a:cubicBezTo>
                  <a:cubicBezTo>
                    <a:pt x="13113" y="0"/>
                    <a:pt x="14352" y="0"/>
                    <a:pt x="15532" y="0"/>
                  </a:cubicBezTo>
                  <a:cubicBezTo>
                    <a:pt x="16713" y="0"/>
                    <a:pt x="17833" y="0"/>
                    <a:pt x="18834" y="1309"/>
                  </a:cubicBezTo>
                  <a:cubicBezTo>
                    <a:pt x="19836" y="2618"/>
                    <a:pt x="20718" y="5236"/>
                    <a:pt x="21600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411508" y="3064020"/>
              <a:ext cx="159151" cy="14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83" fill="norm" stroke="1" extrusionOk="0">
                  <a:moveTo>
                    <a:pt x="16019" y="1117"/>
                  </a:moveTo>
                  <a:cubicBezTo>
                    <a:pt x="16720" y="809"/>
                    <a:pt x="17422" y="500"/>
                    <a:pt x="18404" y="269"/>
                  </a:cubicBezTo>
                  <a:cubicBezTo>
                    <a:pt x="19385" y="37"/>
                    <a:pt x="20648" y="-117"/>
                    <a:pt x="20998" y="114"/>
                  </a:cubicBezTo>
                  <a:cubicBezTo>
                    <a:pt x="21349" y="346"/>
                    <a:pt x="20788" y="963"/>
                    <a:pt x="18123" y="2737"/>
                  </a:cubicBezTo>
                  <a:cubicBezTo>
                    <a:pt x="15458" y="4512"/>
                    <a:pt x="10689" y="7443"/>
                    <a:pt x="7253" y="9757"/>
                  </a:cubicBezTo>
                  <a:cubicBezTo>
                    <a:pt x="3817" y="12072"/>
                    <a:pt x="1713" y="13769"/>
                    <a:pt x="731" y="15003"/>
                  </a:cubicBezTo>
                  <a:cubicBezTo>
                    <a:pt x="-251" y="16237"/>
                    <a:pt x="-111" y="17009"/>
                    <a:pt x="380" y="17472"/>
                  </a:cubicBezTo>
                  <a:cubicBezTo>
                    <a:pt x="871" y="17934"/>
                    <a:pt x="1713" y="18089"/>
                    <a:pt x="4167" y="18474"/>
                  </a:cubicBezTo>
                  <a:cubicBezTo>
                    <a:pt x="6622" y="18860"/>
                    <a:pt x="10689" y="19477"/>
                    <a:pt x="13424" y="20017"/>
                  </a:cubicBezTo>
                  <a:cubicBezTo>
                    <a:pt x="16159" y="20557"/>
                    <a:pt x="17562" y="21020"/>
                    <a:pt x="18965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462528" y="3227259"/>
              <a:ext cx="984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929" y="15000"/>
                  </a:cubicBezTo>
                  <a:cubicBezTo>
                    <a:pt x="1858" y="18000"/>
                    <a:pt x="3716" y="18000"/>
                    <a:pt x="7316" y="18600"/>
                  </a:cubicBezTo>
                  <a:cubicBezTo>
                    <a:pt x="10916" y="19200"/>
                    <a:pt x="16258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827653" y="3046813"/>
              <a:ext cx="73042" cy="20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50" fill="norm" stroke="1" extrusionOk="0">
                  <a:moveTo>
                    <a:pt x="0" y="8412"/>
                  </a:moveTo>
                  <a:cubicBezTo>
                    <a:pt x="1217" y="11017"/>
                    <a:pt x="2434" y="13622"/>
                    <a:pt x="3194" y="15522"/>
                  </a:cubicBezTo>
                  <a:cubicBezTo>
                    <a:pt x="3955" y="17421"/>
                    <a:pt x="4259" y="18615"/>
                    <a:pt x="4411" y="19592"/>
                  </a:cubicBezTo>
                  <a:cubicBezTo>
                    <a:pt x="4563" y="20569"/>
                    <a:pt x="4563" y="21329"/>
                    <a:pt x="4259" y="21437"/>
                  </a:cubicBezTo>
                  <a:cubicBezTo>
                    <a:pt x="3955" y="21546"/>
                    <a:pt x="3346" y="21003"/>
                    <a:pt x="2738" y="18832"/>
                  </a:cubicBezTo>
                  <a:cubicBezTo>
                    <a:pt x="2130" y="16662"/>
                    <a:pt x="1521" y="12863"/>
                    <a:pt x="1217" y="9661"/>
                  </a:cubicBezTo>
                  <a:cubicBezTo>
                    <a:pt x="913" y="6459"/>
                    <a:pt x="913" y="3854"/>
                    <a:pt x="1369" y="2334"/>
                  </a:cubicBezTo>
                  <a:cubicBezTo>
                    <a:pt x="1825" y="814"/>
                    <a:pt x="2738" y="380"/>
                    <a:pt x="4107" y="163"/>
                  </a:cubicBezTo>
                  <a:cubicBezTo>
                    <a:pt x="5476" y="-54"/>
                    <a:pt x="7301" y="-54"/>
                    <a:pt x="9583" y="163"/>
                  </a:cubicBezTo>
                  <a:cubicBezTo>
                    <a:pt x="11865" y="380"/>
                    <a:pt x="14603" y="814"/>
                    <a:pt x="17037" y="1574"/>
                  </a:cubicBezTo>
                  <a:cubicBezTo>
                    <a:pt x="19470" y="2334"/>
                    <a:pt x="21600" y="3419"/>
                    <a:pt x="20839" y="4668"/>
                  </a:cubicBezTo>
                  <a:cubicBezTo>
                    <a:pt x="20079" y="5916"/>
                    <a:pt x="16428" y="7327"/>
                    <a:pt x="13538" y="8087"/>
                  </a:cubicBezTo>
                  <a:cubicBezTo>
                    <a:pt x="10648" y="8847"/>
                    <a:pt x="8518" y="8955"/>
                    <a:pt x="6997" y="8792"/>
                  </a:cubicBezTo>
                  <a:cubicBezTo>
                    <a:pt x="5476" y="8629"/>
                    <a:pt x="4563" y="8195"/>
                    <a:pt x="3651" y="7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938778" y="3151059"/>
              <a:ext cx="63501" cy="9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456"/>
                  </a:moveTo>
                  <a:cubicBezTo>
                    <a:pt x="3240" y="4611"/>
                    <a:pt x="6480" y="7766"/>
                    <a:pt x="7380" y="11164"/>
                  </a:cubicBezTo>
                  <a:cubicBezTo>
                    <a:pt x="8280" y="14562"/>
                    <a:pt x="6840" y="18202"/>
                    <a:pt x="5220" y="19901"/>
                  </a:cubicBezTo>
                  <a:cubicBezTo>
                    <a:pt x="3600" y="21600"/>
                    <a:pt x="1800" y="21357"/>
                    <a:pt x="900" y="20508"/>
                  </a:cubicBezTo>
                  <a:cubicBezTo>
                    <a:pt x="0" y="19658"/>
                    <a:pt x="0" y="18202"/>
                    <a:pt x="1620" y="15047"/>
                  </a:cubicBezTo>
                  <a:cubicBezTo>
                    <a:pt x="3240" y="11892"/>
                    <a:pt x="6480" y="7038"/>
                    <a:pt x="10080" y="4247"/>
                  </a:cubicBezTo>
                  <a:cubicBezTo>
                    <a:pt x="13680" y="1456"/>
                    <a:pt x="17640" y="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042531" y="3085928"/>
              <a:ext cx="48648" cy="16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38" fill="norm" stroke="1" extrusionOk="0">
                  <a:moveTo>
                    <a:pt x="21125" y="4231"/>
                  </a:moveTo>
                  <a:cubicBezTo>
                    <a:pt x="21125" y="3292"/>
                    <a:pt x="21125" y="2353"/>
                    <a:pt x="20665" y="1548"/>
                  </a:cubicBezTo>
                  <a:cubicBezTo>
                    <a:pt x="20206" y="743"/>
                    <a:pt x="19287" y="72"/>
                    <a:pt x="17908" y="5"/>
                  </a:cubicBezTo>
                  <a:cubicBezTo>
                    <a:pt x="16529" y="-62"/>
                    <a:pt x="14691" y="475"/>
                    <a:pt x="11704" y="2085"/>
                  </a:cubicBezTo>
                  <a:cubicBezTo>
                    <a:pt x="8716" y="3695"/>
                    <a:pt x="4580" y="6378"/>
                    <a:pt x="2282" y="9531"/>
                  </a:cubicBezTo>
                  <a:cubicBezTo>
                    <a:pt x="-15" y="12683"/>
                    <a:pt x="-475" y="16306"/>
                    <a:pt x="444" y="18385"/>
                  </a:cubicBezTo>
                  <a:cubicBezTo>
                    <a:pt x="1363" y="20465"/>
                    <a:pt x="3661" y="21001"/>
                    <a:pt x="5959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111287" y="3096026"/>
              <a:ext cx="62442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17" y="3803"/>
                  </a:moveTo>
                  <a:cubicBezTo>
                    <a:pt x="8420" y="6085"/>
                    <a:pt x="6224" y="8366"/>
                    <a:pt x="4576" y="10876"/>
                  </a:cubicBezTo>
                  <a:cubicBezTo>
                    <a:pt x="2929" y="13386"/>
                    <a:pt x="1831" y="16124"/>
                    <a:pt x="1098" y="18177"/>
                  </a:cubicBezTo>
                  <a:cubicBezTo>
                    <a:pt x="366" y="20231"/>
                    <a:pt x="0" y="21600"/>
                    <a:pt x="0" y="21600"/>
                  </a:cubicBezTo>
                  <a:cubicBezTo>
                    <a:pt x="0" y="21600"/>
                    <a:pt x="366" y="20231"/>
                    <a:pt x="2197" y="17113"/>
                  </a:cubicBezTo>
                  <a:cubicBezTo>
                    <a:pt x="4027" y="13994"/>
                    <a:pt x="7322" y="9127"/>
                    <a:pt x="9519" y="6237"/>
                  </a:cubicBezTo>
                  <a:cubicBezTo>
                    <a:pt x="11715" y="3346"/>
                    <a:pt x="12814" y="2434"/>
                    <a:pt x="13729" y="1597"/>
                  </a:cubicBezTo>
                  <a:cubicBezTo>
                    <a:pt x="14644" y="761"/>
                    <a:pt x="15376" y="0"/>
                    <a:pt x="16292" y="0"/>
                  </a:cubicBezTo>
                  <a:cubicBezTo>
                    <a:pt x="17207" y="0"/>
                    <a:pt x="18305" y="761"/>
                    <a:pt x="18854" y="3346"/>
                  </a:cubicBezTo>
                  <a:cubicBezTo>
                    <a:pt x="19403" y="5932"/>
                    <a:pt x="19403" y="10344"/>
                    <a:pt x="19769" y="13386"/>
                  </a:cubicBezTo>
                  <a:cubicBezTo>
                    <a:pt x="20136" y="16428"/>
                    <a:pt x="20868" y="18101"/>
                    <a:pt x="21600" y="19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135628" y="3160584"/>
              <a:ext cx="539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211828" y="3065334"/>
              <a:ext cx="40299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1631" y="0"/>
                  </a:moveTo>
                  <a:cubicBezTo>
                    <a:pt x="10523" y="1218"/>
                    <a:pt x="9415" y="2437"/>
                    <a:pt x="11908" y="4431"/>
                  </a:cubicBezTo>
                  <a:cubicBezTo>
                    <a:pt x="14400" y="6425"/>
                    <a:pt x="20492" y="9194"/>
                    <a:pt x="21046" y="11963"/>
                  </a:cubicBezTo>
                  <a:cubicBezTo>
                    <a:pt x="21600" y="14732"/>
                    <a:pt x="16615" y="17502"/>
                    <a:pt x="12185" y="19108"/>
                  </a:cubicBezTo>
                  <a:cubicBezTo>
                    <a:pt x="7754" y="20714"/>
                    <a:pt x="3877" y="21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380103" y="3205034"/>
              <a:ext cx="1365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000"/>
                    <a:pt x="10381" y="14400"/>
                    <a:pt x="13981" y="10800"/>
                  </a:cubicBezTo>
                  <a:cubicBezTo>
                    <a:pt x="17581" y="7200"/>
                    <a:pt x="195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460925" y="3144709"/>
              <a:ext cx="490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637278" y="3039102"/>
              <a:ext cx="68224" cy="24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4" fill="norm" stroke="1" extrusionOk="0">
                  <a:moveTo>
                    <a:pt x="0" y="11525"/>
                  </a:moveTo>
                  <a:cubicBezTo>
                    <a:pt x="1612" y="11432"/>
                    <a:pt x="3224" y="11339"/>
                    <a:pt x="4513" y="11618"/>
                  </a:cubicBezTo>
                  <a:cubicBezTo>
                    <a:pt x="5803" y="11897"/>
                    <a:pt x="6770" y="12549"/>
                    <a:pt x="7576" y="14132"/>
                  </a:cubicBezTo>
                  <a:cubicBezTo>
                    <a:pt x="8382" y="15715"/>
                    <a:pt x="9027" y="18228"/>
                    <a:pt x="8866" y="19671"/>
                  </a:cubicBezTo>
                  <a:cubicBezTo>
                    <a:pt x="8704" y="21115"/>
                    <a:pt x="7737" y="21487"/>
                    <a:pt x="7093" y="21440"/>
                  </a:cubicBezTo>
                  <a:cubicBezTo>
                    <a:pt x="6448" y="21394"/>
                    <a:pt x="6125" y="20928"/>
                    <a:pt x="6125" y="18973"/>
                  </a:cubicBezTo>
                  <a:cubicBezTo>
                    <a:pt x="6125" y="17018"/>
                    <a:pt x="6448" y="13573"/>
                    <a:pt x="7415" y="10268"/>
                  </a:cubicBezTo>
                  <a:cubicBezTo>
                    <a:pt x="8382" y="6963"/>
                    <a:pt x="9994" y="3797"/>
                    <a:pt x="11284" y="2028"/>
                  </a:cubicBezTo>
                  <a:cubicBezTo>
                    <a:pt x="12573" y="259"/>
                    <a:pt x="13540" y="-113"/>
                    <a:pt x="14669" y="27"/>
                  </a:cubicBezTo>
                  <a:cubicBezTo>
                    <a:pt x="15797" y="166"/>
                    <a:pt x="17087" y="818"/>
                    <a:pt x="18537" y="2401"/>
                  </a:cubicBezTo>
                  <a:cubicBezTo>
                    <a:pt x="19988" y="3984"/>
                    <a:pt x="21600" y="6497"/>
                    <a:pt x="20310" y="8453"/>
                  </a:cubicBezTo>
                  <a:cubicBezTo>
                    <a:pt x="19021" y="10408"/>
                    <a:pt x="14830" y="11804"/>
                    <a:pt x="10639" y="13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719828" y="3138359"/>
              <a:ext cx="95251" cy="11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9000"/>
                  </a:moveTo>
                  <a:cubicBezTo>
                    <a:pt x="720" y="8200"/>
                    <a:pt x="1440" y="7400"/>
                    <a:pt x="3480" y="7600"/>
                  </a:cubicBezTo>
                  <a:cubicBezTo>
                    <a:pt x="5520" y="7800"/>
                    <a:pt x="8880" y="9000"/>
                    <a:pt x="11040" y="11100"/>
                  </a:cubicBezTo>
                  <a:cubicBezTo>
                    <a:pt x="13200" y="13200"/>
                    <a:pt x="14160" y="16200"/>
                    <a:pt x="14040" y="18200"/>
                  </a:cubicBezTo>
                  <a:cubicBezTo>
                    <a:pt x="13920" y="20200"/>
                    <a:pt x="12720" y="21200"/>
                    <a:pt x="10920" y="21400"/>
                  </a:cubicBezTo>
                  <a:cubicBezTo>
                    <a:pt x="9120" y="21600"/>
                    <a:pt x="6720" y="21000"/>
                    <a:pt x="6120" y="18600"/>
                  </a:cubicBezTo>
                  <a:cubicBezTo>
                    <a:pt x="5520" y="16200"/>
                    <a:pt x="6720" y="12000"/>
                    <a:pt x="9600" y="8600"/>
                  </a:cubicBezTo>
                  <a:cubicBezTo>
                    <a:pt x="12480" y="5200"/>
                    <a:pt x="17040" y="2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847697" y="3095875"/>
              <a:ext cx="46757" cy="16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83" fill="norm" stroke="1" extrusionOk="0">
                  <a:moveTo>
                    <a:pt x="21206" y="1797"/>
                  </a:moveTo>
                  <a:cubicBezTo>
                    <a:pt x="19766" y="977"/>
                    <a:pt x="18326" y="156"/>
                    <a:pt x="16886" y="20"/>
                  </a:cubicBezTo>
                  <a:cubicBezTo>
                    <a:pt x="15446" y="-117"/>
                    <a:pt x="14006" y="430"/>
                    <a:pt x="11126" y="2822"/>
                  </a:cubicBezTo>
                  <a:cubicBezTo>
                    <a:pt x="8246" y="5215"/>
                    <a:pt x="3926" y="9453"/>
                    <a:pt x="1766" y="12734"/>
                  </a:cubicBezTo>
                  <a:cubicBezTo>
                    <a:pt x="-394" y="16015"/>
                    <a:pt x="-394" y="18339"/>
                    <a:pt x="806" y="19637"/>
                  </a:cubicBezTo>
                  <a:cubicBezTo>
                    <a:pt x="2006" y="20936"/>
                    <a:pt x="4406" y="21210"/>
                    <a:pt x="680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953647" y="3106609"/>
              <a:ext cx="17007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810"/>
                    <a:pt x="5170" y="5620"/>
                    <a:pt x="1993" y="9220"/>
                  </a:cubicBezTo>
                  <a:cubicBezTo>
                    <a:pt x="-1183" y="12820"/>
                    <a:pt x="88" y="1721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954778" y="3087559"/>
              <a:ext cx="64036" cy="1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41" fill="norm" stroke="1" extrusionOk="0">
                  <a:moveTo>
                    <a:pt x="4181" y="0"/>
                  </a:moveTo>
                  <a:cubicBezTo>
                    <a:pt x="9058" y="565"/>
                    <a:pt x="13935" y="1129"/>
                    <a:pt x="17071" y="2047"/>
                  </a:cubicBezTo>
                  <a:cubicBezTo>
                    <a:pt x="20206" y="2965"/>
                    <a:pt x="21600" y="4235"/>
                    <a:pt x="20903" y="5365"/>
                  </a:cubicBezTo>
                  <a:cubicBezTo>
                    <a:pt x="20206" y="6494"/>
                    <a:pt x="17419" y="7482"/>
                    <a:pt x="15155" y="8118"/>
                  </a:cubicBezTo>
                  <a:cubicBezTo>
                    <a:pt x="12890" y="8753"/>
                    <a:pt x="11148" y="9035"/>
                    <a:pt x="9581" y="9529"/>
                  </a:cubicBezTo>
                  <a:cubicBezTo>
                    <a:pt x="8013" y="10024"/>
                    <a:pt x="6619" y="10729"/>
                    <a:pt x="6794" y="11224"/>
                  </a:cubicBezTo>
                  <a:cubicBezTo>
                    <a:pt x="6968" y="11718"/>
                    <a:pt x="8710" y="12000"/>
                    <a:pt x="11148" y="12635"/>
                  </a:cubicBezTo>
                  <a:cubicBezTo>
                    <a:pt x="13587" y="13271"/>
                    <a:pt x="16723" y="14259"/>
                    <a:pt x="18290" y="15176"/>
                  </a:cubicBezTo>
                  <a:cubicBezTo>
                    <a:pt x="19858" y="16094"/>
                    <a:pt x="19858" y="16941"/>
                    <a:pt x="18290" y="18000"/>
                  </a:cubicBezTo>
                  <a:cubicBezTo>
                    <a:pt x="16723" y="19059"/>
                    <a:pt x="13587" y="20329"/>
                    <a:pt x="10626" y="20965"/>
                  </a:cubicBezTo>
                  <a:cubicBezTo>
                    <a:pt x="7665" y="21600"/>
                    <a:pt x="4877" y="21600"/>
                    <a:pt x="3135" y="20965"/>
                  </a:cubicBezTo>
                  <a:cubicBezTo>
                    <a:pt x="1394" y="20329"/>
                    <a:pt x="697" y="19059"/>
                    <a:pt x="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005578" y="3073520"/>
              <a:ext cx="72341" cy="18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8" fill="norm" stroke="1" extrusionOk="0">
                  <a:moveTo>
                    <a:pt x="14087" y="158"/>
                  </a:moveTo>
                  <a:cubicBezTo>
                    <a:pt x="15652" y="33"/>
                    <a:pt x="17217" y="-92"/>
                    <a:pt x="18470" y="95"/>
                  </a:cubicBezTo>
                  <a:cubicBezTo>
                    <a:pt x="19722" y="283"/>
                    <a:pt x="20661" y="782"/>
                    <a:pt x="21130" y="2967"/>
                  </a:cubicBezTo>
                  <a:cubicBezTo>
                    <a:pt x="21600" y="5152"/>
                    <a:pt x="21600" y="9022"/>
                    <a:pt x="19878" y="12081"/>
                  </a:cubicBezTo>
                  <a:cubicBezTo>
                    <a:pt x="18157" y="15140"/>
                    <a:pt x="14713" y="17388"/>
                    <a:pt x="11113" y="18824"/>
                  </a:cubicBezTo>
                  <a:cubicBezTo>
                    <a:pt x="7513" y="20259"/>
                    <a:pt x="3757" y="2088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555311" y="2342380"/>
              <a:ext cx="101268" cy="22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51" fill="norm" stroke="1" extrusionOk="0">
                  <a:moveTo>
                    <a:pt x="3938" y="800"/>
                  </a:moveTo>
                  <a:cubicBezTo>
                    <a:pt x="3047" y="1096"/>
                    <a:pt x="2156" y="1391"/>
                    <a:pt x="1600" y="2230"/>
                  </a:cubicBezTo>
                  <a:cubicBezTo>
                    <a:pt x="1043" y="3068"/>
                    <a:pt x="820" y="4449"/>
                    <a:pt x="486" y="6767"/>
                  </a:cubicBezTo>
                  <a:cubicBezTo>
                    <a:pt x="152" y="9085"/>
                    <a:pt x="-293" y="12339"/>
                    <a:pt x="264" y="14854"/>
                  </a:cubicBezTo>
                  <a:cubicBezTo>
                    <a:pt x="820" y="17370"/>
                    <a:pt x="2379" y="19145"/>
                    <a:pt x="4383" y="20180"/>
                  </a:cubicBezTo>
                  <a:cubicBezTo>
                    <a:pt x="6387" y="21216"/>
                    <a:pt x="8837" y="21512"/>
                    <a:pt x="11509" y="21019"/>
                  </a:cubicBezTo>
                  <a:cubicBezTo>
                    <a:pt x="14181" y="20526"/>
                    <a:pt x="17076" y="19244"/>
                    <a:pt x="18746" y="16975"/>
                  </a:cubicBezTo>
                  <a:cubicBezTo>
                    <a:pt x="20416" y="14707"/>
                    <a:pt x="20862" y="11452"/>
                    <a:pt x="21084" y="8641"/>
                  </a:cubicBezTo>
                  <a:cubicBezTo>
                    <a:pt x="21307" y="5830"/>
                    <a:pt x="21307" y="3463"/>
                    <a:pt x="21196" y="1983"/>
                  </a:cubicBezTo>
                  <a:cubicBezTo>
                    <a:pt x="21084" y="504"/>
                    <a:pt x="20862" y="-88"/>
                    <a:pt x="20750" y="11"/>
                  </a:cubicBezTo>
                  <a:cubicBezTo>
                    <a:pt x="20639" y="109"/>
                    <a:pt x="20639" y="898"/>
                    <a:pt x="20750" y="1737"/>
                  </a:cubicBezTo>
                  <a:cubicBezTo>
                    <a:pt x="20862" y="2575"/>
                    <a:pt x="21084" y="3463"/>
                    <a:pt x="21307" y="43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688918" y="2435384"/>
              <a:ext cx="72436" cy="10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19" fill="norm" stroke="1" extrusionOk="0">
                  <a:moveTo>
                    <a:pt x="4522" y="6549"/>
                  </a:moveTo>
                  <a:cubicBezTo>
                    <a:pt x="2956" y="6339"/>
                    <a:pt x="1391" y="6130"/>
                    <a:pt x="609" y="6654"/>
                  </a:cubicBezTo>
                  <a:cubicBezTo>
                    <a:pt x="-174" y="7178"/>
                    <a:pt x="-174" y="8436"/>
                    <a:pt x="452" y="10534"/>
                  </a:cubicBezTo>
                  <a:cubicBezTo>
                    <a:pt x="1078" y="12631"/>
                    <a:pt x="2330" y="15567"/>
                    <a:pt x="2956" y="17664"/>
                  </a:cubicBezTo>
                  <a:cubicBezTo>
                    <a:pt x="3583" y="19761"/>
                    <a:pt x="3583" y="21019"/>
                    <a:pt x="3269" y="21019"/>
                  </a:cubicBezTo>
                  <a:cubicBezTo>
                    <a:pt x="2956" y="21019"/>
                    <a:pt x="2330" y="19761"/>
                    <a:pt x="2017" y="16720"/>
                  </a:cubicBezTo>
                  <a:cubicBezTo>
                    <a:pt x="1704" y="13679"/>
                    <a:pt x="1704" y="8856"/>
                    <a:pt x="1704" y="5815"/>
                  </a:cubicBezTo>
                  <a:cubicBezTo>
                    <a:pt x="1704" y="2774"/>
                    <a:pt x="1704" y="1516"/>
                    <a:pt x="3269" y="677"/>
                  </a:cubicBezTo>
                  <a:cubicBezTo>
                    <a:pt x="4835" y="-162"/>
                    <a:pt x="7965" y="-581"/>
                    <a:pt x="10939" y="1621"/>
                  </a:cubicBezTo>
                  <a:cubicBezTo>
                    <a:pt x="13913" y="3823"/>
                    <a:pt x="16730" y="8646"/>
                    <a:pt x="18139" y="11792"/>
                  </a:cubicBezTo>
                  <a:cubicBezTo>
                    <a:pt x="19548" y="14937"/>
                    <a:pt x="19548" y="16405"/>
                    <a:pt x="19861" y="16405"/>
                  </a:cubicBezTo>
                  <a:cubicBezTo>
                    <a:pt x="20174" y="16405"/>
                    <a:pt x="20800" y="14937"/>
                    <a:pt x="21426" y="134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774053" y="2453058"/>
              <a:ext cx="25401" cy="6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5230"/>
                  </a:moveTo>
                  <a:cubicBezTo>
                    <a:pt x="2700" y="2710"/>
                    <a:pt x="5400" y="190"/>
                    <a:pt x="8100" y="10"/>
                  </a:cubicBezTo>
                  <a:cubicBezTo>
                    <a:pt x="10800" y="-170"/>
                    <a:pt x="13500" y="1990"/>
                    <a:pt x="15750" y="5950"/>
                  </a:cubicBezTo>
                  <a:cubicBezTo>
                    <a:pt x="18000" y="9910"/>
                    <a:pt x="19800" y="15670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788711" y="2402610"/>
              <a:ext cx="26618" cy="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14" fill="norm" stroke="1" extrusionOk="0">
                  <a:moveTo>
                    <a:pt x="8432" y="2494"/>
                  </a:moveTo>
                  <a:cubicBezTo>
                    <a:pt x="5109" y="1054"/>
                    <a:pt x="1786" y="-386"/>
                    <a:pt x="540" y="94"/>
                  </a:cubicBezTo>
                  <a:cubicBezTo>
                    <a:pt x="-706" y="574"/>
                    <a:pt x="125" y="2974"/>
                    <a:pt x="3863" y="6814"/>
                  </a:cubicBezTo>
                  <a:cubicBezTo>
                    <a:pt x="7602" y="10654"/>
                    <a:pt x="14248" y="15934"/>
                    <a:pt x="20894" y="2121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814518" y="2461479"/>
              <a:ext cx="51023" cy="5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255" fill="norm" stroke="1" extrusionOk="0">
                  <a:moveTo>
                    <a:pt x="11759" y="4849"/>
                  </a:moveTo>
                  <a:cubicBezTo>
                    <a:pt x="8795" y="4464"/>
                    <a:pt x="5830" y="4078"/>
                    <a:pt x="3924" y="4849"/>
                  </a:cubicBezTo>
                  <a:cubicBezTo>
                    <a:pt x="2018" y="5621"/>
                    <a:pt x="1171" y="7549"/>
                    <a:pt x="536" y="9671"/>
                  </a:cubicBezTo>
                  <a:cubicBezTo>
                    <a:pt x="-99" y="11792"/>
                    <a:pt x="-523" y="14106"/>
                    <a:pt x="1383" y="16421"/>
                  </a:cubicBezTo>
                  <a:cubicBezTo>
                    <a:pt x="3289" y="18735"/>
                    <a:pt x="7524" y="21049"/>
                    <a:pt x="11336" y="21242"/>
                  </a:cubicBezTo>
                  <a:cubicBezTo>
                    <a:pt x="15148" y="21435"/>
                    <a:pt x="18536" y="19506"/>
                    <a:pt x="19806" y="15842"/>
                  </a:cubicBezTo>
                  <a:cubicBezTo>
                    <a:pt x="21077" y="12178"/>
                    <a:pt x="20230" y="6778"/>
                    <a:pt x="18536" y="3692"/>
                  </a:cubicBezTo>
                  <a:cubicBezTo>
                    <a:pt x="16842" y="606"/>
                    <a:pt x="14301" y="-165"/>
                    <a:pt x="13877" y="28"/>
                  </a:cubicBezTo>
                  <a:cubicBezTo>
                    <a:pt x="13453" y="221"/>
                    <a:pt x="15148" y="1378"/>
                    <a:pt x="16842" y="25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904699" y="2422311"/>
              <a:ext cx="63030" cy="9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06" fill="norm" stroke="1" extrusionOk="0">
                  <a:moveTo>
                    <a:pt x="3080" y="7751"/>
                  </a:moveTo>
                  <a:cubicBezTo>
                    <a:pt x="1640" y="8488"/>
                    <a:pt x="200" y="9224"/>
                    <a:pt x="20" y="10942"/>
                  </a:cubicBezTo>
                  <a:cubicBezTo>
                    <a:pt x="-160" y="12661"/>
                    <a:pt x="920" y="15361"/>
                    <a:pt x="1460" y="17324"/>
                  </a:cubicBezTo>
                  <a:cubicBezTo>
                    <a:pt x="2000" y="19288"/>
                    <a:pt x="2000" y="20515"/>
                    <a:pt x="2000" y="20270"/>
                  </a:cubicBezTo>
                  <a:cubicBezTo>
                    <a:pt x="2000" y="20024"/>
                    <a:pt x="2000" y="18306"/>
                    <a:pt x="2540" y="15606"/>
                  </a:cubicBezTo>
                  <a:cubicBezTo>
                    <a:pt x="3080" y="12906"/>
                    <a:pt x="4160" y="9224"/>
                    <a:pt x="5600" y="6524"/>
                  </a:cubicBezTo>
                  <a:cubicBezTo>
                    <a:pt x="7040" y="3824"/>
                    <a:pt x="8840" y="2106"/>
                    <a:pt x="10640" y="1001"/>
                  </a:cubicBezTo>
                  <a:cubicBezTo>
                    <a:pt x="12440" y="-103"/>
                    <a:pt x="14240" y="-594"/>
                    <a:pt x="15860" y="1124"/>
                  </a:cubicBezTo>
                  <a:cubicBezTo>
                    <a:pt x="17480" y="2842"/>
                    <a:pt x="18920" y="6770"/>
                    <a:pt x="19820" y="10451"/>
                  </a:cubicBezTo>
                  <a:cubicBezTo>
                    <a:pt x="20720" y="14133"/>
                    <a:pt x="21080" y="17570"/>
                    <a:pt x="21440" y="2100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148355" y="2328734"/>
              <a:ext cx="62381" cy="17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506" fill="norm" stroke="1" extrusionOk="0">
                  <a:moveTo>
                    <a:pt x="113" y="0"/>
                  </a:moveTo>
                  <a:cubicBezTo>
                    <a:pt x="798" y="3927"/>
                    <a:pt x="1484" y="7855"/>
                    <a:pt x="2170" y="11127"/>
                  </a:cubicBezTo>
                  <a:cubicBezTo>
                    <a:pt x="2855" y="14400"/>
                    <a:pt x="3541" y="17018"/>
                    <a:pt x="3884" y="18720"/>
                  </a:cubicBezTo>
                  <a:cubicBezTo>
                    <a:pt x="4227" y="20422"/>
                    <a:pt x="4227" y="21207"/>
                    <a:pt x="3884" y="21273"/>
                  </a:cubicBezTo>
                  <a:cubicBezTo>
                    <a:pt x="3541" y="21338"/>
                    <a:pt x="2855" y="20684"/>
                    <a:pt x="3027" y="18785"/>
                  </a:cubicBezTo>
                  <a:cubicBezTo>
                    <a:pt x="3198" y="16887"/>
                    <a:pt x="4227" y="13745"/>
                    <a:pt x="5427" y="11782"/>
                  </a:cubicBezTo>
                  <a:cubicBezTo>
                    <a:pt x="6627" y="9818"/>
                    <a:pt x="7998" y="9033"/>
                    <a:pt x="9541" y="8836"/>
                  </a:cubicBezTo>
                  <a:cubicBezTo>
                    <a:pt x="11084" y="8640"/>
                    <a:pt x="12798" y="9033"/>
                    <a:pt x="14855" y="10276"/>
                  </a:cubicBezTo>
                  <a:cubicBezTo>
                    <a:pt x="16913" y="11520"/>
                    <a:pt x="19313" y="13615"/>
                    <a:pt x="19998" y="15382"/>
                  </a:cubicBezTo>
                  <a:cubicBezTo>
                    <a:pt x="20684" y="17149"/>
                    <a:pt x="19655" y="18589"/>
                    <a:pt x="17427" y="19571"/>
                  </a:cubicBezTo>
                  <a:cubicBezTo>
                    <a:pt x="15198" y="20553"/>
                    <a:pt x="11770" y="21076"/>
                    <a:pt x="8855" y="21338"/>
                  </a:cubicBezTo>
                  <a:cubicBezTo>
                    <a:pt x="5941" y="21600"/>
                    <a:pt x="3541" y="21600"/>
                    <a:pt x="1827" y="21011"/>
                  </a:cubicBezTo>
                  <a:cubicBezTo>
                    <a:pt x="113" y="20422"/>
                    <a:pt x="-916" y="19244"/>
                    <a:pt x="1141" y="18065"/>
                  </a:cubicBezTo>
                  <a:cubicBezTo>
                    <a:pt x="3198" y="16887"/>
                    <a:pt x="8341" y="15709"/>
                    <a:pt x="13484" y="1453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265208" y="2409167"/>
              <a:ext cx="40704" cy="7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88" fill="norm" stroke="1" extrusionOk="0">
                  <a:moveTo>
                    <a:pt x="18315" y="9818"/>
                  </a:moveTo>
                  <a:cubicBezTo>
                    <a:pt x="16155" y="8977"/>
                    <a:pt x="13995" y="8135"/>
                    <a:pt x="12375" y="6592"/>
                  </a:cubicBezTo>
                  <a:cubicBezTo>
                    <a:pt x="10755" y="5049"/>
                    <a:pt x="9675" y="2805"/>
                    <a:pt x="7785" y="2104"/>
                  </a:cubicBezTo>
                  <a:cubicBezTo>
                    <a:pt x="5895" y="1403"/>
                    <a:pt x="3195" y="2244"/>
                    <a:pt x="1575" y="4348"/>
                  </a:cubicBezTo>
                  <a:cubicBezTo>
                    <a:pt x="-45" y="6452"/>
                    <a:pt x="-585" y="9818"/>
                    <a:pt x="765" y="12904"/>
                  </a:cubicBezTo>
                  <a:cubicBezTo>
                    <a:pt x="2115" y="15990"/>
                    <a:pt x="5355" y="18795"/>
                    <a:pt x="8325" y="20197"/>
                  </a:cubicBezTo>
                  <a:cubicBezTo>
                    <a:pt x="11295" y="21600"/>
                    <a:pt x="13995" y="21600"/>
                    <a:pt x="16425" y="19636"/>
                  </a:cubicBezTo>
                  <a:cubicBezTo>
                    <a:pt x="18855" y="17673"/>
                    <a:pt x="21015" y="13745"/>
                    <a:pt x="20745" y="10519"/>
                  </a:cubicBezTo>
                  <a:cubicBezTo>
                    <a:pt x="20475" y="7294"/>
                    <a:pt x="17775" y="4769"/>
                    <a:pt x="14805" y="2945"/>
                  </a:cubicBezTo>
                  <a:cubicBezTo>
                    <a:pt x="11835" y="1122"/>
                    <a:pt x="8595" y="0"/>
                    <a:pt x="7785" y="0"/>
                  </a:cubicBezTo>
                  <a:cubicBezTo>
                    <a:pt x="6975" y="0"/>
                    <a:pt x="8595" y="1122"/>
                    <a:pt x="10755" y="1823"/>
                  </a:cubicBezTo>
                  <a:cubicBezTo>
                    <a:pt x="12915" y="2525"/>
                    <a:pt x="15615" y="2805"/>
                    <a:pt x="18315" y="30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334970" y="2413893"/>
              <a:ext cx="89959" cy="6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4066" y="3376"/>
                  </a:moveTo>
                  <a:cubicBezTo>
                    <a:pt x="3049" y="1605"/>
                    <a:pt x="2033" y="-165"/>
                    <a:pt x="1271" y="12"/>
                  </a:cubicBezTo>
                  <a:cubicBezTo>
                    <a:pt x="508" y="189"/>
                    <a:pt x="0" y="2314"/>
                    <a:pt x="0" y="5146"/>
                  </a:cubicBezTo>
                  <a:cubicBezTo>
                    <a:pt x="0" y="7979"/>
                    <a:pt x="508" y="11520"/>
                    <a:pt x="1779" y="14530"/>
                  </a:cubicBezTo>
                  <a:cubicBezTo>
                    <a:pt x="3049" y="17540"/>
                    <a:pt x="5082" y="20019"/>
                    <a:pt x="6607" y="20727"/>
                  </a:cubicBezTo>
                  <a:cubicBezTo>
                    <a:pt x="8132" y="21435"/>
                    <a:pt x="9148" y="20373"/>
                    <a:pt x="10038" y="17717"/>
                  </a:cubicBezTo>
                  <a:cubicBezTo>
                    <a:pt x="10927" y="15061"/>
                    <a:pt x="11689" y="10812"/>
                    <a:pt x="12071" y="7448"/>
                  </a:cubicBezTo>
                  <a:cubicBezTo>
                    <a:pt x="12452" y="4084"/>
                    <a:pt x="12452" y="1605"/>
                    <a:pt x="12325" y="1251"/>
                  </a:cubicBezTo>
                  <a:cubicBezTo>
                    <a:pt x="12198" y="897"/>
                    <a:pt x="11944" y="2668"/>
                    <a:pt x="12706" y="5501"/>
                  </a:cubicBezTo>
                  <a:cubicBezTo>
                    <a:pt x="13468" y="8333"/>
                    <a:pt x="15247" y="12228"/>
                    <a:pt x="16899" y="14707"/>
                  </a:cubicBezTo>
                  <a:cubicBezTo>
                    <a:pt x="18551" y="17186"/>
                    <a:pt x="20075" y="18248"/>
                    <a:pt x="21600" y="1931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448844" y="2400073"/>
              <a:ext cx="68160" cy="8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21" fill="norm" stroke="1" extrusionOk="0">
                  <a:moveTo>
                    <a:pt x="2459" y="4216"/>
                  </a:moveTo>
                  <a:cubicBezTo>
                    <a:pt x="1463" y="7266"/>
                    <a:pt x="466" y="10315"/>
                    <a:pt x="133" y="12729"/>
                  </a:cubicBezTo>
                  <a:cubicBezTo>
                    <a:pt x="-199" y="15143"/>
                    <a:pt x="133" y="16922"/>
                    <a:pt x="632" y="18447"/>
                  </a:cubicBezTo>
                  <a:cubicBezTo>
                    <a:pt x="1130" y="19971"/>
                    <a:pt x="1795" y="21242"/>
                    <a:pt x="2127" y="20988"/>
                  </a:cubicBezTo>
                  <a:cubicBezTo>
                    <a:pt x="2459" y="20734"/>
                    <a:pt x="2459" y="18955"/>
                    <a:pt x="2792" y="16160"/>
                  </a:cubicBezTo>
                  <a:cubicBezTo>
                    <a:pt x="3124" y="13364"/>
                    <a:pt x="3789" y="9553"/>
                    <a:pt x="4619" y="6630"/>
                  </a:cubicBezTo>
                  <a:cubicBezTo>
                    <a:pt x="5450" y="3708"/>
                    <a:pt x="6447" y="1675"/>
                    <a:pt x="7943" y="658"/>
                  </a:cubicBezTo>
                  <a:cubicBezTo>
                    <a:pt x="9438" y="-358"/>
                    <a:pt x="11432" y="-358"/>
                    <a:pt x="12927" y="1802"/>
                  </a:cubicBezTo>
                  <a:cubicBezTo>
                    <a:pt x="14423" y="3962"/>
                    <a:pt x="15419" y="8282"/>
                    <a:pt x="16749" y="11458"/>
                  </a:cubicBezTo>
                  <a:cubicBezTo>
                    <a:pt x="18078" y="14635"/>
                    <a:pt x="19739" y="16668"/>
                    <a:pt x="21401" y="1870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545013" y="2274194"/>
              <a:ext cx="70181" cy="20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75" fill="norm" stroke="1" extrusionOk="0">
                  <a:moveTo>
                    <a:pt x="6943" y="18336"/>
                  </a:moveTo>
                  <a:cubicBezTo>
                    <a:pt x="7587" y="17782"/>
                    <a:pt x="8232" y="17228"/>
                    <a:pt x="8877" y="16453"/>
                  </a:cubicBezTo>
                  <a:cubicBezTo>
                    <a:pt x="9522" y="15677"/>
                    <a:pt x="10166" y="14680"/>
                    <a:pt x="9360" y="14182"/>
                  </a:cubicBezTo>
                  <a:cubicBezTo>
                    <a:pt x="8554" y="13683"/>
                    <a:pt x="6298" y="13683"/>
                    <a:pt x="4202" y="14403"/>
                  </a:cubicBezTo>
                  <a:cubicBezTo>
                    <a:pt x="2107" y="15123"/>
                    <a:pt x="172" y="16563"/>
                    <a:pt x="11" y="17837"/>
                  </a:cubicBezTo>
                  <a:cubicBezTo>
                    <a:pt x="-150" y="19111"/>
                    <a:pt x="1462" y="20219"/>
                    <a:pt x="3557" y="20828"/>
                  </a:cubicBezTo>
                  <a:cubicBezTo>
                    <a:pt x="5653" y="21437"/>
                    <a:pt x="8232" y="21548"/>
                    <a:pt x="10650" y="21105"/>
                  </a:cubicBezTo>
                  <a:cubicBezTo>
                    <a:pt x="13068" y="20662"/>
                    <a:pt x="15325" y="19665"/>
                    <a:pt x="17098" y="17062"/>
                  </a:cubicBezTo>
                  <a:cubicBezTo>
                    <a:pt x="18871" y="14459"/>
                    <a:pt x="20160" y="10250"/>
                    <a:pt x="20805" y="7314"/>
                  </a:cubicBezTo>
                  <a:cubicBezTo>
                    <a:pt x="21450" y="4379"/>
                    <a:pt x="21450" y="2717"/>
                    <a:pt x="21289" y="1610"/>
                  </a:cubicBezTo>
                  <a:cubicBezTo>
                    <a:pt x="21128" y="502"/>
                    <a:pt x="20805" y="-52"/>
                    <a:pt x="20160" y="3"/>
                  </a:cubicBezTo>
                  <a:cubicBezTo>
                    <a:pt x="19516" y="59"/>
                    <a:pt x="18549" y="723"/>
                    <a:pt x="18065" y="3050"/>
                  </a:cubicBezTo>
                  <a:cubicBezTo>
                    <a:pt x="17581" y="5376"/>
                    <a:pt x="17581" y="9363"/>
                    <a:pt x="17904" y="12686"/>
                  </a:cubicBezTo>
                  <a:cubicBezTo>
                    <a:pt x="18226" y="16010"/>
                    <a:pt x="18871" y="18668"/>
                    <a:pt x="19516" y="2132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1" name="Drawing"/>
          <p:cNvGrpSpPr/>
          <p:nvPr/>
        </p:nvGrpSpPr>
        <p:grpSpPr>
          <a:xfrm>
            <a:off x="3409950" y="3103192"/>
            <a:ext cx="6410325" cy="3959641"/>
            <a:chOff x="0" y="0"/>
            <a:chExt cx="6410325" cy="3959639"/>
          </a:xfrm>
        </p:grpSpPr>
        <p:sp>
          <p:nvSpPr>
            <p:cNvPr id="1531" name="Line"/>
            <p:cNvSpPr/>
            <p:nvPr/>
          </p:nvSpPr>
          <p:spPr>
            <a:xfrm>
              <a:off x="349250" y="208332"/>
              <a:ext cx="19050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59"/>
                    <a:pt x="12000" y="9318"/>
                    <a:pt x="15600" y="12918"/>
                  </a:cubicBezTo>
                  <a:cubicBezTo>
                    <a:pt x="19200" y="16518"/>
                    <a:pt x="204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28190" y="175625"/>
              <a:ext cx="116413" cy="1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44" fill="norm" stroke="1" extrusionOk="0">
                  <a:moveTo>
                    <a:pt x="928" y="6700"/>
                  </a:moveTo>
                  <a:cubicBezTo>
                    <a:pt x="359" y="5480"/>
                    <a:pt x="-209" y="4259"/>
                    <a:pt x="75" y="3039"/>
                  </a:cubicBezTo>
                  <a:cubicBezTo>
                    <a:pt x="359" y="1819"/>
                    <a:pt x="1496" y="598"/>
                    <a:pt x="3770" y="171"/>
                  </a:cubicBezTo>
                  <a:cubicBezTo>
                    <a:pt x="6044" y="-256"/>
                    <a:pt x="9454" y="110"/>
                    <a:pt x="12675" y="1330"/>
                  </a:cubicBezTo>
                  <a:cubicBezTo>
                    <a:pt x="15896" y="2551"/>
                    <a:pt x="18928" y="4625"/>
                    <a:pt x="20159" y="7188"/>
                  </a:cubicBezTo>
                  <a:cubicBezTo>
                    <a:pt x="21391" y="9751"/>
                    <a:pt x="20823" y="12802"/>
                    <a:pt x="19496" y="15120"/>
                  </a:cubicBezTo>
                  <a:cubicBezTo>
                    <a:pt x="18170" y="17439"/>
                    <a:pt x="16086" y="19025"/>
                    <a:pt x="14096" y="20002"/>
                  </a:cubicBezTo>
                  <a:cubicBezTo>
                    <a:pt x="12107" y="20978"/>
                    <a:pt x="10212" y="21344"/>
                    <a:pt x="8886" y="21344"/>
                  </a:cubicBezTo>
                  <a:cubicBezTo>
                    <a:pt x="7559" y="21344"/>
                    <a:pt x="6802" y="20978"/>
                    <a:pt x="6707" y="20246"/>
                  </a:cubicBezTo>
                  <a:cubicBezTo>
                    <a:pt x="6612" y="19513"/>
                    <a:pt x="7180" y="18415"/>
                    <a:pt x="7749" y="17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64446" y="240859"/>
              <a:ext cx="75305" cy="6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13" fill="norm" stroke="1" extrusionOk="0">
                  <a:moveTo>
                    <a:pt x="1525" y="13303"/>
                  </a:moveTo>
                  <a:cubicBezTo>
                    <a:pt x="3005" y="12981"/>
                    <a:pt x="4484" y="12659"/>
                    <a:pt x="6112" y="11208"/>
                  </a:cubicBezTo>
                  <a:cubicBezTo>
                    <a:pt x="7739" y="9757"/>
                    <a:pt x="9514" y="7178"/>
                    <a:pt x="10402" y="5082"/>
                  </a:cubicBezTo>
                  <a:cubicBezTo>
                    <a:pt x="11290" y="2987"/>
                    <a:pt x="11290" y="1375"/>
                    <a:pt x="10550" y="569"/>
                  </a:cubicBezTo>
                  <a:cubicBezTo>
                    <a:pt x="9810" y="-237"/>
                    <a:pt x="8331" y="-237"/>
                    <a:pt x="6555" y="891"/>
                  </a:cubicBezTo>
                  <a:cubicBezTo>
                    <a:pt x="4780" y="2020"/>
                    <a:pt x="2709" y="4276"/>
                    <a:pt x="1377" y="7339"/>
                  </a:cubicBezTo>
                  <a:cubicBezTo>
                    <a:pt x="46" y="10402"/>
                    <a:pt x="-546" y="14270"/>
                    <a:pt x="638" y="17011"/>
                  </a:cubicBezTo>
                  <a:cubicBezTo>
                    <a:pt x="1821" y="19751"/>
                    <a:pt x="4780" y="21363"/>
                    <a:pt x="8479" y="21202"/>
                  </a:cubicBezTo>
                  <a:cubicBezTo>
                    <a:pt x="12177" y="21041"/>
                    <a:pt x="16616" y="19106"/>
                    <a:pt x="21054" y="17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71656" y="139071"/>
              <a:ext cx="37944" cy="18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533" fill="norm" stroke="1" extrusionOk="0">
                  <a:moveTo>
                    <a:pt x="20379" y="3893"/>
                  </a:moveTo>
                  <a:cubicBezTo>
                    <a:pt x="20379" y="3173"/>
                    <a:pt x="20379" y="2453"/>
                    <a:pt x="19811" y="1793"/>
                  </a:cubicBezTo>
                  <a:cubicBezTo>
                    <a:pt x="19242" y="1133"/>
                    <a:pt x="18105" y="533"/>
                    <a:pt x="16116" y="233"/>
                  </a:cubicBezTo>
                  <a:cubicBezTo>
                    <a:pt x="14126" y="-67"/>
                    <a:pt x="11284" y="-67"/>
                    <a:pt x="9011" y="173"/>
                  </a:cubicBezTo>
                  <a:cubicBezTo>
                    <a:pt x="6737" y="413"/>
                    <a:pt x="5032" y="893"/>
                    <a:pt x="3042" y="2753"/>
                  </a:cubicBezTo>
                  <a:cubicBezTo>
                    <a:pt x="1053" y="4613"/>
                    <a:pt x="-1221" y="7853"/>
                    <a:pt x="768" y="11213"/>
                  </a:cubicBezTo>
                  <a:cubicBezTo>
                    <a:pt x="2758" y="14573"/>
                    <a:pt x="9011" y="18053"/>
                    <a:pt x="15263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52450" y="217857"/>
              <a:ext cx="6032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200"/>
                    <a:pt x="10611" y="10800"/>
                    <a:pt x="14211" y="7200"/>
                  </a:cubicBezTo>
                  <a:cubicBezTo>
                    <a:pt x="17811" y="3600"/>
                    <a:pt x="1970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55496" y="130476"/>
              <a:ext cx="49354" cy="5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588" fill="norm" stroke="1" extrusionOk="0">
                  <a:moveTo>
                    <a:pt x="750" y="4388"/>
                  </a:moveTo>
                  <a:cubicBezTo>
                    <a:pt x="291" y="6465"/>
                    <a:pt x="-169" y="8542"/>
                    <a:pt x="61" y="10619"/>
                  </a:cubicBezTo>
                  <a:cubicBezTo>
                    <a:pt x="291" y="12696"/>
                    <a:pt x="1210" y="14773"/>
                    <a:pt x="1669" y="14150"/>
                  </a:cubicBezTo>
                  <a:cubicBezTo>
                    <a:pt x="2129" y="13526"/>
                    <a:pt x="2129" y="10203"/>
                    <a:pt x="2359" y="7503"/>
                  </a:cubicBezTo>
                  <a:cubicBezTo>
                    <a:pt x="2588" y="4803"/>
                    <a:pt x="3048" y="2726"/>
                    <a:pt x="4427" y="1273"/>
                  </a:cubicBezTo>
                  <a:cubicBezTo>
                    <a:pt x="5805" y="-181"/>
                    <a:pt x="8103" y="-1012"/>
                    <a:pt x="11091" y="2311"/>
                  </a:cubicBezTo>
                  <a:cubicBezTo>
                    <a:pt x="14078" y="5634"/>
                    <a:pt x="17754" y="13111"/>
                    <a:pt x="21431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68300" y="370257"/>
              <a:ext cx="24447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8000"/>
                    <a:pt x="7106" y="14400"/>
                    <a:pt x="10706" y="10800"/>
                  </a:cubicBezTo>
                  <a:cubicBezTo>
                    <a:pt x="14306" y="7200"/>
                    <a:pt x="1795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76250" y="382957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8000"/>
                    <a:pt x="9474" y="14400"/>
                    <a:pt x="13074" y="10800"/>
                  </a:cubicBezTo>
                  <a:cubicBezTo>
                    <a:pt x="16674" y="7200"/>
                    <a:pt x="191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65175" y="227382"/>
              <a:ext cx="95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84225" y="287707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184779" y="110382"/>
              <a:ext cx="91571" cy="22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4" fill="norm" stroke="1" extrusionOk="0">
                  <a:moveTo>
                    <a:pt x="4351" y="11063"/>
                  </a:moveTo>
                  <a:cubicBezTo>
                    <a:pt x="4103" y="13428"/>
                    <a:pt x="3854" y="15794"/>
                    <a:pt x="3482" y="17337"/>
                  </a:cubicBezTo>
                  <a:cubicBezTo>
                    <a:pt x="3110" y="18880"/>
                    <a:pt x="2613" y="19600"/>
                    <a:pt x="1992" y="20268"/>
                  </a:cubicBezTo>
                  <a:cubicBezTo>
                    <a:pt x="1372" y="20937"/>
                    <a:pt x="627" y="21554"/>
                    <a:pt x="254" y="21554"/>
                  </a:cubicBezTo>
                  <a:cubicBezTo>
                    <a:pt x="-118" y="21554"/>
                    <a:pt x="-118" y="20937"/>
                    <a:pt x="503" y="18725"/>
                  </a:cubicBezTo>
                  <a:cubicBezTo>
                    <a:pt x="1123" y="16514"/>
                    <a:pt x="2365" y="12708"/>
                    <a:pt x="4351" y="9417"/>
                  </a:cubicBezTo>
                  <a:cubicBezTo>
                    <a:pt x="6337" y="6125"/>
                    <a:pt x="9068" y="3348"/>
                    <a:pt x="10930" y="1805"/>
                  </a:cubicBezTo>
                  <a:cubicBezTo>
                    <a:pt x="12792" y="263"/>
                    <a:pt x="13785" y="-46"/>
                    <a:pt x="14654" y="5"/>
                  </a:cubicBezTo>
                  <a:cubicBezTo>
                    <a:pt x="15523" y="57"/>
                    <a:pt x="16268" y="468"/>
                    <a:pt x="17013" y="2474"/>
                  </a:cubicBezTo>
                  <a:cubicBezTo>
                    <a:pt x="17758" y="4480"/>
                    <a:pt x="18503" y="8080"/>
                    <a:pt x="18999" y="11114"/>
                  </a:cubicBezTo>
                  <a:cubicBezTo>
                    <a:pt x="19496" y="14148"/>
                    <a:pt x="19744" y="16617"/>
                    <a:pt x="19868" y="18108"/>
                  </a:cubicBezTo>
                  <a:cubicBezTo>
                    <a:pt x="19992" y="19600"/>
                    <a:pt x="19992" y="20114"/>
                    <a:pt x="20241" y="20114"/>
                  </a:cubicBezTo>
                  <a:cubicBezTo>
                    <a:pt x="20489" y="20114"/>
                    <a:pt x="20985" y="19600"/>
                    <a:pt x="21234" y="18983"/>
                  </a:cubicBezTo>
                  <a:cubicBezTo>
                    <a:pt x="21482" y="18365"/>
                    <a:pt x="21482" y="17645"/>
                    <a:pt x="21482" y="16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194062" y="224207"/>
              <a:ext cx="101339" cy="1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56" fill="norm" stroke="1" extrusionOk="0">
                  <a:moveTo>
                    <a:pt x="3953" y="17280"/>
                  </a:moveTo>
                  <a:cubicBezTo>
                    <a:pt x="2171" y="18720"/>
                    <a:pt x="390" y="20160"/>
                    <a:pt x="56" y="20880"/>
                  </a:cubicBezTo>
                  <a:cubicBezTo>
                    <a:pt x="-278" y="21600"/>
                    <a:pt x="835" y="21600"/>
                    <a:pt x="4621" y="18000"/>
                  </a:cubicBezTo>
                  <a:cubicBezTo>
                    <a:pt x="8407" y="14400"/>
                    <a:pt x="14864" y="7200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527041" y="152048"/>
              <a:ext cx="69984" cy="11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0" fill="norm" stroke="1" extrusionOk="0">
                  <a:moveTo>
                    <a:pt x="16482" y="14056"/>
                  </a:moveTo>
                  <a:cubicBezTo>
                    <a:pt x="12936" y="11213"/>
                    <a:pt x="9390" y="8371"/>
                    <a:pt x="7617" y="6382"/>
                  </a:cubicBezTo>
                  <a:cubicBezTo>
                    <a:pt x="5843" y="4392"/>
                    <a:pt x="5843" y="3256"/>
                    <a:pt x="7133" y="2213"/>
                  </a:cubicBezTo>
                  <a:cubicBezTo>
                    <a:pt x="8422" y="1171"/>
                    <a:pt x="11002" y="224"/>
                    <a:pt x="12936" y="34"/>
                  </a:cubicBezTo>
                  <a:cubicBezTo>
                    <a:pt x="14870" y="-155"/>
                    <a:pt x="16160" y="413"/>
                    <a:pt x="16643" y="2403"/>
                  </a:cubicBezTo>
                  <a:cubicBezTo>
                    <a:pt x="17127" y="4392"/>
                    <a:pt x="16805" y="7803"/>
                    <a:pt x="14387" y="10834"/>
                  </a:cubicBezTo>
                  <a:cubicBezTo>
                    <a:pt x="11969" y="13866"/>
                    <a:pt x="7455" y="16519"/>
                    <a:pt x="4393" y="18224"/>
                  </a:cubicBezTo>
                  <a:cubicBezTo>
                    <a:pt x="1330" y="19929"/>
                    <a:pt x="-282" y="20687"/>
                    <a:pt x="40" y="21066"/>
                  </a:cubicBezTo>
                  <a:cubicBezTo>
                    <a:pt x="363" y="21445"/>
                    <a:pt x="2619" y="21445"/>
                    <a:pt x="6488" y="21256"/>
                  </a:cubicBezTo>
                  <a:cubicBezTo>
                    <a:pt x="10357" y="21066"/>
                    <a:pt x="15837" y="20687"/>
                    <a:pt x="21318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802341" y="151182"/>
              <a:ext cx="2011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937"/>
                    <a:pt x="5400" y="9874"/>
                    <a:pt x="2160" y="13474"/>
                  </a:cubicBezTo>
                  <a:cubicBezTo>
                    <a:pt x="-1080" y="17074"/>
                    <a:pt x="0" y="19337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803399" y="105022"/>
              <a:ext cx="71299" cy="16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4" fill="norm" stroke="1" extrusionOk="0">
                  <a:moveTo>
                    <a:pt x="0" y="3111"/>
                  </a:moveTo>
                  <a:cubicBezTo>
                    <a:pt x="0" y="2286"/>
                    <a:pt x="0" y="1460"/>
                    <a:pt x="794" y="910"/>
                  </a:cubicBezTo>
                  <a:cubicBezTo>
                    <a:pt x="1588" y="360"/>
                    <a:pt x="3176" y="85"/>
                    <a:pt x="5876" y="16"/>
                  </a:cubicBezTo>
                  <a:cubicBezTo>
                    <a:pt x="8576" y="-53"/>
                    <a:pt x="12388" y="85"/>
                    <a:pt x="15247" y="772"/>
                  </a:cubicBezTo>
                  <a:cubicBezTo>
                    <a:pt x="18106" y="1460"/>
                    <a:pt x="20012" y="2699"/>
                    <a:pt x="19853" y="4006"/>
                  </a:cubicBezTo>
                  <a:cubicBezTo>
                    <a:pt x="19694" y="5313"/>
                    <a:pt x="17471" y="6688"/>
                    <a:pt x="15406" y="7858"/>
                  </a:cubicBezTo>
                  <a:cubicBezTo>
                    <a:pt x="13341" y="9027"/>
                    <a:pt x="11435" y="9990"/>
                    <a:pt x="11276" y="10609"/>
                  </a:cubicBezTo>
                  <a:cubicBezTo>
                    <a:pt x="11118" y="11229"/>
                    <a:pt x="12706" y="11504"/>
                    <a:pt x="14294" y="11848"/>
                  </a:cubicBezTo>
                  <a:cubicBezTo>
                    <a:pt x="15882" y="12192"/>
                    <a:pt x="17471" y="12604"/>
                    <a:pt x="18741" y="13155"/>
                  </a:cubicBezTo>
                  <a:cubicBezTo>
                    <a:pt x="20012" y="13705"/>
                    <a:pt x="20965" y="14393"/>
                    <a:pt x="21282" y="15081"/>
                  </a:cubicBezTo>
                  <a:cubicBezTo>
                    <a:pt x="21600" y="15769"/>
                    <a:pt x="21282" y="16457"/>
                    <a:pt x="20171" y="17351"/>
                  </a:cubicBezTo>
                  <a:cubicBezTo>
                    <a:pt x="19059" y="18245"/>
                    <a:pt x="17153" y="19346"/>
                    <a:pt x="14135" y="20171"/>
                  </a:cubicBezTo>
                  <a:cubicBezTo>
                    <a:pt x="11118" y="20997"/>
                    <a:pt x="6988" y="21547"/>
                    <a:pt x="4447" y="21478"/>
                  </a:cubicBezTo>
                  <a:cubicBezTo>
                    <a:pt x="1906" y="21409"/>
                    <a:pt x="953" y="20722"/>
                    <a:pt x="0" y="20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206653" y="192201"/>
              <a:ext cx="92047" cy="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25" fill="norm" stroke="1" extrusionOk="0">
                  <a:moveTo>
                    <a:pt x="11775" y="10595"/>
                  </a:moveTo>
                  <a:cubicBezTo>
                    <a:pt x="11284" y="7355"/>
                    <a:pt x="10793" y="4115"/>
                    <a:pt x="9812" y="2225"/>
                  </a:cubicBezTo>
                  <a:cubicBezTo>
                    <a:pt x="8830" y="335"/>
                    <a:pt x="7357" y="-205"/>
                    <a:pt x="6130" y="65"/>
                  </a:cubicBezTo>
                  <a:cubicBezTo>
                    <a:pt x="4903" y="335"/>
                    <a:pt x="3921" y="1415"/>
                    <a:pt x="2816" y="4520"/>
                  </a:cubicBezTo>
                  <a:cubicBezTo>
                    <a:pt x="1712" y="7625"/>
                    <a:pt x="484" y="12755"/>
                    <a:pt x="116" y="15995"/>
                  </a:cubicBezTo>
                  <a:cubicBezTo>
                    <a:pt x="-252" y="19235"/>
                    <a:pt x="239" y="20585"/>
                    <a:pt x="1834" y="20990"/>
                  </a:cubicBezTo>
                  <a:cubicBezTo>
                    <a:pt x="3430" y="21395"/>
                    <a:pt x="6130" y="20855"/>
                    <a:pt x="7848" y="19775"/>
                  </a:cubicBezTo>
                  <a:cubicBezTo>
                    <a:pt x="9566" y="18695"/>
                    <a:pt x="10303" y="17075"/>
                    <a:pt x="11039" y="15590"/>
                  </a:cubicBezTo>
                  <a:cubicBezTo>
                    <a:pt x="11775" y="14105"/>
                    <a:pt x="12512" y="12755"/>
                    <a:pt x="13248" y="12620"/>
                  </a:cubicBezTo>
                  <a:cubicBezTo>
                    <a:pt x="13984" y="12485"/>
                    <a:pt x="14721" y="13565"/>
                    <a:pt x="16071" y="14915"/>
                  </a:cubicBezTo>
                  <a:cubicBezTo>
                    <a:pt x="17421" y="16265"/>
                    <a:pt x="19384" y="17885"/>
                    <a:pt x="21348" y="19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311400" y="182932"/>
              <a:ext cx="73025" cy="8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6246"/>
                  </a:moveTo>
                  <a:cubicBezTo>
                    <a:pt x="4070" y="8067"/>
                    <a:pt x="8139" y="9889"/>
                    <a:pt x="10643" y="11581"/>
                  </a:cubicBezTo>
                  <a:cubicBezTo>
                    <a:pt x="13148" y="13272"/>
                    <a:pt x="14087" y="14834"/>
                    <a:pt x="14400" y="16395"/>
                  </a:cubicBezTo>
                  <a:cubicBezTo>
                    <a:pt x="14713" y="17957"/>
                    <a:pt x="14400" y="19518"/>
                    <a:pt x="13461" y="20429"/>
                  </a:cubicBezTo>
                  <a:cubicBezTo>
                    <a:pt x="12522" y="21340"/>
                    <a:pt x="10957" y="21600"/>
                    <a:pt x="9704" y="21080"/>
                  </a:cubicBezTo>
                  <a:cubicBezTo>
                    <a:pt x="8452" y="20559"/>
                    <a:pt x="7513" y="19258"/>
                    <a:pt x="9548" y="15614"/>
                  </a:cubicBezTo>
                  <a:cubicBezTo>
                    <a:pt x="11583" y="11971"/>
                    <a:pt x="16591" y="59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400300" y="177450"/>
              <a:ext cx="88900" cy="6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105"/>
                  </a:moveTo>
                  <a:cubicBezTo>
                    <a:pt x="257" y="6905"/>
                    <a:pt x="514" y="8705"/>
                    <a:pt x="1543" y="9425"/>
                  </a:cubicBezTo>
                  <a:cubicBezTo>
                    <a:pt x="2571" y="10145"/>
                    <a:pt x="4371" y="9785"/>
                    <a:pt x="5914" y="8885"/>
                  </a:cubicBezTo>
                  <a:cubicBezTo>
                    <a:pt x="7457" y="7985"/>
                    <a:pt x="8743" y="6545"/>
                    <a:pt x="9514" y="4925"/>
                  </a:cubicBezTo>
                  <a:cubicBezTo>
                    <a:pt x="10286" y="3305"/>
                    <a:pt x="10543" y="1505"/>
                    <a:pt x="10029" y="605"/>
                  </a:cubicBezTo>
                  <a:cubicBezTo>
                    <a:pt x="9514" y="-295"/>
                    <a:pt x="8229" y="-295"/>
                    <a:pt x="6429" y="1325"/>
                  </a:cubicBezTo>
                  <a:cubicBezTo>
                    <a:pt x="4629" y="2945"/>
                    <a:pt x="2314" y="6185"/>
                    <a:pt x="1157" y="9425"/>
                  </a:cubicBezTo>
                  <a:cubicBezTo>
                    <a:pt x="0" y="12665"/>
                    <a:pt x="0" y="15905"/>
                    <a:pt x="2829" y="18065"/>
                  </a:cubicBezTo>
                  <a:cubicBezTo>
                    <a:pt x="5657" y="20225"/>
                    <a:pt x="11314" y="21305"/>
                    <a:pt x="14914" y="21305"/>
                  </a:cubicBezTo>
                  <a:cubicBezTo>
                    <a:pt x="18514" y="21305"/>
                    <a:pt x="20057" y="20225"/>
                    <a:pt x="21600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940050" y="100382"/>
              <a:ext cx="6350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47"/>
                    <a:pt x="7200" y="9095"/>
                    <a:pt x="10800" y="12695"/>
                  </a:cubicBezTo>
                  <a:cubicBezTo>
                    <a:pt x="14400" y="16295"/>
                    <a:pt x="18000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857499" y="283193"/>
              <a:ext cx="149226" cy="1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523" y="12302"/>
                    <a:pt x="7047" y="4448"/>
                    <a:pt x="10647" y="1502"/>
                  </a:cubicBezTo>
                  <a:cubicBezTo>
                    <a:pt x="14247" y="-1443"/>
                    <a:pt x="1792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727325" y="509957"/>
              <a:ext cx="317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733063" y="457524"/>
              <a:ext cx="6962" cy="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762250" y="461978"/>
              <a:ext cx="46460" cy="7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33" fill="norm" stroke="1" extrusionOk="0">
                  <a:moveTo>
                    <a:pt x="0" y="6827"/>
                  </a:moveTo>
                  <a:cubicBezTo>
                    <a:pt x="480" y="7388"/>
                    <a:pt x="960" y="7949"/>
                    <a:pt x="2160" y="6827"/>
                  </a:cubicBezTo>
                  <a:cubicBezTo>
                    <a:pt x="3360" y="5704"/>
                    <a:pt x="5280" y="2899"/>
                    <a:pt x="7440" y="1356"/>
                  </a:cubicBezTo>
                  <a:cubicBezTo>
                    <a:pt x="9600" y="-186"/>
                    <a:pt x="12000" y="-467"/>
                    <a:pt x="14640" y="795"/>
                  </a:cubicBezTo>
                  <a:cubicBezTo>
                    <a:pt x="17280" y="2058"/>
                    <a:pt x="20160" y="4863"/>
                    <a:pt x="20880" y="8510"/>
                  </a:cubicBezTo>
                  <a:cubicBezTo>
                    <a:pt x="21600" y="12156"/>
                    <a:pt x="20160" y="16645"/>
                    <a:pt x="18720" y="21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846716" y="372545"/>
              <a:ext cx="56388" cy="16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44" fill="norm" stroke="1" extrusionOk="0">
                  <a:moveTo>
                    <a:pt x="11071" y="13394"/>
                  </a:moveTo>
                  <a:cubicBezTo>
                    <a:pt x="10286" y="12724"/>
                    <a:pt x="9500" y="12053"/>
                    <a:pt x="8322" y="11919"/>
                  </a:cubicBezTo>
                  <a:cubicBezTo>
                    <a:pt x="7144" y="11784"/>
                    <a:pt x="5573" y="12187"/>
                    <a:pt x="4002" y="13528"/>
                  </a:cubicBezTo>
                  <a:cubicBezTo>
                    <a:pt x="2431" y="14870"/>
                    <a:pt x="860" y="17151"/>
                    <a:pt x="271" y="18627"/>
                  </a:cubicBezTo>
                  <a:cubicBezTo>
                    <a:pt x="-318" y="20102"/>
                    <a:pt x="75" y="20773"/>
                    <a:pt x="1253" y="20907"/>
                  </a:cubicBezTo>
                  <a:cubicBezTo>
                    <a:pt x="2431" y="21042"/>
                    <a:pt x="4395" y="20639"/>
                    <a:pt x="7144" y="18761"/>
                  </a:cubicBezTo>
                  <a:cubicBezTo>
                    <a:pt x="9893" y="16883"/>
                    <a:pt x="13427" y="13528"/>
                    <a:pt x="15784" y="10443"/>
                  </a:cubicBezTo>
                  <a:cubicBezTo>
                    <a:pt x="18140" y="7357"/>
                    <a:pt x="19318" y="4540"/>
                    <a:pt x="20104" y="2796"/>
                  </a:cubicBezTo>
                  <a:cubicBezTo>
                    <a:pt x="20889" y="1051"/>
                    <a:pt x="21282" y="381"/>
                    <a:pt x="20497" y="112"/>
                  </a:cubicBezTo>
                  <a:cubicBezTo>
                    <a:pt x="19711" y="-156"/>
                    <a:pt x="17747" y="-22"/>
                    <a:pt x="16373" y="1387"/>
                  </a:cubicBezTo>
                  <a:cubicBezTo>
                    <a:pt x="14998" y="2796"/>
                    <a:pt x="14213" y="5479"/>
                    <a:pt x="13427" y="9034"/>
                  </a:cubicBezTo>
                  <a:cubicBezTo>
                    <a:pt x="12642" y="12589"/>
                    <a:pt x="11857" y="17017"/>
                    <a:pt x="11071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763100" y="462332"/>
              <a:ext cx="11851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067"/>
                    <a:pt x="-1447" y="10133"/>
                    <a:pt x="353" y="13733"/>
                  </a:cubicBezTo>
                  <a:cubicBezTo>
                    <a:pt x="2153" y="17333"/>
                    <a:pt x="11153" y="19467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924979" y="469408"/>
              <a:ext cx="43647" cy="7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040" fill="norm" stroke="1" extrusionOk="0">
                  <a:moveTo>
                    <a:pt x="2632" y="7298"/>
                  </a:moveTo>
                  <a:cubicBezTo>
                    <a:pt x="4139" y="8550"/>
                    <a:pt x="5646" y="9802"/>
                    <a:pt x="7404" y="9802"/>
                  </a:cubicBezTo>
                  <a:cubicBezTo>
                    <a:pt x="9163" y="9802"/>
                    <a:pt x="11172" y="8550"/>
                    <a:pt x="12428" y="6672"/>
                  </a:cubicBezTo>
                  <a:cubicBezTo>
                    <a:pt x="13683" y="4794"/>
                    <a:pt x="14186" y="2289"/>
                    <a:pt x="13181" y="1037"/>
                  </a:cubicBezTo>
                  <a:cubicBezTo>
                    <a:pt x="12176" y="-215"/>
                    <a:pt x="9665" y="-215"/>
                    <a:pt x="7404" y="411"/>
                  </a:cubicBezTo>
                  <a:cubicBezTo>
                    <a:pt x="5144" y="1037"/>
                    <a:pt x="3135" y="2289"/>
                    <a:pt x="1628" y="5107"/>
                  </a:cubicBezTo>
                  <a:cubicBezTo>
                    <a:pt x="121" y="7924"/>
                    <a:pt x="-884" y="12307"/>
                    <a:pt x="1125" y="15437"/>
                  </a:cubicBezTo>
                  <a:cubicBezTo>
                    <a:pt x="3135" y="18568"/>
                    <a:pt x="8158" y="20446"/>
                    <a:pt x="11925" y="20915"/>
                  </a:cubicBezTo>
                  <a:cubicBezTo>
                    <a:pt x="15693" y="21385"/>
                    <a:pt x="18204" y="20446"/>
                    <a:pt x="20716" y="19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972304" y="468072"/>
              <a:ext cx="59350" cy="16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80" fill="norm" stroke="1" extrusionOk="0">
                  <a:moveTo>
                    <a:pt x="11188" y="1708"/>
                  </a:moveTo>
                  <a:cubicBezTo>
                    <a:pt x="9294" y="4561"/>
                    <a:pt x="7399" y="7414"/>
                    <a:pt x="6262" y="10131"/>
                  </a:cubicBezTo>
                  <a:cubicBezTo>
                    <a:pt x="5125" y="12848"/>
                    <a:pt x="4746" y="15429"/>
                    <a:pt x="4367" y="17127"/>
                  </a:cubicBezTo>
                  <a:cubicBezTo>
                    <a:pt x="3988" y="18825"/>
                    <a:pt x="3609" y="19640"/>
                    <a:pt x="2852" y="20319"/>
                  </a:cubicBezTo>
                  <a:cubicBezTo>
                    <a:pt x="2094" y="20999"/>
                    <a:pt x="957" y="21542"/>
                    <a:pt x="388" y="21474"/>
                  </a:cubicBezTo>
                  <a:cubicBezTo>
                    <a:pt x="-180" y="21406"/>
                    <a:pt x="-180" y="20727"/>
                    <a:pt x="767" y="18078"/>
                  </a:cubicBezTo>
                  <a:cubicBezTo>
                    <a:pt x="1715" y="15429"/>
                    <a:pt x="3609" y="10810"/>
                    <a:pt x="4936" y="7957"/>
                  </a:cubicBezTo>
                  <a:cubicBezTo>
                    <a:pt x="6262" y="5104"/>
                    <a:pt x="7020" y="4017"/>
                    <a:pt x="7588" y="3134"/>
                  </a:cubicBezTo>
                  <a:cubicBezTo>
                    <a:pt x="8157" y="2251"/>
                    <a:pt x="8536" y="1572"/>
                    <a:pt x="9483" y="1029"/>
                  </a:cubicBezTo>
                  <a:cubicBezTo>
                    <a:pt x="10431" y="485"/>
                    <a:pt x="11946" y="78"/>
                    <a:pt x="13652" y="10"/>
                  </a:cubicBezTo>
                  <a:cubicBezTo>
                    <a:pt x="15357" y="-58"/>
                    <a:pt x="17252" y="214"/>
                    <a:pt x="18767" y="689"/>
                  </a:cubicBezTo>
                  <a:cubicBezTo>
                    <a:pt x="20283" y="1165"/>
                    <a:pt x="21420" y="1844"/>
                    <a:pt x="21231" y="3134"/>
                  </a:cubicBezTo>
                  <a:cubicBezTo>
                    <a:pt x="21041" y="4425"/>
                    <a:pt x="19525" y="6327"/>
                    <a:pt x="16873" y="7550"/>
                  </a:cubicBezTo>
                  <a:cubicBezTo>
                    <a:pt x="14220" y="8772"/>
                    <a:pt x="10431" y="9316"/>
                    <a:pt x="6641" y="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050116" y="465763"/>
              <a:ext cx="42334" cy="7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2160" y="7437"/>
                  </a:moveTo>
                  <a:cubicBezTo>
                    <a:pt x="4860" y="8063"/>
                    <a:pt x="7560" y="8689"/>
                    <a:pt x="9450" y="8220"/>
                  </a:cubicBezTo>
                  <a:cubicBezTo>
                    <a:pt x="11340" y="7750"/>
                    <a:pt x="12420" y="6185"/>
                    <a:pt x="12960" y="4463"/>
                  </a:cubicBezTo>
                  <a:cubicBezTo>
                    <a:pt x="13500" y="2741"/>
                    <a:pt x="13500" y="863"/>
                    <a:pt x="12150" y="237"/>
                  </a:cubicBezTo>
                  <a:cubicBezTo>
                    <a:pt x="10800" y="-389"/>
                    <a:pt x="8100" y="237"/>
                    <a:pt x="5400" y="1959"/>
                  </a:cubicBezTo>
                  <a:cubicBezTo>
                    <a:pt x="2700" y="3681"/>
                    <a:pt x="0" y="6498"/>
                    <a:pt x="0" y="9785"/>
                  </a:cubicBezTo>
                  <a:cubicBezTo>
                    <a:pt x="0" y="13072"/>
                    <a:pt x="2700" y="16828"/>
                    <a:pt x="5400" y="18863"/>
                  </a:cubicBezTo>
                  <a:cubicBezTo>
                    <a:pt x="8100" y="20898"/>
                    <a:pt x="10800" y="21211"/>
                    <a:pt x="13500" y="20585"/>
                  </a:cubicBezTo>
                  <a:cubicBezTo>
                    <a:pt x="16200" y="19959"/>
                    <a:pt x="18900" y="18394"/>
                    <a:pt x="21600" y="16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101975" y="462805"/>
              <a:ext cx="44450" cy="7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3086" y="8560"/>
                  </a:moveTo>
                  <a:cubicBezTo>
                    <a:pt x="2057" y="11784"/>
                    <a:pt x="1029" y="15008"/>
                    <a:pt x="514" y="17426"/>
                  </a:cubicBezTo>
                  <a:cubicBezTo>
                    <a:pt x="0" y="19844"/>
                    <a:pt x="0" y="21456"/>
                    <a:pt x="0" y="21456"/>
                  </a:cubicBezTo>
                  <a:cubicBezTo>
                    <a:pt x="0" y="21456"/>
                    <a:pt x="0" y="19844"/>
                    <a:pt x="771" y="16298"/>
                  </a:cubicBezTo>
                  <a:cubicBezTo>
                    <a:pt x="1543" y="12752"/>
                    <a:pt x="3086" y="7271"/>
                    <a:pt x="5400" y="4047"/>
                  </a:cubicBezTo>
                  <a:cubicBezTo>
                    <a:pt x="7714" y="823"/>
                    <a:pt x="10800" y="-144"/>
                    <a:pt x="13114" y="17"/>
                  </a:cubicBezTo>
                  <a:cubicBezTo>
                    <a:pt x="15429" y="178"/>
                    <a:pt x="16971" y="1468"/>
                    <a:pt x="18257" y="4692"/>
                  </a:cubicBezTo>
                  <a:cubicBezTo>
                    <a:pt x="19543" y="7916"/>
                    <a:pt x="20571" y="13074"/>
                    <a:pt x="21600" y="18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169075" y="356498"/>
              <a:ext cx="65746" cy="16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36" fill="norm" stroke="1" extrusionOk="0">
                  <a:moveTo>
                    <a:pt x="15291" y="17169"/>
                  </a:moveTo>
                  <a:cubicBezTo>
                    <a:pt x="15291" y="16477"/>
                    <a:pt x="15291" y="15785"/>
                    <a:pt x="14605" y="15231"/>
                  </a:cubicBezTo>
                  <a:cubicBezTo>
                    <a:pt x="13919" y="14677"/>
                    <a:pt x="12548" y="14262"/>
                    <a:pt x="10319" y="14469"/>
                  </a:cubicBezTo>
                  <a:cubicBezTo>
                    <a:pt x="8091" y="14677"/>
                    <a:pt x="5005" y="15508"/>
                    <a:pt x="3119" y="16477"/>
                  </a:cubicBezTo>
                  <a:cubicBezTo>
                    <a:pt x="1233" y="17446"/>
                    <a:pt x="548" y="18554"/>
                    <a:pt x="205" y="19454"/>
                  </a:cubicBezTo>
                  <a:cubicBezTo>
                    <a:pt x="-138" y="20354"/>
                    <a:pt x="-138" y="21046"/>
                    <a:pt x="891" y="21323"/>
                  </a:cubicBezTo>
                  <a:cubicBezTo>
                    <a:pt x="1919" y="21600"/>
                    <a:pt x="3976" y="21462"/>
                    <a:pt x="6719" y="19800"/>
                  </a:cubicBezTo>
                  <a:cubicBezTo>
                    <a:pt x="9462" y="18138"/>
                    <a:pt x="12891" y="14954"/>
                    <a:pt x="15462" y="11631"/>
                  </a:cubicBezTo>
                  <a:cubicBezTo>
                    <a:pt x="18033" y="8308"/>
                    <a:pt x="19748" y="4846"/>
                    <a:pt x="20605" y="2769"/>
                  </a:cubicBezTo>
                  <a:cubicBezTo>
                    <a:pt x="21462" y="692"/>
                    <a:pt x="21462" y="0"/>
                    <a:pt x="20948" y="0"/>
                  </a:cubicBezTo>
                  <a:cubicBezTo>
                    <a:pt x="20433" y="0"/>
                    <a:pt x="19405" y="692"/>
                    <a:pt x="18205" y="3323"/>
                  </a:cubicBezTo>
                  <a:cubicBezTo>
                    <a:pt x="17005" y="5954"/>
                    <a:pt x="15633" y="10523"/>
                    <a:pt x="14948" y="13500"/>
                  </a:cubicBezTo>
                  <a:cubicBezTo>
                    <a:pt x="14262" y="16477"/>
                    <a:pt x="14262" y="17862"/>
                    <a:pt x="14776" y="18831"/>
                  </a:cubicBezTo>
                  <a:cubicBezTo>
                    <a:pt x="15291" y="19800"/>
                    <a:pt x="16319" y="20354"/>
                    <a:pt x="17348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251962" y="441295"/>
              <a:ext cx="27814" cy="5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51" fill="norm" stroke="1" extrusionOk="0">
                  <a:moveTo>
                    <a:pt x="9024" y="11551"/>
                  </a:moveTo>
                  <a:cubicBezTo>
                    <a:pt x="10624" y="9551"/>
                    <a:pt x="12224" y="7551"/>
                    <a:pt x="13824" y="5351"/>
                  </a:cubicBezTo>
                  <a:cubicBezTo>
                    <a:pt x="15424" y="3151"/>
                    <a:pt x="17024" y="751"/>
                    <a:pt x="16224" y="151"/>
                  </a:cubicBezTo>
                  <a:cubicBezTo>
                    <a:pt x="15424" y="-449"/>
                    <a:pt x="12224" y="751"/>
                    <a:pt x="9024" y="3551"/>
                  </a:cubicBezTo>
                  <a:cubicBezTo>
                    <a:pt x="5824" y="6351"/>
                    <a:pt x="2624" y="10751"/>
                    <a:pt x="1024" y="13951"/>
                  </a:cubicBezTo>
                  <a:cubicBezTo>
                    <a:pt x="-576" y="17151"/>
                    <a:pt x="-576" y="19151"/>
                    <a:pt x="3024" y="20151"/>
                  </a:cubicBezTo>
                  <a:cubicBezTo>
                    <a:pt x="6624" y="21151"/>
                    <a:pt x="13824" y="21151"/>
                    <a:pt x="21024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285516" y="418355"/>
              <a:ext cx="54080" cy="7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93" fill="norm" stroke="1" extrusionOk="0">
                  <a:moveTo>
                    <a:pt x="8961" y="8193"/>
                  </a:moveTo>
                  <a:cubicBezTo>
                    <a:pt x="6885" y="10971"/>
                    <a:pt x="4808" y="13748"/>
                    <a:pt x="3146" y="16371"/>
                  </a:cubicBezTo>
                  <a:cubicBezTo>
                    <a:pt x="1485" y="18993"/>
                    <a:pt x="238" y="21462"/>
                    <a:pt x="31" y="21153"/>
                  </a:cubicBezTo>
                  <a:cubicBezTo>
                    <a:pt x="-177" y="20845"/>
                    <a:pt x="654" y="17759"/>
                    <a:pt x="2523" y="14211"/>
                  </a:cubicBezTo>
                  <a:cubicBezTo>
                    <a:pt x="4392" y="10662"/>
                    <a:pt x="7300" y="6651"/>
                    <a:pt x="9585" y="4028"/>
                  </a:cubicBezTo>
                  <a:cubicBezTo>
                    <a:pt x="11869" y="1405"/>
                    <a:pt x="13531" y="171"/>
                    <a:pt x="15400" y="16"/>
                  </a:cubicBezTo>
                  <a:cubicBezTo>
                    <a:pt x="17269" y="-138"/>
                    <a:pt x="19346" y="788"/>
                    <a:pt x="20385" y="3719"/>
                  </a:cubicBezTo>
                  <a:cubicBezTo>
                    <a:pt x="21423" y="6651"/>
                    <a:pt x="21423" y="11588"/>
                    <a:pt x="20800" y="15136"/>
                  </a:cubicBezTo>
                  <a:cubicBezTo>
                    <a:pt x="20177" y="18685"/>
                    <a:pt x="18931" y="20845"/>
                    <a:pt x="18515" y="21153"/>
                  </a:cubicBezTo>
                  <a:cubicBezTo>
                    <a:pt x="18100" y="21462"/>
                    <a:pt x="18515" y="19919"/>
                    <a:pt x="18931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361379" y="351207"/>
              <a:ext cx="32697" cy="14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22" fill="norm" stroke="1" extrusionOk="0">
                  <a:moveTo>
                    <a:pt x="18828" y="0"/>
                  </a:moveTo>
                  <a:cubicBezTo>
                    <a:pt x="14778" y="4320"/>
                    <a:pt x="10728" y="8640"/>
                    <a:pt x="7690" y="11840"/>
                  </a:cubicBezTo>
                  <a:cubicBezTo>
                    <a:pt x="4653" y="15040"/>
                    <a:pt x="2628" y="17120"/>
                    <a:pt x="1278" y="18640"/>
                  </a:cubicBezTo>
                  <a:cubicBezTo>
                    <a:pt x="-72" y="20160"/>
                    <a:pt x="-747" y="21120"/>
                    <a:pt x="1278" y="21360"/>
                  </a:cubicBezTo>
                  <a:cubicBezTo>
                    <a:pt x="3303" y="21600"/>
                    <a:pt x="8028" y="21120"/>
                    <a:pt x="11741" y="20400"/>
                  </a:cubicBezTo>
                  <a:cubicBezTo>
                    <a:pt x="15453" y="19680"/>
                    <a:pt x="18153" y="18720"/>
                    <a:pt x="20853" y="17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43275" y="424232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36975" y="186107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736975" y="116257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796429" y="49453"/>
              <a:ext cx="22038" cy="2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509" fill="norm" stroke="1" extrusionOk="0">
                  <a:moveTo>
                    <a:pt x="18480" y="3128"/>
                  </a:moveTo>
                  <a:cubicBezTo>
                    <a:pt x="19462" y="2609"/>
                    <a:pt x="20444" y="2090"/>
                    <a:pt x="20444" y="1467"/>
                  </a:cubicBezTo>
                  <a:cubicBezTo>
                    <a:pt x="20444" y="844"/>
                    <a:pt x="19462" y="117"/>
                    <a:pt x="17008" y="13"/>
                  </a:cubicBezTo>
                  <a:cubicBezTo>
                    <a:pt x="14553" y="-91"/>
                    <a:pt x="10626" y="428"/>
                    <a:pt x="6699" y="2246"/>
                  </a:cubicBezTo>
                  <a:cubicBezTo>
                    <a:pt x="2771" y="4063"/>
                    <a:pt x="-1156" y="7178"/>
                    <a:pt x="317" y="10346"/>
                  </a:cubicBezTo>
                  <a:cubicBezTo>
                    <a:pt x="1789" y="13513"/>
                    <a:pt x="8662" y="16732"/>
                    <a:pt x="11608" y="18601"/>
                  </a:cubicBezTo>
                  <a:cubicBezTo>
                    <a:pt x="14553" y="20471"/>
                    <a:pt x="13571" y="20990"/>
                    <a:pt x="1258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768725" y="167057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8000"/>
                    <a:pt x="5891" y="14400"/>
                    <a:pt x="9491" y="10800"/>
                  </a:cubicBezTo>
                  <a:cubicBezTo>
                    <a:pt x="13091" y="7200"/>
                    <a:pt x="173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880701" y="39199"/>
              <a:ext cx="27725" cy="23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84" fill="norm" stroke="1" extrusionOk="0">
                  <a:moveTo>
                    <a:pt x="20956" y="4184"/>
                  </a:moveTo>
                  <a:cubicBezTo>
                    <a:pt x="20956" y="3012"/>
                    <a:pt x="20956" y="1839"/>
                    <a:pt x="19756" y="1057"/>
                  </a:cubicBezTo>
                  <a:cubicBezTo>
                    <a:pt x="18556" y="275"/>
                    <a:pt x="16156" y="-116"/>
                    <a:pt x="13356" y="31"/>
                  </a:cubicBezTo>
                  <a:cubicBezTo>
                    <a:pt x="10556" y="177"/>
                    <a:pt x="7356" y="861"/>
                    <a:pt x="4556" y="2767"/>
                  </a:cubicBezTo>
                  <a:cubicBezTo>
                    <a:pt x="1756" y="4673"/>
                    <a:pt x="-644" y="7801"/>
                    <a:pt x="156" y="11124"/>
                  </a:cubicBezTo>
                  <a:cubicBezTo>
                    <a:pt x="956" y="14447"/>
                    <a:pt x="4956" y="17965"/>
                    <a:pt x="8956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860800" y="160707"/>
              <a:ext cx="730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475382" y="69358"/>
              <a:ext cx="66127" cy="20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761" fill="norm" stroke="1" extrusionOk="0">
                  <a:moveTo>
                    <a:pt x="423" y="8821"/>
                  </a:moveTo>
                  <a:cubicBezTo>
                    <a:pt x="423" y="12633"/>
                    <a:pt x="423" y="16445"/>
                    <a:pt x="423" y="18668"/>
                  </a:cubicBezTo>
                  <a:cubicBezTo>
                    <a:pt x="423" y="20892"/>
                    <a:pt x="423" y="21527"/>
                    <a:pt x="259" y="19674"/>
                  </a:cubicBezTo>
                  <a:cubicBezTo>
                    <a:pt x="95" y="17821"/>
                    <a:pt x="-232" y="13480"/>
                    <a:pt x="259" y="9986"/>
                  </a:cubicBezTo>
                  <a:cubicBezTo>
                    <a:pt x="750" y="6492"/>
                    <a:pt x="2059" y="3845"/>
                    <a:pt x="3204" y="2309"/>
                  </a:cubicBezTo>
                  <a:cubicBezTo>
                    <a:pt x="4350" y="774"/>
                    <a:pt x="5332" y="351"/>
                    <a:pt x="6641" y="139"/>
                  </a:cubicBezTo>
                  <a:cubicBezTo>
                    <a:pt x="7950" y="-73"/>
                    <a:pt x="9586" y="-73"/>
                    <a:pt x="11877" y="351"/>
                  </a:cubicBezTo>
                  <a:cubicBezTo>
                    <a:pt x="14168" y="774"/>
                    <a:pt x="17113" y="1621"/>
                    <a:pt x="18913" y="2733"/>
                  </a:cubicBezTo>
                  <a:cubicBezTo>
                    <a:pt x="20713" y="3845"/>
                    <a:pt x="21368" y="5221"/>
                    <a:pt x="18423" y="6386"/>
                  </a:cubicBezTo>
                  <a:cubicBezTo>
                    <a:pt x="15477" y="7551"/>
                    <a:pt x="8932" y="8503"/>
                    <a:pt x="2386" y="9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537075" y="157532"/>
              <a:ext cx="69850" cy="9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703"/>
                  </a:moveTo>
                  <a:cubicBezTo>
                    <a:pt x="655" y="5462"/>
                    <a:pt x="1309" y="4221"/>
                    <a:pt x="2455" y="3724"/>
                  </a:cubicBezTo>
                  <a:cubicBezTo>
                    <a:pt x="3600" y="3228"/>
                    <a:pt x="5236" y="3476"/>
                    <a:pt x="7200" y="4841"/>
                  </a:cubicBezTo>
                  <a:cubicBezTo>
                    <a:pt x="9164" y="6207"/>
                    <a:pt x="11455" y="8690"/>
                    <a:pt x="12600" y="11421"/>
                  </a:cubicBezTo>
                  <a:cubicBezTo>
                    <a:pt x="13745" y="14152"/>
                    <a:pt x="13745" y="17131"/>
                    <a:pt x="13091" y="18993"/>
                  </a:cubicBezTo>
                  <a:cubicBezTo>
                    <a:pt x="12436" y="20855"/>
                    <a:pt x="11127" y="21600"/>
                    <a:pt x="9818" y="21352"/>
                  </a:cubicBezTo>
                  <a:cubicBezTo>
                    <a:pt x="8509" y="21103"/>
                    <a:pt x="7200" y="19862"/>
                    <a:pt x="6382" y="17628"/>
                  </a:cubicBezTo>
                  <a:cubicBezTo>
                    <a:pt x="5564" y="15393"/>
                    <a:pt x="5236" y="12166"/>
                    <a:pt x="7855" y="9062"/>
                  </a:cubicBezTo>
                  <a:cubicBezTo>
                    <a:pt x="10473" y="5959"/>
                    <a:pt x="16036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696070" y="70880"/>
              <a:ext cx="60080" cy="17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11" fill="norm" stroke="1" extrusionOk="0">
                  <a:moveTo>
                    <a:pt x="21141" y="1706"/>
                  </a:moveTo>
                  <a:cubicBezTo>
                    <a:pt x="20024" y="1044"/>
                    <a:pt x="18907" y="381"/>
                    <a:pt x="17417" y="116"/>
                  </a:cubicBezTo>
                  <a:cubicBezTo>
                    <a:pt x="15927" y="-149"/>
                    <a:pt x="14065" y="-16"/>
                    <a:pt x="11644" y="1110"/>
                  </a:cubicBezTo>
                  <a:cubicBezTo>
                    <a:pt x="9224" y="2236"/>
                    <a:pt x="6244" y="4357"/>
                    <a:pt x="3824" y="7404"/>
                  </a:cubicBezTo>
                  <a:cubicBezTo>
                    <a:pt x="1403" y="10452"/>
                    <a:pt x="-459" y="14428"/>
                    <a:pt x="100" y="16945"/>
                  </a:cubicBezTo>
                  <a:cubicBezTo>
                    <a:pt x="658" y="19463"/>
                    <a:pt x="3638" y="20523"/>
                    <a:pt x="6058" y="20987"/>
                  </a:cubicBezTo>
                  <a:cubicBezTo>
                    <a:pt x="8479" y="21451"/>
                    <a:pt x="10341" y="21318"/>
                    <a:pt x="12203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787900" y="73923"/>
              <a:ext cx="76200" cy="15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0800" y="5258"/>
                  </a:moveTo>
                  <a:cubicBezTo>
                    <a:pt x="8700" y="8668"/>
                    <a:pt x="6600" y="12079"/>
                    <a:pt x="5100" y="14566"/>
                  </a:cubicBezTo>
                  <a:cubicBezTo>
                    <a:pt x="3600" y="17053"/>
                    <a:pt x="2700" y="18616"/>
                    <a:pt x="1800" y="19753"/>
                  </a:cubicBezTo>
                  <a:cubicBezTo>
                    <a:pt x="900" y="20889"/>
                    <a:pt x="0" y="21600"/>
                    <a:pt x="0" y="21387"/>
                  </a:cubicBezTo>
                  <a:cubicBezTo>
                    <a:pt x="0" y="21174"/>
                    <a:pt x="900" y="20037"/>
                    <a:pt x="3300" y="16982"/>
                  </a:cubicBezTo>
                  <a:cubicBezTo>
                    <a:pt x="5700" y="13926"/>
                    <a:pt x="9600" y="8953"/>
                    <a:pt x="11850" y="6039"/>
                  </a:cubicBezTo>
                  <a:cubicBezTo>
                    <a:pt x="14100" y="3126"/>
                    <a:pt x="14700" y="2274"/>
                    <a:pt x="15600" y="1492"/>
                  </a:cubicBezTo>
                  <a:cubicBezTo>
                    <a:pt x="16500" y="711"/>
                    <a:pt x="17700" y="0"/>
                    <a:pt x="18600" y="0"/>
                  </a:cubicBezTo>
                  <a:cubicBezTo>
                    <a:pt x="19500" y="0"/>
                    <a:pt x="20100" y="711"/>
                    <a:pt x="20400" y="3482"/>
                  </a:cubicBezTo>
                  <a:cubicBezTo>
                    <a:pt x="20700" y="6253"/>
                    <a:pt x="20700" y="11084"/>
                    <a:pt x="20850" y="13784"/>
                  </a:cubicBezTo>
                  <a:cubicBezTo>
                    <a:pt x="21000" y="16484"/>
                    <a:pt x="21300" y="17053"/>
                    <a:pt x="21600" y="17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816475" y="141657"/>
              <a:ext cx="698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957621" y="100382"/>
              <a:ext cx="4905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06"/>
                    <a:pt x="2735" y="11613"/>
                    <a:pt x="575" y="15213"/>
                  </a:cubicBezTo>
                  <a:cubicBezTo>
                    <a:pt x="-1585" y="18813"/>
                    <a:pt x="2735" y="2020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949825" y="35053"/>
              <a:ext cx="91334" cy="14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84" fill="norm" stroke="1" extrusionOk="0">
                  <a:moveTo>
                    <a:pt x="0" y="11151"/>
                  </a:moveTo>
                  <a:cubicBezTo>
                    <a:pt x="745" y="7683"/>
                    <a:pt x="1490" y="4214"/>
                    <a:pt x="3352" y="2164"/>
                  </a:cubicBezTo>
                  <a:cubicBezTo>
                    <a:pt x="5214" y="115"/>
                    <a:pt x="8193" y="-516"/>
                    <a:pt x="11421" y="430"/>
                  </a:cubicBezTo>
                  <a:cubicBezTo>
                    <a:pt x="14648" y="1376"/>
                    <a:pt x="18124" y="3899"/>
                    <a:pt x="19862" y="7131"/>
                  </a:cubicBezTo>
                  <a:cubicBezTo>
                    <a:pt x="21600" y="10363"/>
                    <a:pt x="21600" y="14304"/>
                    <a:pt x="21228" y="16748"/>
                  </a:cubicBezTo>
                  <a:cubicBezTo>
                    <a:pt x="20855" y="19192"/>
                    <a:pt x="20110" y="20138"/>
                    <a:pt x="19366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130800" y="71807"/>
              <a:ext cx="952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133975" y="26113"/>
              <a:ext cx="62646" cy="17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46" fill="norm" stroke="1" extrusionOk="0">
                  <a:moveTo>
                    <a:pt x="0" y="2525"/>
                  </a:moveTo>
                  <a:cubicBezTo>
                    <a:pt x="0" y="1735"/>
                    <a:pt x="0" y="945"/>
                    <a:pt x="900" y="484"/>
                  </a:cubicBezTo>
                  <a:cubicBezTo>
                    <a:pt x="1800" y="23"/>
                    <a:pt x="3600" y="-109"/>
                    <a:pt x="6480" y="89"/>
                  </a:cubicBezTo>
                  <a:cubicBezTo>
                    <a:pt x="9360" y="286"/>
                    <a:pt x="13320" y="813"/>
                    <a:pt x="16200" y="1669"/>
                  </a:cubicBezTo>
                  <a:cubicBezTo>
                    <a:pt x="19080" y="2525"/>
                    <a:pt x="20880" y="3711"/>
                    <a:pt x="21240" y="4896"/>
                  </a:cubicBezTo>
                  <a:cubicBezTo>
                    <a:pt x="21600" y="6081"/>
                    <a:pt x="20520" y="7267"/>
                    <a:pt x="18900" y="8254"/>
                  </a:cubicBezTo>
                  <a:cubicBezTo>
                    <a:pt x="17280" y="9242"/>
                    <a:pt x="15120" y="10032"/>
                    <a:pt x="14220" y="10757"/>
                  </a:cubicBezTo>
                  <a:cubicBezTo>
                    <a:pt x="13320" y="11481"/>
                    <a:pt x="13680" y="12140"/>
                    <a:pt x="14940" y="13062"/>
                  </a:cubicBezTo>
                  <a:cubicBezTo>
                    <a:pt x="16200" y="13984"/>
                    <a:pt x="18360" y="15169"/>
                    <a:pt x="19620" y="16157"/>
                  </a:cubicBezTo>
                  <a:cubicBezTo>
                    <a:pt x="20880" y="17145"/>
                    <a:pt x="21240" y="17935"/>
                    <a:pt x="20880" y="18659"/>
                  </a:cubicBezTo>
                  <a:cubicBezTo>
                    <a:pt x="20520" y="19384"/>
                    <a:pt x="19440" y="20042"/>
                    <a:pt x="18000" y="20569"/>
                  </a:cubicBezTo>
                  <a:cubicBezTo>
                    <a:pt x="16560" y="21096"/>
                    <a:pt x="14760" y="21491"/>
                    <a:pt x="12600" y="21293"/>
                  </a:cubicBezTo>
                  <a:cubicBezTo>
                    <a:pt x="10440" y="21096"/>
                    <a:pt x="7920" y="20306"/>
                    <a:pt x="6660" y="19384"/>
                  </a:cubicBezTo>
                  <a:cubicBezTo>
                    <a:pt x="5400" y="18462"/>
                    <a:pt x="5400" y="17408"/>
                    <a:pt x="5400" y="16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210175" y="13160"/>
              <a:ext cx="63002" cy="21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4" fill="norm" stroke="1" extrusionOk="0">
                  <a:moveTo>
                    <a:pt x="7560" y="151"/>
                  </a:moveTo>
                  <a:cubicBezTo>
                    <a:pt x="9360" y="44"/>
                    <a:pt x="11160" y="-63"/>
                    <a:pt x="12780" y="44"/>
                  </a:cubicBezTo>
                  <a:cubicBezTo>
                    <a:pt x="14400" y="151"/>
                    <a:pt x="15840" y="472"/>
                    <a:pt x="17640" y="2183"/>
                  </a:cubicBezTo>
                  <a:cubicBezTo>
                    <a:pt x="19440" y="3893"/>
                    <a:pt x="21600" y="6994"/>
                    <a:pt x="21420" y="10042"/>
                  </a:cubicBezTo>
                  <a:cubicBezTo>
                    <a:pt x="21240" y="13089"/>
                    <a:pt x="18720" y="16084"/>
                    <a:pt x="15840" y="18008"/>
                  </a:cubicBezTo>
                  <a:cubicBezTo>
                    <a:pt x="12960" y="19933"/>
                    <a:pt x="9720" y="20788"/>
                    <a:pt x="7020" y="21163"/>
                  </a:cubicBezTo>
                  <a:cubicBezTo>
                    <a:pt x="4320" y="21537"/>
                    <a:pt x="2160" y="21430"/>
                    <a:pt x="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321300" y="140160"/>
              <a:ext cx="85725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400" y="11918"/>
                    <a:pt x="4800" y="3818"/>
                    <a:pt x="8400" y="1118"/>
                  </a:cubicBezTo>
                  <a:cubicBezTo>
                    <a:pt x="12000" y="-1582"/>
                    <a:pt x="16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343525" y="182932"/>
              <a:ext cx="762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520712" y="18306"/>
              <a:ext cx="61289" cy="18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546" fill="norm" stroke="1" extrusionOk="0">
                  <a:moveTo>
                    <a:pt x="2330" y="10139"/>
                  </a:moveTo>
                  <a:cubicBezTo>
                    <a:pt x="1267" y="11595"/>
                    <a:pt x="205" y="13052"/>
                    <a:pt x="28" y="14750"/>
                  </a:cubicBezTo>
                  <a:cubicBezTo>
                    <a:pt x="-149" y="16449"/>
                    <a:pt x="559" y="18391"/>
                    <a:pt x="913" y="19665"/>
                  </a:cubicBezTo>
                  <a:cubicBezTo>
                    <a:pt x="1267" y="20939"/>
                    <a:pt x="1267" y="21546"/>
                    <a:pt x="913" y="21546"/>
                  </a:cubicBezTo>
                  <a:cubicBezTo>
                    <a:pt x="559" y="21546"/>
                    <a:pt x="-149" y="20939"/>
                    <a:pt x="28" y="18694"/>
                  </a:cubicBezTo>
                  <a:cubicBezTo>
                    <a:pt x="205" y="16449"/>
                    <a:pt x="1267" y="12566"/>
                    <a:pt x="3038" y="9350"/>
                  </a:cubicBezTo>
                  <a:cubicBezTo>
                    <a:pt x="4808" y="6135"/>
                    <a:pt x="7287" y="3586"/>
                    <a:pt x="9412" y="2070"/>
                  </a:cubicBezTo>
                  <a:cubicBezTo>
                    <a:pt x="11536" y="553"/>
                    <a:pt x="13307" y="67"/>
                    <a:pt x="14900" y="7"/>
                  </a:cubicBezTo>
                  <a:cubicBezTo>
                    <a:pt x="16494" y="-54"/>
                    <a:pt x="17910" y="310"/>
                    <a:pt x="19149" y="1584"/>
                  </a:cubicBezTo>
                  <a:cubicBezTo>
                    <a:pt x="20389" y="2858"/>
                    <a:pt x="21451" y="5043"/>
                    <a:pt x="19149" y="7045"/>
                  </a:cubicBezTo>
                  <a:cubicBezTo>
                    <a:pt x="16848" y="9047"/>
                    <a:pt x="11182" y="10867"/>
                    <a:pt x="7464" y="11838"/>
                  </a:cubicBezTo>
                  <a:cubicBezTo>
                    <a:pt x="3746" y="12809"/>
                    <a:pt x="1976" y="12930"/>
                    <a:pt x="205" y="13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553075" y="100382"/>
              <a:ext cx="73025" cy="8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0149"/>
                  </a:moveTo>
                  <a:cubicBezTo>
                    <a:pt x="626" y="8328"/>
                    <a:pt x="1252" y="6506"/>
                    <a:pt x="2348" y="5595"/>
                  </a:cubicBezTo>
                  <a:cubicBezTo>
                    <a:pt x="3443" y="4684"/>
                    <a:pt x="5009" y="4684"/>
                    <a:pt x="6417" y="5335"/>
                  </a:cubicBezTo>
                  <a:cubicBezTo>
                    <a:pt x="7826" y="5986"/>
                    <a:pt x="9078" y="7287"/>
                    <a:pt x="10174" y="9369"/>
                  </a:cubicBezTo>
                  <a:cubicBezTo>
                    <a:pt x="11270" y="11451"/>
                    <a:pt x="12209" y="14313"/>
                    <a:pt x="12678" y="16395"/>
                  </a:cubicBezTo>
                  <a:cubicBezTo>
                    <a:pt x="13148" y="18477"/>
                    <a:pt x="13148" y="19778"/>
                    <a:pt x="12365" y="20559"/>
                  </a:cubicBezTo>
                  <a:cubicBezTo>
                    <a:pt x="11583" y="21340"/>
                    <a:pt x="10017" y="21600"/>
                    <a:pt x="9235" y="21080"/>
                  </a:cubicBezTo>
                  <a:cubicBezTo>
                    <a:pt x="8452" y="20559"/>
                    <a:pt x="8452" y="19258"/>
                    <a:pt x="9235" y="16525"/>
                  </a:cubicBezTo>
                  <a:cubicBezTo>
                    <a:pt x="10017" y="13793"/>
                    <a:pt x="11583" y="9629"/>
                    <a:pt x="13774" y="6636"/>
                  </a:cubicBezTo>
                  <a:cubicBezTo>
                    <a:pt x="15965" y="3643"/>
                    <a:pt x="18783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676928" y="54657"/>
              <a:ext cx="60297" cy="14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72" fill="norm" stroke="1" extrusionOk="0">
                  <a:moveTo>
                    <a:pt x="21217" y="2129"/>
                  </a:moveTo>
                  <a:cubicBezTo>
                    <a:pt x="18610" y="1484"/>
                    <a:pt x="16003" y="839"/>
                    <a:pt x="13769" y="436"/>
                  </a:cubicBezTo>
                  <a:cubicBezTo>
                    <a:pt x="11534" y="33"/>
                    <a:pt x="9672" y="-128"/>
                    <a:pt x="8183" y="114"/>
                  </a:cubicBezTo>
                  <a:cubicBezTo>
                    <a:pt x="6693" y="356"/>
                    <a:pt x="5576" y="1000"/>
                    <a:pt x="4086" y="3338"/>
                  </a:cubicBezTo>
                  <a:cubicBezTo>
                    <a:pt x="2596" y="5675"/>
                    <a:pt x="734" y="9705"/>
                    <a:pt x="176" y="12848"/>
                  </a:cubicBezTo>
                  <a:cubicBezTo>
                    <a:pt x="-383" y="15991"/>
                    <a:pt x="362" y="18248"/>
                    <a:pt x="2783" y="19538"/>
                  </a:cubicBezTo>
                  <a:cubicBezTo>
                    <a:pt x="5203" y="20827"/>
                    <a:pt x="9300" y="21150"/>
                    <a:pt x="13396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757742" y="51893"/>
              <a:ext cx="60975" cy="15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7" fill="norm" stroke="1" extrusionOk="0">
                  <a:moveTo>
                    <a:pt x="16242" y="3206"/>
                  </a:moveTo>
                  <a:cubicBezTo>
                    <a:pt x="14380" y="3646"/>
                    <a:pt x="12518" y="4087"/>
                    <a:pt x="10842" y="5410"/>
                  </a:cubicBezTo>
                  <a:cubicBezTo>
                    <a:pt x="9166" y="6732"/>
                    <a:pt x="7677" y="8936"/>
                    <a:pt x="6187" y="11508"/>
                  </a:cubicBezTo>
                  <a:cubicBezTo>
                    <a:pt x="4697" y="14079"/>
                    <a:pt x="3208" y="17018"/>
                    <a:pt x="2090" y="18855"/>
                  </a:cubicBezTo>
                  <a:cubicBezTo>
                    <a:pt x="973" y="20691"/>
                    <a:pt x="228" y="21426"/>
                    <a:pt x="42" y="21279"/>
                  </a:cubicBezTo>
                  <a:cubicBezTo>
                    <a:pt x="-144" y="21132"/>
                    <a:pt x="228" y="20104"/>
                    <a:pt x="2277" y="17165"/>
                  </a:cubicBezTo>
                  <a:cubicBezTo>
                    <a:pt x="4325" y="14226"/>
                    <a:pt x="8049" y="9377"/>
                    <a:pt x="10470" y="6365"/>
                  </a:cubicBezTo>
                  <a:cubicBezTo>
                    <a:pt x="12890" y="3353"/>
                    <a:pt x="14008" y="2177"/>
                    <a:pt x="15497" y="1295"/>
                  </a:cubicBezTo>
                  <a:cubicBezTo>
                    <a:pt x="16987" y="414"/>
                    <a:pt x="18849" y="-174"/>
                    <a:pt x="19966" y="46"/>
                  </a:cubicBezTo>
                  <a:cubicBezTo>
                    <a:pt x="21084" y="267"/>
                    <a:pt x="21456" y="1295"/>
                    <a:pt x="21456" y="3867"/>
                  </a:cubicBezTo>
                  <a:cubicBezTo>
                    <a:pt x="21456" y="6438"/>
                    <a:pt x="21084" y="10553"/>
                    <a:pt x="20711" y="13491"/>
                  </a:cubicBezTo>
                  <a:cubicBezTo>
                    <a:pt x="20339" y="16430"/>
                    <a:pt x="19966" y="18193"/>
                    <a:pt x="19594" y="19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772150" y="11308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838825" y="46407"/>
              <a:ext cx="550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4800" y="0"/>
                  </a:moveTo>
                  <a:cubicBezTo>
                    <a:pt x="10400" y="2160"/>
                    <a:pt x="16000" y="4320"/>
                    <a:pt x="18800" y="6840"/>
                  </a:cubicBezTo>
                  <a:cubicBezTo>
                    <a:pt x="21600" y="9360"/>
                    <a:pt x="21600" y="12240"/>
                    <a:pt x="18000" y="1476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930900" y="154357"/>
              <a:ext cx="63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019518" y="0"/>
              <a:ext cx="67227" cy="20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22" fill="norm" stroke="1" extrusionOk="0">
                  <a:moveTo>
                    <a:pt x="7067" y="9461"/>
                  </a:moveTo>
                  <a:cubicBezTo>
                    <a:pt x="6402" y="12326"/>
                    <a:pt x="5738" y="15191"/>
                    <a:pt x="5073" y="17010"/>
                  </a:cubicBezTo>
                  <a:cubicBezTo>
                    <a:pt x="4408" y="18828"/>
                    <a:pt x="3744" y="19600"/>
                    <a:pt x="3079" y="20261"/>
                  </a:cubicBezTo>
                  <a:cubicBezTo>
                    <a:pt x="2414" y="20922"/>
                    <a:pt x="1750" y="21473"/>
                    <a:pt x="1085" y="21418"/>
                  </a:cubicBezTo>
                  <a:cubicBezTo>
                    <a:pt x="421" y="21363"/>
                    <a:pt x="-244" y="20702"/>
                    <a:pt x="88" y="18497"/>
                  </a:cubicBezTo>
                  <a:cubicBezTo>
                    <a:pt x="421" y="16293"/>
                    <a:pt x="1750" y="12546"/>
                    <a:pt x="4242" y="9295"/>
                  </a:cubicBezTo>
                  <a:cubicBezTo>
                    <a:pt x="6734" y="6044"/>
                    <a:pt x="10390" y="3289"/>
                    <a:pt x="13214" y="1746"/>
                  </a:cubicBezTo>
                  <a:cubicBezTo>
                    <a:pt x="16039" y="204"/>
                    <a:pt x="18033" y="-127"/>
                    <a:pt x="19362" y="38"/>
                  </a:cubicBezTo>
                  <a:cubicBezTo>
                    <a:pt x="20691" y="204"/>
                    <a:pt x="21356" y="865"/>
                    <a:pt x="21024" y="2463"/>
                  </a:cubicBezTo>
                  <a:cubicBezTo>
                    <a:pt x="20691" y="4061"/>
                    <a:pt x="19362" y="6595"/>
                    <a:pt x="16538" y="8524"/>
                  </a:cubicBezTo>
                  <a:cubicBezTo>
                    <a:pt x="13713" y="10453"/>
                    <a:pt x="9393" y="11775"/>
                    <a:pt x="5073" y="13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076950" y="78157"/>
              <a:ext cx="82550" cy="11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9257"/>
                  </a:moveTo>
                  <a:cubicBezTo>
                    <a:pt x="1385" y="9051"/>
                    <a:pt x="2769" y="8846"/>
                    <a:pt x="3877" y="10183"/>
                  </a:cubicBezTo>
                  <a:cubicBezTo>
                    <a:pt x="4985" y="11520"/>
                    <a:pt x="5815" y="14400"/>
                    <a:pt x="6092" y="16354"/>
                  </a:cubicBezTo>
                  <a:cubicBezTo>
                    <a:pt x="6369" y="18309"/>
                    <a:pt x="6092" y="19337"/>
                    <a:pt x="5123" y="20160"/>
                  </a:cubicBezTo>
                  <a:cubicBezTo>
                    <a:pt x="4154" y="20983"/>
                    <a:pt x="2492" y="21600"/>
                    <a:pt x="1523" y="21394"/>
                  </a:cubicBezTo>
                  <a:cubicBezTo>
                    <a:pt x="554" y="21189"/>
                    <a:pt x="277" y="20160"/>
                    <a:pt x="1523" y="17589"/>
                  </a:cubicBezTo>
                  <a:cubicBezTo>
                    <a:pt x="2769" y="15017"/>
                    <a:pt x="5538" y="10903"/>
                    <a:pt x="9138" y="7714"/>
                  </a:cubicBezTo>
                  <a:cubicBezTo>
                    <a:pt x="12738" y="4526"/>
                    <a:pt x="17169" y="22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172200" y="63826"/>
              <a:ext cx="44450" cy="12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15429" y="1882"/>
                  </a:moveTo>
                  <a:cubicBezTo>
                    <a:pt x="15943" y="989"/>
                    <a:pt x="16457" y="97"/>
                    <a:pt x="15686" y="7"/>
                  </a:cubicBezTo>
                  <a:cubicBezTo>
                    <a:pt x="14914" y="-82"/>
                    <a:pt x="12857" y="632"/>
                    <a:pt x="10029" y="3131"/>
                  </a:cubicBezTo>
                  <a:cubicBezTo>
                    <a:pt x="7200" y="5630"/>
                    <a:pt x="3600" y="9915"/>
                    <a:pt x="1800" y="12771"/>
                  </a:cubicBezTo>
                  <a:cubicBezTo>
                    <a:pt x="0" y="15627"/>
                    <a:pt x="0" y="17055"/>
                    <a:pt x="0" y="18216"/>
                  </a:cubicBezTo>
                  <a:cubicBezTo>
                    <a:pt x="0" y="19376"/>
                    <a:pt x="0" y="20268"/>
                    <a:pt x="1286" y="20804"/>
                  </a:cubicBezTo>
                  <a:cubicBezTo>
                    <a:pt x="2571" y="21339"/>
                    <a:pt x="5143" y="21518"/>
                    <a:pt x="8743" y="20893"/>
                  </a:cubicBezTo>
                  <a:cubicBezTo>
                    <a:pt x="12343" y="20268"/>
                    <a:pt x="16971" y="18840"/>
                    <a:pt x="21600" y="17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238875" y="106732"/>
              <a:ext cx="19050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6257361" y="36283"/>
              <a:ext cx="46237" cy="1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271" fill="norm" stroke="1" extrusionOk="0">
                  <a:moveTo>
                    <a:pt x="5885" y="4716"/>
                  </a:moveTo>
                  <a:cubicBezTo>
                    <a:pt x="5415" y="3945"/>
                    <a:pt x="4946" y="3173"/>
                    <a:pt x="4711" y="2402"/>
                  </a:cubicBezTo>
                  <a:cubicBezTo>
                    <a:pt x="4476" y="1630"/>
                    <a:pt x="4476" y="859"/>
                    <a:pt x="5885" y="396"/>
                  </a:cubicBezTo>
                  <a:cubicBezTo>
                    <a:pt x="7294" y="-67"/>
                    <a:pt x="10111" y="-221"/>
                    <a:pt x="12928" y="473"/>
                  </a:cubicBezTo>
                  <a:cubicBezTo>
                    <a:pt x="15746" y="1168"/>
                    <a:pt x="18563" y="2710"/>
                    <a:pt x="19033" y="4253"/>
                  </a:cubicBezTo>
                  <a:cubicBezTo>
                    <a:pt x="19502" y="5796"/>
                    <a:pt x="17624" y="7339"/>
                    <a:pt x="15981" y="8419"/>
                  </a:cubicBezTo>
                  <a:cubicBezTo>
                    <a:pt x="14337" y="9499"/>
                    <a:pt x="12928" y="10116"/>
                    <a:pt x="13163" y="10656"/>
                  </a:cubicBezTo>
                  <a:cubicBezTo>
                    <a:pt x="13398" y="11196"/>
                    <a:pt x="15276" y="11659"/>
                    <a:pt x="17154" y="12199"/>
                  </a:cubicBezTo>
                  <a:cubicBezTo>
                    <a:pt x="19033" y="12739"/>
                    <a:pt x="20911" y="13356"/>
                    <a:pt x="20441" y="14668"/>
                  </a:cubicBezTo>
                  <a:cubicBezTo>
                    <a:pt x="19972" y="15979"/>
                    <a:pt x="17154" y="17985"/>
                    <a:pt x="14807" y="19219"/>
                  </a:cubicBezTo>
                  <a:cubicBezTo>
                    <a:pt x="12459" y="20453"/>
                    <a:pt x="10581" y="20916"/>
                    <a:pt x="7763" y="21148"/>
                  </a:cubicBezTo>
                  <a:cubicBezTo>
                    <a:pt x="4946" y="21379"/>
                    <a:pt x="1189" y="21379"/>
                    <a:pt x="250" y="20299"/>
                  </a:cubicBezTo>
                  <a:cubicBezTo>
                    <a:pt x="-689" y="19219"/>
                    <a:pt x="1189" y="17059"/>
                    <a:pt x="3068" y="14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276975" y="27357"/>
              <a:ext cx="85683" cy="19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4" fill="norm" stroke="1" extrusionOk="0">
                  <a:moveTo>
                    <a:pt x="18176" y="0"/>
                  </a:moveTo>
                  <a:cubicBezTo>
                    <a:pt x="19493" y="1609"/>
                    <a:pt x="20810" y="3217"/>
                    <a:pt x="21205" y="5917"/>
                  </a:cubicBezTo>
                  <a:cubicBezTo>
                    <a:pt x="21600" y="8617"/>
                    <a:pt x="21073" y="12409"/>
                    <a:pt x="18966" y="15166"/>
                  </a:cubicBezTo>
                  <a:cubicBezTo>
                    <a:pt x="16859" y="17923"/>
                    <a:pt x="13171" y="19647"/>
                    <a:pt x="10405" y="20566"/>
                  </a:cubicBezTo>
                  <a:cubicBezTo>
                    <a:pt x="7639" y="21485"/>
                    <a:pt x="5795" y="21600"/>
                    <a:pt x="4215" y="21255"/>
                  </a:cubicBezTo>
                  <a:cubicBezTo>
                    <a:pt x="2634" y="20911"/>
                    <a:pt x="1317" y="20106"/>
                    <a:pt x="0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232525" y="46407"/>
              <a:ext cx="18698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4032"/>
                    <a:pt x="21600" y="8064"/>
                    <a:pt x="18758" y="11664"/>
                  </a:cubicBezTo>
                  <a:cubicBezTo>
                    <a:pt x="15916" y="15264"/>
                    <a:pt x="7958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781550" y="306889"/>
              <a:ext cx="361950" cy="3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2084" y="18900"/>
                    <a:pt x="4168" y="16282"/>
                    <a:pt x="6284" y="13991"/>
                  </a:cubicBezTo>
                  <a:cubicBezTo>
                    <a:pt x="8400" y="11700"/>
                    <a:pt x="10547" y="9736"/>
                    <a:pt x="12758" y="7773"/>
                  </a:cubicBezTo>
                  <a:cubicBezTo>
                    <a:pt x="14968" y="5809"/>
                    <a:pt x="17242" y="3845"/>
                    <a:pt x="18600" y="2536"/>
                  </a:cubicBezTo>
                  <a:cubicBezTo>
                    <a:pt x="19958" y="1227"/>
                    <a:pt x="20400" y="573"/>
                    <a:pt x="20811" y="245"/>
                  </a:cubicBezTo>
                  <a:cubicBezTo>
                    <a:pt x="21221" y="-82"/>
                    <a:pt x="21600" y="-82"/>
                    <a:pt x="21600" y="245"/>
                  </a:cubicBezTo>
                  <a:cubicBezTo>
                    <a:pt x="21600" y="573"/>
                    <a:pt x="21221" y="1227"/>
                    <a:pt x="20842" y="1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629362" y="561882"/>
              <a:ext cx="90392" cy="18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82" fill="norm" stroke="1" extrusionOk="0">
                  <a:moveTo>
                    <a:pt x="2210" y="5760"/>
                  </a:moveTo>
                  <a:cubicBezTo>
                    <a:pt x="1457" y="9564"/>
                    <a:pt x="703" y="13369"/>
                    <a:pt x="327" y="15578"/>
                  </a:cubicBezTo>
                  <a:cubicBezTo>
                    <a:pt x="-50" y="17787"/>
                    <a:pt x="-50" y="18401"/>
                    <a:pt x="76" y="19199"/>
                  </a:cubicBezTo>
                  <a:cubicBezTo>
                    <a:pt x="201" y="19996"/>
                    <a:pt x="452" y="20978"/>
                    <a:pt x="955" y="21224"/>
                  </a:cubicBezTo>
                  <a:cubicBezTo>
                    <a:pt x="1457" y="21469"/>
                    <a:pt x="2210" y="20978"/>
                    <a:pt x="2462" y="18830"/>
                  </a:cubicBezTo>
                  <a:cubicBezTo>
                    <a:pt x="2713" y="16683"/>
                    <a:pt x="2462" y="12878"/>
                    <a:pt x="2462" y="9810"/>
                  </a:cubicBezTo>
                  <a:cubicBezTo>
                    <a:pt x="2462" y="6742"/>
                    <a:pt x="2713" y="4410"/>
                    <a:pt x="3466" y="2876"/>
                  </a:cubicBezTo>
                  <a:cubicBezTo>
                    <a:pt x="4220" y="1342"/>
                    <a:pt x="5476" y="605"/>
                    <a:pt x="6857" y="237"/>
                  </a:cubicBezTo>
                  <a:cubicBezTo>
                    <a:pt x="8238" y="-131"/>
                    <a:pt x="9745" y="-131"/>
                    <a:pt x="12131" y="667"/>
                  </a:cubicBezTo>
                  <a:cubicBezTo>
                    <a:pt x="14517" y="1464"/>
                    <a:pt x="17783" y="3060"/>
                    <a:pt x="19541" y="4164"/>
                  </a:cubicBezTo>
                  <a:cubicBezTo>
                    <a:pt x="21299" y="5269"/>
                    <a:pt x="21550" y="5883"/>
                    <a:pt x="21424" y="6619"/>
                  </a:cubicBezTo>
                  <a:cubicBezTo>
                    <a:pt x="21299" y="7355"/>
                    <a:pt x="20797" y="8214"/>
                    <a:pt x="18662" y="8767"/>
                  </a:cubicBezTo>
                  <a:cubicBezTo>
                    <a:pt x="16527" y="9319"/>
                    <a:pt x="12759" y="9564"/>
                    <a:pt x="10499" y="9380"/>
                  </a:cubicBezTo>
                  <a:cubicBezTo>
                    <a:pt x="8238" y="9196"/>
                    <a:pt x="7485" y="8583"/>
                    <a:pt x="6731" y="7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705350" y="643307"/>
              <a:ext cx="92075" cy="9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894"/>
                  </a:moveTo>
                  <a:cubicBezTo>
                    <a:pt x="745" y="5745"/>
                    <a:pt x="1490" y="4596"/>
                    <a:pt x="2483" y="4021"/>
                  </a:cubicBezTo>
                  <a:cubicBezTo>
                    <a:pt x="3476" y="3447"/>
                    <a:pt x="4717" y="3447"/>
                    <a:pt x="6331" y="5055"/>
                  </a:cubicBezTo>
                  <a:cubicBezTo>
                    <a:pt x="7945" y="6664"/>
                    <a:pt x="9931" y="9881"/>
                    <a:pt x="10924" y="12179"/>
                  </a:cubicBezTo>
                  <a:cubicBezTo>
                    <a:pt x="11917" y="14477"/>
                    <a:pt x="11917" y="15855"/>
                    <a:pt x="11421" y="17464"/>
                  </a:cubicBezTo>
                  <a:cubicBezTo>
                    <a:pt x="10924" y="19072"/>
                    <a:pt x="9931" y="20911"/>
                    <a:pt x="9434" y="21255"/>
                  </a:cubicBezTo>
                  <a:cubicBezTo>
                    <a:pt x="8938" y="21600"/>
                    <a:pt x="8938" y="20451"/>
                    <a:pt x="9434" y="17923"/>
                  </a:cubicBezTo>
                  <a:cubicBezTo>
                    <a:pt x="9931" y="15396"/>
                    <a:pt x="10924" y="11489"/>
                    <a:pt x="13034" y="8272"/>
                  </a:cubicBezTo>
                  <a:cubicBezTo>
                    <a:pt x="15145" y="5055"/>
                    <a:pt x="18372" y="25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848696" y="588781"/>
              <a:ext cx="47154" cy="14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19" fill="norm" stroke="1" extrusionOk="0">
                  <a:moveTo>
                    <a:pt x="21386" y="2920"/>
                  </a:moveTo>
                  <a:cubicBezTo>
                    <a:pt x="20906" y="1817"/>
                    <a:pt x="20426" y="713"/>
                    <a:pt x="18986" y="240"/>
                  </a:cubicBezTo>
                  <a:cubicBezTo>
                    <a:pt x="17546" y="-233"/>
                    <a:pt x="15146" y="-75"/>
                    <a:pt x="12266" y="1344"/>
                  </a:cubicBezTo>
                  <a:cubicBezTo>
                    <a:pt x="9386" y="2763"/>
                    <a:pt x="6026" y="5443"/>
                    <a:pt x="3626" y="8123"/>
                  </a:cubicBezTo>
                  <a:cubicBezTo>
                    <a:pt x="1226" y="10803"/>
                    <a:pt x="-214" y="13484"/>
                    <a:pt x="26" y="15770"/>
                  </a:cubicBezTo>
                  <a:cubicBezTo>
                    <a:pt x="266" y="18056"/>
                    <a:pt x="2186" y="19948"/>
                    <a:pt x="5306" y="20658"/>
                  </a:cubicBezTo>
                  <a:cubicBezTo>
                    <a:pt x="8426" y="21367"/>
                    <a:pt x="12746" y="20894"/>
                    <a:pt x="17066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927852" y="590390"/>
              <a:ext cx="60073" cy="13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0" fill="norm" stroke="1" extrusionOk="0">
                  <a:moveTo>
                    <a:pt x="4457" y="5906"/>
                  </a:moveTo>
                  <a:cubicBezTo>
                    <a:pt x="3321" y="10294"/>
                    <a:pt x="2184" y="14681"/>
                    <a:pt x="1426" y="17466"/>
                  </a:cubicBezTo>
                  <a:cubicBezTo>
                    <a:pt x="668" y="20250"/>
                    <a:pt x="289" y="21431"/>
                    <a:pt x="99" y="21516"/>
                  </a:cubicBezTo>
                  <a:cubicBezTo>
                    <a:pt x="-90" y="21600"/>
                    <a:pt x="-90" y="20588"/>
                    <a:pt x="857" y="17972"/>
                  </a:cubicBezTo>
                  <a:cubicBezTo>
                    <a:pt x="1805" y="15356"/>
                    <a:pt x="3699" y="11137"/>
                    <a:pt x="5405" y="8100"/>
                  </a:cubicBezTo>
                  <a:cubicBezTo>
                    <a:pt x="7110" y="5062"/>
                    <a:pt x="8626" y="3206"/>
                    <a:pt x="9952" y="1941"/>
                  </a:cubicBezTo>
                  <a:cubicBezTo>
                    <a:pt x="11278" y="675"/>
                    <a:pt x="12415" y="0"/>
                    <a:pt x="13742" y="0"/>
                  </a:cubicBezTo>
                  <a:cubicBezTo>
                    <a:pt x="15068" y="0"/>
                    <a:pt x="16584" y="675"/>
                    <a:pt x="17721" y="3037"/>
                  </a:cubicBezTo>
                  <a:cubicBezTo>
                    <a:pt x="18857" y="5400"/>
                    <a:pt x="19615" y="9450"/>
                    <a:pt x="19994" y="11981"/>
                  </a:cubicBezTo>
                  <a:cubicBezTo>
                    <a:pt x="20373" y="14512"/>
                    <a:pt x="20373" y="15525"/>
                    <a:pt x="20563" y="16791"/>
                  </a:cubicBezTo>
                  <a:cubicBezTo>
                    <a:pt x="20752" y="18056"/>
                    <a:pt x="21131" y="19575"/>
                    <a:pt x="21321" y="20334"/>
                  </a:cubicBezTo>
                  <a:cubicBezTo>
                    <a:pt x="21510" y="21094"/>
                    <a:pt x="21510" y="21094"/>
                    <a:pt x="21510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949824" y="649657"/>
              <a:ext cx="539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6457"/>
                    <a:pt x="1694" y="11314"/>
                    <a:pt x="5294" y="7714"/>
                  </a:cubicBezTo>
                  <a:cubicBezTo>
                    <a:pt x="8894" y="4114"/>
                    <a:pt x="1524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079999" y="608382"/>
              <a:ext cx="9526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89524" y="567833"/>
              <a:ext cx="71069" cy="14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40" fill="norm" stroke="1" extrusionOk="0">
                  <a:moveTo>
                    <a:pt x="0" y="1810"/>
                  </a:moveTo>
                  <a:cubicBezTo>
                    <a:pt x="953" y="1170"/>
                    <a:pt x="1906" y="530"/>
                    <a:pt x="3176" y="210"/>
                  </a:cubicBezTo>
                  <a:cubicBezTo>
                    <a:pt x="4447" y="-110"/>
                    <a:pt x="6035" y="-110"/>
                    <a:pt x="7782" y="530"/>
                  </a:cubicBezTo>
                  <a:cubicBezTo>
                    <a:pt x="9529" y="1170"/>
                    <a:pt x="11435" y="2450"/>
                    <a:pt x="12388" y="3650"/>
                  </a:cubicBezTo>
                  <a:cubicBezTo>
                    <a:pt x="13341" y="4850"/>
                    <a:pt x="13341" y="5970"/>
                    <a:pt x="12547" y="7010"/>
                  </a:cubicBezTo>
                  <a:cubicBezTo>
                    <a:pt x="11753" y="8050"/>
                    <a:pt x="10165" y="9010"/>
                    <a:pt x="10165" y="9490"/>
                  </a:cubicBezTo>
                  <a:cubicBezTo>
                    <a:pt x="10165" y="9970"/>
                    <a:pt x="11753" y="9970"/>
                    <a:pt x="13818" y="10610"/>
                  </a:cubicBezTo>
                  <a:cubicBezTo>
                    <a:pt x="15882" y="11250"/>
                    <a:pt x="18424" y="12530"/>
                    <a:pt x="19853" y="13970"/>
                  </a:cubicBezTo>
                  <a:cubicBezTo>
                    <a:pt x="21282" y="15410"/>
                    <a:pt x="21600" y="17010"/>
                    <a:pt x="21124" y="18210"/>
                  </a:cubicBezTo>
                  <a:cubicBezTo>
                    <a:pt x="20647" y="19410"/>
                    <a:pt x="19376" y="20210"/>
                    <a:pt x="17788" y="20690"/>
                  </a:cubicBezTo>
                  <a:cubicBezTo>
                    <a:pt x="16200" y="21170"/>
                    <a:pt x="14294" y="21330"/>
                    <a:pt x="12388" y="21410"/>
                  </a:cubicBezTo>
                  <a:cubicBezTo>
                    <a:pt x="10482" y="21490"/>
                    <a:pt x="8576" y="21490"/>
                    <a:pt x="7624" y="20370"/>
                  </a:cubicBezTo>
                  <a:cubicBezTo>
                    <a:pt x="6671" y="19250"/>
                    <a:pt x="6671" y="17010"/>
                    <a:pt x="6671" y="14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178425" y="563932"/>
              <a:ext cx="65484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0286" y="0"/>
                  </a:moveTo>
                  <a:cubicBezTo>
                    <a:pt x="12000" y="0"/>
                    <a:pt x="13714" y="0"/>
                    <a:pt x="15600" y="785"/>
                  </a:cubicBezTo>
                  <a:cubicBezTo>
                    <a:pt x="17486" y="1571"/>
                    <a:pt x="19543" y="3142"/>
                    <a:pt x="20571" y="5433"/>
                  </a:cubicBezTo>
                  <a:cubicBezTo>
                    <a:pt x="21600" y="7724"/>
                    <a:pt x="21600" y="10735"/>
                    <a:pt x="19029" y="13418"/>
                  </a:cubicBezTo>
                  <a:cubicBezTo>
                    <a:pt x="16457" y="16102"/>
                    <a:pt x="11314" y="18458"/>
                    <a:pt x="7714" y="19767"/>
                  </a:cubicBezTo>
                  <a:cubicBezTo>
                    <a:pt x="4114" y="21076"/>
                    <a:pt x="2057" y="213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073650" y="576632"/>
              <a:ext cx="3175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880" y="1636"/>
                  </a:cubicBezTo>
                  <a:cubicBezTo>
                    <a:pt x="9360" y="3273"/>
                    <a:pt x="7920" y="6545"/>
                    <a:pt x="6120" y="10145"/>
                  </a:cubicBezTo>
                  <a:cubicBezTo>
                    <a:pt x="4320" y="13745"/>
                    <a:pt x="216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62363" y="1261491"/>
              <a:ext cx="91713" cy="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5" fill="norm" stroke="1" extrusionOk="0">
                  <a:moveTo>
                    <a:pt x="3639" y="12184"/>
                  </a:moveTo>
                  <a:cubicBezTo>
                    <a:pt x="2894" y="14871"/>
                    <a:pt x="2149" y="17558"/>
                    <a:pt x="1529" y="19211"/>
                  </a:cubicBezTo>
                  <a:cubicBezTo>
                    <a:pt x="908" y="20865"/>
                    <a:pt x="412" y="21485"/>
                    <a:pt x="163" y="21485"/>
                  </a:cubicBezTo>
                  <a:cubicBezTo>
                    <a:pt x="-85" y="21485"/>
                    <a:pt x="-85" y="20865"/>
                    <a:pt x="412" y="18850"/>
                  </a:cubicBezTo>
                  <a:cubicBezTo>
                    <a:pt x="908" y="16834"/>
                    <a:pt x="1901" y="13424"/>
                    <a:pt x="3267" y="10375"/>
                  </a:cubicBezTo>
                  <a:cubicBezTo>
                    <a:pt x="4632" y="7326"/>
                    <a:pt x="6370" y="4639"/>
                    <a:pt x="7612" y="2985"/>
                  </a:cubicBezTo>
                  <a:cubicBezTo>
                    <a:pt x="8853" y="1332"/>
                    <a:pt x="9598" y="712"/>
                    <a:pt x="10591" y="350"/>
                  </a:cubicBezTo>
                  <a:cubicBezTo>
                    <a:pt x="11584" y="-12"/>
                    <a:pt x="12825" y="-115"/>
                    <a:pt x="13818" y="143"/>
                  </a:cubicBezTo>
                  <a:cubicBezTo>
                    <a:pt x="14812" y="402"/>
                    <a:pt x="15556" y="1022"/>
                    <a:pt x="16425" y="3141"/>
                  </a:cubicBezTo>
                  <a:cubicBezTo>
                    <a:pt x="17294" y="5259"/>
                    <a:pt x="18287" y="8876"/>
                    <a:pt x="18784" y="11718"/>
                  </a:cubicBezTo>
                  <a:cubicBezTo>
                    <a:pt x="19281" y="14561"/>
                    <a:pt x="19281" y="16628"/>
                    <a:pt x="19529" y="17971"/>
                  </a:cubicBezTo>
                  <a:cubicBezTo>
                    <a:pt x="19777" y="19315"/>
                    <a:pt x="20274" y="19935"/>
                    <a:pt x="20646" y="19935"/>
                  </a:cubicBezTo>
                  <a:cubicBezTo>
                    <a:pt x="21018" y="19935"/>
                    <a:pt x="21267" y="19315"/>
                    <a:pt x="21515" y="186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77738" y="1379907"/>
              <a:ext cx="66813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081" y="21600"/>
                  </a:moveTo>
                  <a:cubicBezTo>
                    <a:pt x="1393" y="18514"/>
                    <a:pt x="-294" y="15429"/>
                    <a:pt x="43" y="12343"/>
                  </a:cubicBezTo>
                  <a:cubicBezTo>
                    <a:pt x="381" y="9257"/>
                    <a:pt x="2743" y="6171"/>
                    <a:pt x="6625" y="4114"/>
                  </a:cubicBezTo>
                  <a:cubicBezTo>
                    <a:pt x="10506" y="2057"/>
                    <a:pt x="15906" y="1029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50210" y="1277063"/>
              <a:ext cx="81691" cy="14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3" fill="norm" stroke="1" extrusionOk="0">
                  <a:moveTo>
                    <a:pt x="17221" y="13604"/>
                  </a:moveTo>
                  <a:cubicBezTo>
                    <a:pt x="14175" y="10056"/>
                    <a:pt x="11129" y="6507"/>
                    <a:pt x="9744" y="4270"/>
                  </a:cubicBezTo>
                  <a:cubicBezTo>
                    <a:pt x="8360" y="2033"/>
                    <a:pt x="8637" y="1107"/>
                    <a:pt x="9467" y="567"/>
                  </a:cubicBezTo>
                  <a:cubicBezTo>
                    <a:pt x="10298" y="27"/>
                    <a:pt x="11683" y="-127"/>
                    <a:pt x="12929" y="104"/>
                  </a:cubicBezTo>
                  <a:cubicBezTo>
                    <a:pt x="14175" y="336"/>
                    <a:pt x="15283" y="953"/>
                    <a:pt x="15006" y="2804"/>
                  </a:cubicBezTo>
                  <a:cubicBezTo>
                    <a:pt x="14729" y="4656"/>
                    <a:pt x="13067" y="7742"/>
                    <a:pt x="10575" y="10210"/>
                  </a:cubicBezTo>
                  <a:cubicBezTo>
                    <a:pt x="8083" y="12679"/>
                    <a:pt x="4760" y="14530"/>
                    <a:pt x="2683" y="15996"/>
                  </a:cubicBezTo>
                  <a:cubicBezTo>
                    <a:pt x="606" y="17462"/>
                    <a:pt x="-225" y="18542"/>
                    <a:pt x="52" y="19236"/>
                  </a:cubicBezTo>
                  <a:cubicBezTo>
                    <a:pt x="329" y="19930"/>
                    <a:pt x="1713" y="20239"/>
                    <a:pt x="5452" y="20547"/>
                  </a:cubicBezTo>
                  <a:cubicBezTo>
                    <a:pt x="9190" y="20856"/>
                    <a:pt x="15283" y="21164"/>
                    <a:pt x="21375" y="214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574799" y="1289948"/>
              <a:ext cx="20548" cy="1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1554"/>
                  </a:moveTo>
                  <a:cubicBezTo>
                    <a:pt x="2160" y="777"/>
                    <a:pt x="4320" y="0"/>
                    <a:pt x="6480" y="0"/>
                  </a:cubicBezTo>
                  <a:cubicBezTo>
                    <a:pt x="8640" y="0"/>
                    <a:pt x="10800" y="777"/>
                    <a:pt x="13500" y="3652"/>
                  </a:cubicBezTo>
                  <a:cubicBezTo>
                    <a:pt x="16200" y="6527"/>
                    <a:pt x="19440" y="11499"/>
                    <a:pt x="20520" y="14840"/>
                  </a:cubicBezTo>
                  <a:cubicBezTo>
                    <a:pt x="21600" y="18181"/>
                    <a:pt x="20520" y="19891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584659" y="1235742"/>
              <a:ext cx="78446" cy="21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24" fill="norm" stroke="1" extrusionOk="0">
                  <a:moveTo>
                    <a:pt x="763" y="8748"/>
                  </a:moveTo>
                  <a:cubicBezTo>
                    <a:pt x="478" y="6513"/>
                    <a:pt x="194" y="4279"/>
                    <a:pt x="52" y="2896"/>
                  </a:cubicBezTo>
                  <a:cubicBezTo>
                    <a:pt x="-90" y="1512"/>
                    <a:pt x="-90" y="980"/>
                    <a:pt x="2042" y="555"/>
                  </a:cubicBezTo>
                  <a:cubicBezTo>
                    <a:pt x="4173" y="129"/>
                    <a:pt x="8436" y="-190"/>
                    <a:pt x="11705" y="129"/>
                  </a:cubicBezTo>
                  <a:cubicBezTo>
                    <a:pt x="14973" y="448"/>
                    <a:pt x="17247" y="1406"/>
                    <a:pt x="17389" y="2577"/>
                  </a:cubicBezTo>
                  <a:cubicBezTo>
                    <a:pt x="17531" y="3747"/>
                    <a:pt x="15542" y="5130"/>
                    <a:pt x="13836" y="5981"/>
                  </a:cubicBezTo>
                  <a:cubicBezTo>
                    <a:pt x="12131" y="6833"/>
                    <a:pt x="10710" y="7152"/>
                    <a:pt x="9431" y="7471"/>
                  </a:cubicBezTo>
                  <a:cubicBezTo>
                    <a:pt x="8152" y="7790"/>
                    <a:pt x="7015" y="8110"/>
                    <a:pt x="6731" y="8535"/>
                  </a:cubicBezTo>
                  <a:cubicBezTo>
                    <a:pt x="6447" y="8961"/>
                    <a:pt x="7015" y="9493"/>
                    <a:pt x="9147" y="10291"/>
                  </a:cubicBezTo>
                  <a:cubicBezTo>
                    <a:pt x="11278" y="11089"/>
                    <a:pt x="14973" y="12153"/>
                    <a:pt x="17531" y="13483"/>
                  </a:cubicBezTo>
                  <a:cubicBezTo>
                    <a:pt x="20089" y="14813"/>
                    <a:pt x="21510" y="16409"/>
                    <a:pt x="20942" y="17739"/>
                  </a:cubicBezTo>
                  <a:cubicBezTo>
                    <a:pt x="20373" y="19069"/>
                    <a:pt x="17815" y="20133"/>
                    <a:pt x="14831" y="20718"/>
                  </a:cubicBezTo>
                  <a:cubicBezTo>
                    <a:pt x="11847" y="21304"/>
                    <a:pt x="8436" y="21410"/>
                    <a:pt x="6163" y="20878"/>
                  </a:cubicBezTo>
                  <a:cubicBezTo>
                    <a:pt x="3889" y="20346"/>
                    <a:pt x="2752" y="19176"/>
                    <a:pt x="1615" y="180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037165" y="1305286"/>
              <a:ext cx="90086" cy="9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27" fill="norm" stroke="1" extrusionOk="0">
                  <a:moveTo>
                    <a:pt x="13091" y="5172"/>
                  </a:moveTo>
                  <a:cubicBezTo>
                    <a:pt x="12839" y="3563"/>
                    <a:pt x="12588" y="1955"/>
                    <a:pt x="11835" y="921"/>
                  </a:cubicBezTo>
                  <a:cubicBezTo>
                    <a:pt x="11081" y="-113"/>
                    <a:pt x="9826" y="-573"/>
                    <a:pt x="7816" y="1150"/>
                  </a:cubicBezTo>
                  <a:cubicBezTo>
                    <a:pt x="5807" y="2874"/>
                    <a:pt x="3044" y="6780"/>
                    <a:pt x="1537" y="10227"/>
                  </a:cubicBezTo>
                  <a:cubicBezTo>
                    <a:pt x="30" y="13674"/>
                    <a:pt x="-221" y="16661"/>
                    <a:pt x="156" y="18499"/>
                  </a:cubicBezTo>
                  <a:cubicBezTo>
                    <a:pt x="532" y="20338"/>
                    <a:pt x="1537" y="21027"/>
                    <a:pt x="2667" y="21027"/>
                  </a:cubicBezTo>
                  <a:cubicBezTo>
                    <a:pt x="3798" y="21027"/>
                    <a:pt x="5053" y="20338"/>
                    <a:pt x="6309" y="18155"/>
                  </a:cubicBezTo>
                  <a:cubicBezTo>
                    <a:pt x="7565" y="15972"/>
                    <a:pt x="8821" y="12295"/>
                    <a:pt x="9700" y="9882"/>
                  </a:cubicBezTo>
                  <a:cubicBezTo>
                    <a:pt x="10579" y="7470"/>
                    <a:pt x="11081" y="6321"/>
                    <a:pt x="11584" y="6436"/>
                  </a:cubicBezTo>
                  <a:cubicBezTo>
                    <a:pt x="12086" y="6550"/>
                    <a:pt x="12588" y="7929"/>
                    <a:pt x="14221" y="10572"/>
                  </a:cubicBezTo>
                  <a:cubicBezTo>
                    <a:pt x="15853" y="13214"/>
                    <a:pt x="18616" y="17121"/>
                    <a:pt x="21379" y="210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133600" y="1287882"/>
              <a:ext cx="149225" cy="9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4764"/>
                  </a:moveTo>
                  <a:cubicBezTo>
                    <a:pt x="1685" y="5901"/>
                    <a:pt x="3370" y="7038"/>
                    <a:pt x="4749" y="9084"/>
                  </a:cubicBezTo>
                  <a:cubicBezTo>
                    <a:pt x="6128" y="11130"/>
                    <a:pt x="7200" y="14086"/>
                    <a:pt x="7660" y="16133"/>
                  </a:cubicBezTo>
                  <a:cubicBezTo>
                    <a:pt x="8119" y="18179"/>
                    <a:pt x="7966" y="19316"/>
                    <a:pt x="7506" y="20111"/>
                  </a:cubicBezTo>
                  <a:cubicBezTo>
                    <a:pt x="7047" y="20907"/>
                    <a:pt x="6281" y="21362"/>
                    <a:pt x="5668" y="21135"/>
                  </a:cubicBezTo>
                  <a:cubicBezTo>
                    <a:pt x="5055" y="20907"/>
                    <a:pt x="4596" y="19998"/>
                    <a:pt x="4979" y="17383"/>
                  </a:cubicBezTo>
                  <a:cubicBezTo>
                    <a:pt x="5362" y="14768"/>
                    <a:pt x="6587" y="10448"/>
                    <a:pt x="7660" y="8061"/>
                  </a:cubicBezTo>
                  <a:cubicBezTo>
                    <a:pt x="8732" y="5674"/>
                    <a:pt x="9651" y="5219"/>
                    <a:pt x="10494" y="4991"/>
                  </a:cubicBezTo>
                  <a:cubicBezTo>
                    <a:pt x="11336" y="4764"/>
                    <a:pt x="12102" y="4764"/>
                    <a:pt x="12715" y="5219"/>
                  </a:cubicBezTo>
                  <a:cubicBezTo>
                    <a:pt x="13328" y="5674"/>
                    <a:pt x="13787" y="6583"/>
                    <a:pt x="14323" y="6697"/>
                  </a:cubicBezTo>
                  <a:cubicBezTo>
                    <a:pt x="14860" y="6810"/>
                    <a:pt x="15472" y="6128"/>
                    <a:pt x="16009" y="5333"/>
                  </a:cubicBezTo>
                  <a:cubicBezTo>
                    <a:pt x="16545" y="4537"/>
                    <a:pt x="17004" y="3627"/>
                    <a:pt x="17234" y="2604"/>
                  </a:cubicBezTo>
                  <a:cubicBezTo>
                    <a:pt x="17464" y="1581"/>
                    <a:pt x="17464" y="444"/>
                    <a:pt x="17081" y="103"/>
                  </a:cubicBezTo>
                  <a:cubicBezTo>
                    <a:pt x="16698" y="-238"/>
                    <a:pt x="15932" y="217"/>
                    <a:pt x="14860" y="2263"/>
                  </a:cubicBezTo>
                  <a:cubicBezTo>
                    <a:pt x="13787" y="4309"/>
                    <a:pt x="12409" y="7947"/>
                    <a:pt x="11719" y="10335"/>
                  </a:cubicBezTo>
                  <a:cubicBezTo>
                    <a:pt x="11030" y="12722"/>
                    <a:pt x="11030" y="13859"/>
                    <a:pt x="12409" y="14882"/>
                  </a:cubicBezTo>
                  <a:cubicBezTo>
                    <a:pt x="13787" y="15905"/>
                    <a:pt x="16545" y="16815"/>
                    <a:pt x="18306" y="17156"/>
                  </a:cubicBezTo>
                  <a:cubicBezTo>
                    <a:pt x="20068" y="17497"/>
                    <a:pt x="20834" y="17269"/>
                    <a:pt x="21600" y="170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701925" y="1221157"/>
              <a:ext cx="15623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7200" y="2629"/>
                    <a:pt x="14400" y="5257"/>
                    <a:pt x="18000" y="8571"/>
                  </a:cubicBezTo>
                  <a:cubicBezTo>
                    <a:pt x="21600" y="11886"/>
                    <a:pt x="21600" y="15886"/>
                    <a:pt x="20880" y="18171"/>
                  </a:cubicBezTo>
                  <a:cubicBezTo>
                    <a:pt x="20160" y="20457"/>
                    <a:pt x="18720" y="21029"/>
                    <a:pt x="1728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638425" y="1386257"/>
              <a:ext cx="149225" cy="1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0"/>
                  </a:moveTo>
                  <a:cubicBezTo>
                    <a:pt x="1379" y="7200"/>
                    <a:pt x="2757" y="14400"/>
                    <a:pt x="5438" y="18000"/>
                  </a:cubicBezTo>
                  <a:cubicBezTo>
                    <a:pt x="8119" y="21600"/>
                    <a:pt x="12102" y="21600"/>
                    <a:pt x="15013" y="18720"/>
                  </a:cubicBezTo>
                  <a:cubicBezTo>
                    <a:pt x="17923" y="15840"/>
                    <a:pt x="19762" y="1008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143250" y="1252907"/>
              <a:ext cx="31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149600" y="120845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204633" y="1135432"/>
              <a:ext cx="37043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2961"/>
                  </a:moveTo>
                  <a:cubicBezTo>
                    <a:pt x="19749" y="1974"/>
                    <a:pt x="17897" y="987"/>
                    <a:pt x="15429" y="439"/>
                  </a:cubicBezTo>
                  <a:cubicBezTo>
                    <a:pt x="12960" y="-109"/>
                    <a:pt x="9874" y="-219"/>
                    <a:pt x="7406" y="549"/>
                  </a:cubicBezTo>
                  <a:cubicBezTo>
                    <a:pt x="4937" y="1316"/>
                    <a:pt x="3086" y="2961"/>
                    <a:pt x="1851" y="5647"/>
                  </a:cubicBezTo>
                  <a:cubicBezTo>
                    <a:pt x="617" y="8333"/>
                    <a:pt x="0" y="12061"/>
                    <a:pt x="0" y="14857"/>
                  </a:cubicBezTo>
                  <a:cubicBezTo>
                    <a:pt x="0" y="17653"/>
                    <a:pt x="617" y="19517"/>
                    <a:pt x="1234" y="213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184170" y="1271957"/>
              <a:ext cx="8290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4140" y="21600"/>
                  </a:moveTo>
                  <a:cubicBezTo>
                    <a:pt x="2790" y="18189"/>
                    <a:pt x="1440" y="14779"/>
                    <a:pt x="630" y="12126"/>
                  </a:cubicBezTo>
                  <a:cubicBezTo>
                    <a:pt x="-180" y="9474"/>
                    <a:pt x="-450" y="7579"/>
                    <a:pt x="1305" y="5684"/>
                  </a:cubicBezTo>
                  <a:cubicBezTo>
                    <a:pt x="3060" y="3789"/>
                    <a:pt x="6840" y="1895"/>
                    <a:pt x="10485" y="947"/>
                  </a:cubicBezTo>
                  <a:cubicBezTo>
                    <a:pt x="14130" y="0"/>
                    <a:pt x="17640" y="0"/>
                    <a:pt x="2115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670481" y="1119116"/>
              <a:ext cx="59288" cy="23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8" fill="norm" stroke="1" extrusionOk="0">
                  <a:moveTo>
                    <a:pt x="5619" y="10056"/>
                  </a:moveTo>
                  <a:cubicBezTo>
                    <a:pt x="4861" y="12805"/>
                    <a:pt x="4103" y="15554"/>
                    <a:pt x="3914" y="17223"/>
                  </a:cubicBezTo>
                  <a:cubicBezTo>
                    <a:pt x="3724" y="18892"/>
                    <a:pt x="4103" y="19481"/>
                    <a:pt x="3914" y="20120"/>
                  </a:cubicBezTo>
                  <a:cubicBezTo>
                    <a:pt x="3724" y="20758"/>
                    <a:pt x="2967" y="21445"/>
                    <a:pt x="2209" y="21396"/>
                  </a:cubicBezTo>
                  <a:cubicBezTo>
                    <a:pt x="1451" y="21347"/>
                    <a:pt x="693" y="20561"/>
                    <a:pt x="314" y="18156"/>
                  </a:cubicBezTo>
                  <a:cubicBezTo>
                    <a:pt x="-65" y="15750"/>
                    <a:pt x="-65" y="11725"/>
                    <a:pt x="124" y="8829"/>
                  </a:cubicBezTo>
                  <a:cubicBezTo>
                    <a:pt x="314" y="5932"/>
                    <a:pt x="693" y="4165"/>
                    <a:pt x="1451" y="2889"/>
                  </a:cubicBezTo>
                  <a:cubicBezTo>
                    <a:pt x="2209" y="1612"/>
                    <a:pt x="3346" y="827"/>
                    <a:pt x="4861" y="385"/>
                  </a:cubicBezTo>
                  <a:cubicBezTo>
                    <a:pt x="6377" y="-57"/>
                    <a:pt x="8272" y="-155"/>
                    <a:pt x="10735" y="287"/>
                  </a:cubicBezTo>
                  <a:cubicBezTo>
                    <a:pt x="13198" y="729"/>
                    <a:pt x="16230" y="1710"/>
                    <a:pt x="18314" y="3281"/>
                  </a:cubicBezTo>
                  <a:cubicBezTo>
                    <a:pt x="20398" y="4852"/>
                    <a:pt x="21535" y="7012"/>
                    <a:pt x="21156" y="8338"/>
                  </a:cubicBezTo>
                  <a:cubicBezTo>
                    <a:pt x="20777" y="9663"/>
                    <a:pt x="18882" y="10154"/>
                    <a:pt x="16988" y="10400"/>
                  </a:cubicBezTo>
                  <a:cubicBezTo>
                    <a:pt x="15093" y="10645"/>
                    <a:pt x="13198" y="10645"/>
                    <a:pt x="11682" y="10449"/>
                  </a:cubicBezTo>
                  <a:cubicBezTo>
                    <a:pt x="10167" y="10252"/>
                    <a:pt x="9030" y="9860"/>
                    <a:pt x="7893" y="94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727450" y="1208457"/>
              <a:ext cx="66675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45"/>
                  </a:moveTo>
                  <a:cubicBezTo>
                    <a:pt x="0" y="9818"/>
                    <a:pt x="0" y="8591"/>
                    <a:pt x="857" y="7977"/>
                  </a:cubicBezTo>
                  <a:cubicBezTo>
                    <a:pt x="1714" y="7364"/>
                    <a:pt x="3429" y="7364"/>
                    <a:pt x="5314" y="8714"/>
                  </a:cubicBezTo>
                  <a:cubicBezTo>
                    <a:pt x="7200" y="10064"/>
                    <a:pt x="9257" y="12764"/>
                    <a:pt x="10286" y="14727"/>
                  </a:cubicBezTo>
                  <a:cubicBezTo>
                    <a:pt x="11314" y="16691"/>
                    <a:pt x="11314" y="17918"/>
                    <a:pt x="11314" y="19145"/>
                  </a:cubicBezTo>
                  <a:cubicBezTo>
                    <a:pt x="11314" y="20373"/>
                    <a:pt x="11314" y="21600"/>
                    <a:pt x="10800" y="21600"/>
                  </a:cubicBezTo>
                  <a:cubicBezTo>
                    <a:pt x="10286" y="21600"/>
                    <a:pt x="9257" y="20373"/>
                    <a:pt x="9771" y="17182"/>
                  </a:cubicBezTo>
                  <a:cubicBezTo>
                    <a:pt x="10286" y="13991"/>
                    <a:pt x="12343" y="8836"/>
                    <a:pt x="14571" y="5645"/>
                  </a:cubicBezTo>
                  <a:cubicBezTo>
                    <a:pt x="16800" y="2455"/>
                    <a:pt x="19200" y="12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832650" y="1152365"/>
              <a:ext cx="37675" cy="16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5" fill="norm" stroke="1" extrusionOk="0">
                  <a:moveTo>
                    <a:pt x="21359" y="3247"/>
                  </a:moveTo>
                  <a:cubicBezTo>
                    <a:pt x="21359" y="2541"/>
                    <a:pt x="21359" y="1835"/>
                    <a:pt x="20459" y="1200"/>
                  </a:cubicBezTo>
                  <a:cubicBezTo>
                    <a:pt x="19559" y="565"/>
                    <a:pt x="17759" y="0"/>
                    <a:pt x="15959" y="0"/>
                  </a:cubicBezTo>
                  <a:cubicBezTo>
                    <a:pt x="14159" y="0"/>
                    <a:pt x="12359" y="565"/>
                    <a:pt x="9659" y="3035"/>
                  </a:cubicBezTo>
                  <a:cubicBezTo>
                    <a:pt x="6959" y="5506"/>
                    <a:pt x="3359" y="9882"/>
                    <a:pt x="1559" y="12918"/>
                  </a:cubicBezTo>
                  <a:cubicBezTo>
                    <a:pt x="-241" y="15953"/>
                    <a:pt x="-241" y="17647"/>
                    <a:pt x="359" y="18918"/>
                  </a:cubicBezTo>
                  <a:cubicBezTo>
                    <a:pt x="959" y="20188"/>
                    <a:pt x="2159" y="21035"/>
                    <a:pt x="5159" y="21318"/>
                  </a:cubicBezTo>
                  <a:cubicBezTo>
                    <a:pt x="8159" y="21600"/>
                    <a:pt x="12959" y="21318"/>
                    <a:pt x="17759" y="210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907816" y="1155540"/>
              <a:ext cx="60802" cy="14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2" fill="norm" stroke="1" extrusionOk="0">
                  <a:moveTo>
                    <a:pt x="10270" y="6237"/>
                  </a:moveTo>
                  <a:cubicBezTo>
                    <a:pt x="7663" y="10648"/>
                    <a:pt x="5056" y="15059"/>
                    <a:pt x="3194" y="17797"/>
                  </a:cubicBezTo>
                  <a:cubicBezTo>
                    <a:pt x="1332" y="20535"/>
                    <a:pt x="214" y="21600"/>
                    <a:pt x="28" y="21372"/>
                  </a:cubicBezTo>
                  <a:cubicBezTo>
                    <a:pt x="-158" y="21144"/>
                    <a:pt x="587" y="19623"/>
                    <a:pt x="2449" y="16580"/>
                  </a:cubicBezTo>
                  <a:cubicBezTo>
                    <a:pt x="4311" y="13538"/>
                    <a:pt x="7290" y="8975"/>
                    <a:pt x="9339" y="6161"/>
                  </a:cubicBezTo>
                  <a:cubicBezTo>
                    <a:pt x="11387" y="3346"/>
                    <a:pt x="12504" y="2282"/>
                    <a:pt x="13621" y="1445"/>
                  </a:cubicBezTo>
                  <a:cubicBezTo>
                    <a:pt x="14739" y="608"/>
                    <a:pt x="15856" y="0"/>
                    <a:pt x="16973" y="0"/>
                  </a:cubicBezTo>
                  <a:cubicBezTo>
                    <a:pt x="18090" y="0"/>
                    <a:pt x="19208" y="608"/>
                    <a:pt x="19952" y="3118"/>
                  </a:cubicBezTo>
                  <a:cubicBezTo>
                    <a:pt x="20697" y="5628"/>
                    <a:pt x="21070" y="10039"/>
                    <a:pt x="21256" y="13006"/>
                  </a:cubicBezTo>
                  <a:cubicBezTo>
                    <a:pt x="21442" y="15972"/>
                    <a:pt x="21442" y="17493"/>
                    <a:pt x="21256" y="18330"/>
                  </a:cubicBezTo>
                  <a:cubicBezTo>
                    <a:pt x="21070" y="19166"/>
                    <a:pt x="20697" y="19318"/>
                    <a:pt x="20325" y="194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917009" y="1227507"/>
              <a:ext cx="83492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5100" y="21600"/>
                  </a:moveTo>
                  <a:cubicBezTo>
                    <a:pt x="3480" y="19200"/>
                    <a:pt x="1860" y="16800"/>
                    <a:pt x="915" y="13600"/>
                  </a:cubicBezTo>
                  <a:cubicBezTo>
                    <a:pt x="-30" y="10400"/>
                    <a:pt x="-300" y="6400"/>
                    <a:pt x="375" y="4000"/>
                  </a:cubicBezTo>
                  <a:cubicBezTo>
                    <a:pt x="1050" y="1600"/>
                    <a:pt x="2670" y="800"/>
                    <a:pt x="6315" y="400"/>
                  </a:cubicBezTo>
                  <a:cubicBezTo>
                    <a:pt x="9960" y="0"/>
                    <a:pt x="15630" y="0"/>
                    <a:pt x="213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066116" y="1116420"/>
              <a:ext cx="63708" cy="14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59" fill="norm" stroke="1" extrusionOk="0">
                  <a:moveTo>
                    <a:pt x="2479" y="6839"/>
                  </a:moveTo>
                  <a:cubicBezTo>
                    <a:pt x="2479" y="11098"/>
                    <a:pt x="2479" y="15357"/>
                    <a:pt x="2302" y="17867"/>
                  </a:cubicBezTo>
                  <a:cubicBezTo>
                    <a:pt x="2125" y="20377"/>
                    <a:pt x="1770" y="21138"/>
                    <a:pt x="1239" y="21062"/>
                  </a:cubicBezTo>
                  <a:cubicBezTo>
                    <a:pt x="708" y="20986"/>
                    <a:pt x="0" y="20073"/>
                    <a:pt x="0" y="17107"/>
                  </a:cubicBezTo>
                  <a:cubicBezTo>
                    <a:pt x="0" y="14141"/>
                    <a:pt x="708" y="9121"/>
                    <a:pt x="1062" y="6231"/>
                  </a:cubicBezTo>
                  <a:cubicBezTo>
                    <a:pt x="1416" y="3341"/>
                    <a:pt x="1416" y="2580"/>
                    <a:pt x="1948" y="1819"/>
                  </a:cubicBezTo>
                  <a:cubicBezTo>
                    <a:pt x="2479" y="1059"/>
                    <a:pt x="3541" y="298"/>
                    <a:pt x="4957" y="70"/>
                  </a:cubicBezTo>
                  <a:cubicBezTo>
                    <a:pt x="6374" y="-158"/>
                    <a:pt x="8144" y="146"/>
                    <a:pt x="10623" y="1287"/>
                  </a:cubicBezTo>
                  <a:cubicBezTo>
                    <a:pt x="13102" y="2428"/>
                    <a:pt x="16289" y="4405"/>
                    <a:pt x="17528" y="5774"/>
                  </a:cubicBezTo>
                  <a:cubicBezTo>
                    <a:pt x="18767" y="7143"/>
                    <a:pt x="18059" y="7904"/>
                    <a:pt x="16820" y="8436"/>
                  </a:cubicBezTo>
                  <a:cubicBezTo>
                    <a:pt x="15580" y="8969"/>
                    <a:pt x="13810" y="9273"/>
                    <a:pt x="13810" y="9577"/>
                  </a:cubicBezTo>
                  <a:cubicBezTo>
                    <a:pt x="13810" y="9881"/>
                    <a:pt x="15580" y="10186"/>
                    <a:pt x="17351" y="11174"/>
                  </a:cubicBezTo>
                  <a:cubicBezTo>
                    <a:pt x="19121" y="12163"/>
                    <a:pt x="20892" y="13836"/>
                    <a:pt x="21246" y="15434"/>
                  </a:cubicBezTo>
                  <a:cubicBezTo>
                    <a:pt x="21600" y="17031"/>
                    <a:pt x="20538" y="18552"/>
                    <a:pt x="19298" y="19541"/>
                  </a:cubicBezTo>
                  <a:cubicBezTo>
                    <a:pt x="18059" y="20529"/>
                    <a:pt x="16643" y="20986"/>
                    <a:pt x="15049" y="21214"/>
                  </a:cubicBezTo>
                  <a:cubicBezTo>
                    <a:pt x="13456" y="21442"/>
                    <a:pt x="11685" y="21442"/>
                    <a:pt x="10446" y="20910"/>
                  </a:cubicBezTo>
                  <a:cubicBezTo>
                    <a:pt x="9207" y="20377"/>
                    <a:pt x="8498" y="19312"/>
                    <a:pt x="7790" y="182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124325" y="1071932"/>
              <a:ext cx="73888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0952" y="0"/>
                  </a:moveTo>
                  <a:cubicBezTo>
                    <a:pt x="13690" y="710"/>
                    <a:pt x="16428" y="1420"/>
                    <a:pt x="18406" y="3144"/>
                  </a:cubicBezTo>
                  <a:cubicBezTo>
                    <a:pt x="20383" y="4868"/>
                    <a:pt x="21600" y="7606"/>
                    <a:pt x="21144" y="10394"/>
                  </a:cubicBezTo>
                  <a:cubicBezTo>
                    <a:pt x="20687" y="13183"/>
                    <a:pt x="18558" y="16023"/>
                    <a:pt x="14755" y="17899"/>
                  </a:cubicBezTo>
                  <a:cubicBezTo>
                    <a:pt x="10952" y="19775"/>
                    <a:pt x="5476" y="20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327525" y="1181560"/>
              <a:ext cx="82550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92" y="1118"/>
                    <a:pt x="12185" y="-1582"/>
                    <a:pt x="15785" y="1118"/>
                  </a:cubicBezTo>
                  <a:cubicBezTo>
                    <a:pt x="19385" y="3818"/>
                    <a:pt x="2049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348527" y="1221157"/>
              <a:ext cx="105999" cy="1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375" fill="norm" stroke="1" extrusionOk="0">
                  <a:moveTo>
                    <a:pt x="1530" y="0"/>
                  </a:moveTo>
                  <a:cubicBezTo>
                    <a:pt x="674" y="4985"/>
                    <a:pt x="-181" y="9969"/>
                    <a:pt x="33" y="14123"/>
                  </a:cubicBezTo>
                  <a:cubicBezTo>
                    <a:pt x="247" y="18277"/>
                    <a:pt x="1530" y="21600"/>
                    <a:pt x="5272" y="19938"/>
                  </a:cubicBezTo>
                  <a:cubicBezTo>
                    <a:pt x="9015" y="18277"/>
                    <a:pt x="15217" y="11631"/>
                    <a:pt x="21419" y="49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562656" y="1097200"/>
              <a:ext cx="59202" cy="17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26" fill="norm" stroke="1" extrusionOk="0">
                  <a:moveTo>
                    <a:pt x="4482" y="8553"/>
                  </a:moveTo>
                  <a:cubicBezTo>
                    <a:pt x="3346" y="12304"/>
                    <a:pt x="2209" y="16055"/>
                    <a:pt x="1451" y="18318"/>
                  </a:cubicBezTo>
                  <a:cubicBezTo>
                    <a:pt x="693" y="20582"/>
                    <a:pt x="314" y="21358"/>
                    <a:pt x="124" y="21422"/>
                  </a:cubicBezTo>
                  <a:cubicBezTo>
                    <a:pt x="-65" y="21487"/>
                    <a:pt x="-65" y="20840"/>
                    <a:pt x="314" y="18512"/>
                  </a:cubicBezTo>
                  <a:cubicBezTo>
                    <a:pt x="693" y="16184"/>
                    <a:pt x="1451" y="12174"/>
                    <a:pt x="3156" y="9006"/>
                  </a:cubicBezTo>
                  <a:cubicBezTo>
                    <a:pt x="4861" y="5837"/>
                    <a:pt x="7514" y="3509"/>
                    <a:pt x="9598" y="2021"/>
                  </a:cubicBezTo>
                  <a:cubicBezTo>
                    <a:pt x="11682" y="534"/>
                    <a:pt x="13198" y="-113"/>
                    <a:pt x="15472" y="16"/>
                  </a:cubicBezTo>
                  <a:cubicBezTo>
                    <a:pt x="17746" y="146"/>
                    <a:pt x="20777" y="1051"/>
                    <a:pt x="21156" y="2603"/>
                  </a:cubicBezTo>
                  <a:cubicBezTo>
                    <a:pt x="21535" y="4155"/>
                    <a:pt x="19261" y="6354"/>
                    <a:pt x="16230" y="7777"/>
                  </a:cubicBezTo>
                  <a:cubicBezTo>
                    <a:pt x="13198" y="9200"/>
                    <a:pt x="9409" y="9846"/>
                    <a:pt x="6756" y="10105"/>
                  </a:cubicBezTo>
                  <a:cubicBezTo>
                    <a:pt x="4103" y="10364"/>
                    <a:pt x="2588" y="10234"/>
                    <a:pt x="1072" y="101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616450" y="1170357"/>
              <a:ext cx="79375" cy="8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629"/>
                  </a:moveTo>
                  <a:cubicBezTo>
                    <a:pt x="3456" y="5143"/>
                    <a:pt x="6912" y="5657"/>
                    <a:pt x="9072" y="7586"/>
                  </a:cubicBezTo>
                  <a:cubicBezTo>
                    <a:pt x="11232" y="9514"/>
                    <a:pt x="12096" y="12857"/>
                    <a:pt x="12240" y="15171"/>
                  </a:cubicBezTo>
                  <a:cubicBezTo>
                    <a:pt x="12384" y="17486"/>
                    <a:pt x="11808" y="18771"/>
                    <a:pt x="10800" y="19800"/>
                  </a:cubicBezTo>
                  <a:cubicBezTo>
                    <a:pt x="9792" y="20829"/>
                    <a:pt x="8352" y="21600"/>
                    <a:pt x="7344" y="21343"/>
                  </a:cubicBezTo>
                  <a:cubicBezTo>
                    <a:pt x="6336" y="21086"/>
                    <a:pt x="5760" y="19800"/>
                    <a:pt x="6624" y="16843"/>
                  </a:cubicBezTo>
                  <a:cubicBezTo>
                    <a:pt x="7488" y="13886"/>
                    <a:pt x="9792" y="9257"/>
                    <a:pt x="12528" y="6171"/>
                  </a:cubicBezTo>
                  <a:cubicBezTo>
                    <a:pt x="15264" y="3086"/>
                    <a:pt x="18432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754020" y="1110032"/>
              <a:ext cx="5293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21181" y="900"/>
                  </a:moveTo>
                  <a:cubicBezTo>
                    <a:pt x="19487" y="450"/>
                    <a:pt x="17793" y="0"/>
                    <a:pt x="16099" y="0"/>
                  </a:cubicBezTo>
                  <a:cubicBezTo>
                    <a:pt x="14405" y="0"/>
                    <a:pt x="12710" y="450"/>
                    <a:pt x="9957" y="2625"/>
                  </a:cubicBezTo>
                  <a:cubicBezTo>
                    <a:pt x="7205" y="4800"/>
                    <a:pt x="3393" y="8700"/>
                    <a:pt x="1487" y="11700"/>
                  </a:cubicBezTo>
                  <a:cubicBezTo>
                    <a:pt x="-419" y="14700"/>
                    <a:pt x="-419" y="16800"/>
                    <a:pt x="1063" y="18300"/>
                  </a:cubicBezTo>
                  <a:cubicBezTo>
                    <a:pt x="2546" y="19800"/>
                    <a:pt x="5510" y="20700"/>
                    <a:pt x="847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818591" y="1108399"/>
              <a:ext cx="64560" cy="13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12039" y="7616"/>
                  </a:moveTo>
                  <a:cubicBezTo>
                    <a:pt x="8498" y="11707"/>
                    <a:pt x="4957" y="15798"/>
                    <a:pt x="2833" y="18252"/>
                  </a:cubicBezTo>
                  <a:cubicBezTo>
                    <a:pt x="708" y="20707"/>
                    <a:pt x="0" y="21525"/>
                    <a:pt x="0" y="21525"/>
                  </a:cubicBezTo>
                  <a:cubicBezTo>
                    <a:pt x="0" y="21525"/>
                    <a:pt x="708" y="20707"/>
                    <a:pt x="3364" y="17598"/>
                  </a:cubicBezTo>
                  <a:cubicBezTo>
                    <a:pt x="6020" y="14489"/>
                    <a:pt x="10623" y="9089"/>
                    <a:pt x="13279" y="5980"/>
                  </a:cubicBezTo>
                  <a:cubicBezTo>
                    <a:pt x="15934" y="2870"/>
                    <a:pt x="16643" y="2052"/>
                    <a:pt x="17705" y="1316"/>
                  </a:cubicBezTo>
                  <a:cubicBezTo>
                    <a:pt x="18767" y="580"/>
                    <a:pt x="20184" y="-75"/>
                    <a:pt x="20892" y="7"/>
                  </a:cubicBezTo>
                  <a:cubicBezTo>
                    <a:pt x="21600" y="89"/>
                    <a:pt x="21600" y="907"/>
                    <a:pt x="21600" y="4016"/>
                  </a:cubicBezTo>
                  <a:cubicBezTo>
                    <a:pt x="21600" y="7125"/>
                    <a:pt x="21600" y="12525"/>
                    <a:pt x="21069" y="15798"/>
                  </a:cubicBezTo>
                  <a:cubicBezTo>
                    <a:pt x="20538" y="19070"/>
                    <a:pt x="19475" y="20216"/>
                    <a:pt x="18413" y="213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840131" y="1164007"/>
              <a:ext cx="5254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1968" y="21600"/>
                  </a:moveTo>
                  <a:cubicBezTo>
                    <a:pt x="698" y="14400"/>
                    <a:pt x="-573" y="7200"/>
                    <a:pt x="274" y="3600"/>
                  </a:cubicBezTo>
                  <a:cubicBezTo>
                    <a:pt x="1121" y="0"/>
                    <a:pt x="4086" y="0"/>
                    <a:pt x="7898" y="0"/>
                  </a:cubicBezTo>
                  <a:cubicBezTo>
                    <a:pt x="11709" y="0"/>
                    <a:pt x="16368" y="0"/>
                    <a:pt x="21027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927600" y="1087807"/>
              <a:ext cx="323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13745" y="0"/>
                  </a:moveTo>
                  <a:cubicBezTo>
                    <a:pt x="17673" y="4154"/>
                    <a:pt x="21600" y="8308"/>
                    <a:pt x="19309" y="11908"/>
                  </a:cubicBezTo>
                  <a:cubicBezTo>
                    <a:pt x="17018" y="15508"/>
                    <a:pt x="8509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972050" y="1205282"/>
              <a:ext cx="1" cy="3176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054932" y="1059706"/>
              <a:ext cx="62345" cy="18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45" fill="norm" stroke="1" extrusionOk="0">
                  <a:moveTo>
                    <a:pt x="951" y="10683"/>
                  </a:moveTo>
                  <a:cubicBezTo>
                    <a:pt x="1305" y="13892"/>
                    <a:pt x="1660" y="17102"/>
                    <a:pt x="1660" y="19015"/>
                  </a:cubicBezTo>
                  <a:cubicBezTo>
                    <a:pt x="1660" y="20928"/>
                    <a:pt x="1305" y="21545"/>
                    <a:pt x="774" y="21545"/>
                  </a:cubicBezTo>
                  <a:cubicBezTo>
                    <a:pt x="243" y="21545"/>
                    <a:pt x="-465" y="20928"/>
                    <a:pt x="420" y="18459"/>
                  </a:cubicBezTo>
                  <a:cubicBezTo>
                    <a:pt x="1305" y="15991"/>
                    <a:pt x="3784" y="11671"/>
                    <a:pt x="6086" y="8400"/>
                  </a:cubicBezTo>
                  <a:cubicBezTo>
                    <a:pt x="8387" y="5129"/>
                    <a:pt x="10512" y="2907"/>
                    <a:pt x="12283" y="1611"/>
                  </a:cubicBezTo>
                  <a:cubicBezTo>
                    <a:pt x="14053" y="315"/>
                    <a:pt x="15469" y="-55"/>
                    <a:pt x="16886" y="7"/>
                  </a:cubicBezTo>
                  <a:cubicBezTo>
                    <a:pt x="18302" y="68"/>
                    <a:pt x="19719" y="562"/>
                    <a:pt x="20427" y="1673"/>
                  </a:cubicBezTo>
                  <a:cubicBezTo>
                    <a:pt x="21135" y="2784"/>
                    <a:pt x="21135" y="4512"/>
                    <a:pt x="19187" y="5746"/>
                  </a:cubicBezTo>
                  <a:cubicBezTo>
                    <a:pt x="17240" y="6980"/>
                    <a:pt x="13345" y="7721"/>
                    <a:pt x="10689" y="8338"/>
                  </a:cubicBezTo>
                  <a:cubicBezTo>
                    <a:pt x="8033" y="8955"/>
                    <a:pt x="6617" y="9449"/>
                    <a:pt x="5201" y="99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105400" y="1125907"/>
              <a:ext cx="82550" cy="9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09"/>
                  </a:moveTo>
                  <a:cubicBezTo>
                    <a:pt x="1385" y="8009"/>
                    <a:pt x="2769" y="8009"/>
                    <a:pt x="3877" y="8737"/>
                  </a:cubicBezTo>
                  <a:cubicBezTo>
                    <a:pt x="4985" y="9465"/>
                    <a:pt x="5815" y="10921"/>
                    <a:pt x="6508" y="12863"/>
                  </a:cubicBezTo>
                  <a:cubicBezTo>
                    <a:pt x="7200" y="14804"/>
                    <a:pt x="7754" y="17231"/>
                    <a:pt x="7615" y="18930"/>
                  </a:cubicBezTo>
                  <a:cubicBezTo>
                    <a:pt x="7477" y="20629"/>
                    <a:pt x="6646" y="21600"/>
                    <a:pt x="5815" y="21600"/>
                  </a:cubicBezTo>
                  <a:cubicBezTo>
                    <a:pt x="4985" y="21600"/>
                    <a:pt x="4154" y="20629"/>
                    <a:pt x="4292" y="17838"/>
                  </a:cubicBezTo>
                  <a:cubicBezTo>
                    <a:pt x="4431" y="15047"/>
                    <a:pt x="5538" y="10436"/>
                    <a:pt x="8585" y="7160"/>
                  </a:cubicBezTo>
                  <a:cubicBezTo>
                    <a:pt x="11631" y="3883"/>
                    <a:pt x="16615" y="19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203259" y="1085457"/>
              <a:ext cx="51366" cy="1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77" fill="norm" stroke="1" extrusionOk="0">
                  <a:moveTo>
                    <a:pt x="21395" y="2399"/>
                  </a:moveTo>
                  <a:cubicBezTo>
                    <a:pt x="20954" y="1555"/>
                    <a:pt x="20513" y="712"/>
                    <a:pt x="19191" y="290"/>
                  </a:cubicBezTo>
                  <a:cubicBezTo>
                    <a:pt x="17868" y="-132"/>
                    <a:pt x="15664" y="-132"/>
                    <a:pt x="13019" y="543"/>
                  </a:cubicBezTo>
                  <a:cubicBezTo>
                    <a:pt x="10375" y="1218"/>
                    <a:pt x="7289" y="2568"/>
                    <a:pt x="4644" y="5521"/>
                  </a:cubicBezTo>
                  <a:cubicBezTo>
                    <a:pt x="1999" y="8474"/>
                    <a:pt x="-205" y="13030"/>
                    <a:pt x="15" y="16068"/>
                  </a:cubicBezTo>
                  <a:cubicBezTo>
                    <a:pt x="236" y="19105"/>
                    <a:pt x="2881" y="20624"/>
                    <a:pt x="6848" y="21046"/>
                  </a:cubicBezTo>
                  <a:cubicBezTo>
                    <a:pt x="10815" y="21468"/>
                    <a:pt x="16105" y="20793"/>
                    <a:pt x="21395" y="201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302250" y="1110032"/>
              <a:ext cx="25400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141"/>
                    <a:pt x="12600" y="4281"/>
                    <a:pt x="9000" y="7881"/>
                  </a:cubicBezTo>
                  <a:cubicBezTo>
                    <a:pt x="5400" y="11481"/>
                    <a:pt x="2700" y="16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311774" y="1081565"/>
              <a:ext cx="56315" cy="12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51" fill="norm" stroke="1" extrusionOk="0">
                  <a:moveTo>
                    <a:pt x="0" y="7735"/>
                  </a:moveTo>
                  <a:cubicBezTo>
                    <a:pt x="785" y="5150"/>
                    <a:pt x="1571" y="2566"/>
                    <a:pt x="3535" y="1181"/>
                  </a:cubicBezTo>
                  <a:cubicBezTo>
                    <a:pt x="5498" y="-203"/>
                    <a:pt x="8640" y="-388"/>
                    <a:pt x="11389" y="720"/>
                  </a:cubicBezTo>
                  <a:cubicBezTo>
                    <a:pt x="14138" y="1827"/>
                    <a:pt x="16495" y="4227"/>
                    <a:pt x="17280" y="5889"/>
                  </a:cubicBezTo>
                  <a:cubicBezTo>
                    <a:pt x="18065" y="7550"/>
                    <a:pt x="17280" y="8474"/>
                    <a:pt x="15905" y="9304"/>
                  </a:cubicBezTo>
                  <a:cubicBezTo>
                    <a:pt x="14531" y="10135"/>
                    <a:pt x="12567" y="10874"/>
                    <a:pt x="12175" y="11612"/>
                  </a:cubicBezTo>
                  <a:cubicBezTo>
                    <a:pt x="11782" y="12350"/>
                    <a:pt x="12960" y="13089"/>
                    <a:pt x="14531" y="13827"/>
                  </a:cubicBezTo>
                  <a:cubicBezTo>
                    <a:pt x="16102" y="14566"/>
                    <a:pt x="18065" y="15304"/>
                    <a:pt x="19440" y="16227"/>
                  </a:cubicBezTo>
                  <a:cubicBezTo>
                    <a:pt x="20815" y="17150"/>
                    <a:pt x="21600" y="18258"/>
                    <a:pt x="20029" y="19274"/>
                  </a:cubicBezTo>
                  <a:cubicBezTo>
                    <a:pt x="18458" y="20289"/>
                    <a:pt x="14531" y="21212"/>
                    <a:pt x="11193" y="21027"/>
                  </a:cubicBezTo>
                  <a:cubicBezTo>
                    <a:pt x="7855" y="20843"/>
                    <a:pt x="5105" y="19550"/>
                    <a:pt x="3731" y="17797"/>
                  </a:cubicBezTo>
                  <a:cubicBezTo>
                    <a:pt x="2356" y="16043"/>
                    <a:pt x="2356" y="13827"/>
                    <a:pt x="2356" y="116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340350" y="1046532"/>
              <a:ext cx="9498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2678" y="0"/>
                  </a:moveTo>
                  <a:cubicBezTo>
                    <a:pt x="15730" y="1200"/>
                    <a:pt x="18783" y="2400"/>
                    <a:pt x="20191" y="4255"/>
                  </a:cubicBezTo>
                  <a:cubicBezTo>
                    <a:pt x="21600" y="6109"/>
                    <a:pt x="21365" y="8618"/>
                    <a:pt x="19135" y="11236"/>
                  </a:cubicBezTo>
                  <a:cubicBezTo>
                    <a:pt x="16904" y="13855"/>
                    <a:pt x="12678" y="16582"/>
                    <a:pt x="9157" y="18327"/>
                  </a:cubicBezTo>
                  <a:cubicBezTo>
                    <a:pt x="5635" y="20073"/>
                    <a:pt x="2817" y="208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079624" y="1806537"/>
              <a:ext cx="128730" cy="28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2" fill="norm" stroke="1" extrusionOk="0">
                  <a:moveTo>
                    <a:pt x="0" y="21512"/>
                  </a:moveTo>
                  <a:cubicBezTo>
                    <a:pt x="1239" y="19771"/>
                    <a:pt x="2479" y="18031"/>
                    <a:pt x="3984" y="15776"/>
                  </a:cubicBezTo>
                  <a:cubicBezTo>
                    <a:pt x="5489" y="13521"/>
                    <a:pt x="7259" y="10752"/>
                    <a:pt x="9030" y="8417"/>
                  </a:cubicBezTo>
                  <a:cubicBezTo>
                    <a:pt x="10800" y="6083"/>
                    <a:pt x="12570" y="4185"/>
                    <a:pt x="13810" y="2919"/>
                  </a:cubicBezTo>
                  <a:cubicBezTo>
                    <a:pt x="15049" y="1653"/>
                    <a:pt x="15757" y="1020"/>
                    <a:pt x="16643" y="585"/>
                  </a:cubicBezTo>
                  <a:cubicBezTo>
                    <a:pt x="17528" y="149"/>
                    <a:pt x="18590" y="-88"/>
                    <a:pt x="19298" y="31"/>
                  </a:cubicBezTo>
                  <a:cubicBezTo>
                    <a:pt x="20007" y="149"/>
                    <a:pt x="20361" y="624"/>
                    <a:pt x="20715" y="2246"/>
                  </a:cubicBezTo>
                  <a:cubicBezTo>
                    <a:pt x="21069" y="3868"/>
                    <a:pt x="21423" y="6637"/>
                    <a:pt x="21511" y="9288"/>
                  </a:cubicBezTo>
                  <a:cubicBezTo>
                    <a:pt x="21600" y="11938"/>
                    <a:pt x="21423" y="14470"/>
                    <a:pt x="21246" y="170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146299" y="1922832"/>
              <a:ext cx="1143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360726" y="1830291"/>
              <a:ext cx="166574" cy="19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74" fill="norm" stroke="1" extrusionOk="0">
                  <a:moveTo>
                    <a:pt x="3882" y="2142"/>
                  </a:moveTo>
                  <a:cubicBezTo>
                    <a:pt x="3335" y="2490"/>
                    <a:pt x="2788" y="2838"/>
                    <a:pt x="2514" y="3942"/>
                  </a:cubicBezTo>
                  <a:cubicBezTo>
                    <a:pt x="2241" y="5045"/>
                    <a:pt x="2241" y="6903"/>
                    <a:pt x="2241" y="9748"/>
                  </a:cubicBezTo>
                  <a:cubicBezTo>
                    <a:pt x="2241" y="12593"/>
                    <a:pt x="2241" y="16425"/>
                    <a:pt x="2104" y="18632"/>
                  </a:cubicBezTo>
                  <a:cubicBezTo>
                    <a:pt x="1968" y="20838"/>
                    <a:pt x="1694" y="21419"/>
                    <a:pt x="1352" y="21245"/>
                  </a:cubicBezTo>
                  <a:cubicBezTo>
                    <a:pt x="1011" y="21071"/>
                    <a:pt x="601" y="20142"/>
                    <a:pt x="327" y="17529"/>
                  </a:cubicBezTo>
                  <a:cubicBezTo>
                    <a:pt x="54" y="14916"/>
                    <a:pt x="-83" y="10619"/>
                    <a:pt x="54" y="7774"/>
                  </a:cubicBezTo>
                  <a:cubicBezTo>
                    <a:pt x="190" y="4929"/>
                    <a:pt x="601" y="3535"/>
                    <a:pt x="1011" y="2490"/>
                  </a:cubicBezTo>
                  <a:cubicBezTo>
                    <a:pt x="1421" y="1445"/>
                    <a:pt x="1831" y="748"/>
                    <a:pt x="2378" y="342"/>
                  </a:cubicBezTo>
                  <a:cubicBezTo>
                    <a:pt x="2925" y="-65"/>
                    <a:pt x="3608" y="-181"/>
                    <a:pt x="4360" y="400"/>
                  </a:cubicBezTo>
                  <a:cubicBezTo>
                    <a:pt x="5112" y="980"/>
                    <a:pt x="5932" y="2258"/>
                    <a:pt x="7368" y="4754"/>
                  </a:cubicBezTo>
                  <a:cubicBezTo>
                    <a:pt x="8803" y="7251"/>
                    <a:pt x="10854" y="10967"/>
                    <a:pt x="12152" y="13116"/>
                  </a:cubicBezTo>
                  <a:cubicBezTo>
                    <a:pt x="13451" y="15264"/>
                    <a:pt x="13998" y="15845"/>
                    <a:pt x="14545" y="16425"/>
                  </a:cubicBezTo>
                  <a:cubicBezTo>
                    <a:pt x="15092" y="17006"/>
                    <a:pt x="15639" y="17587"/>
                    <a:pt x="16254" y="17877"/>
                  </a:cubicBezTo>
                  <a:cubicBezTo>
                    <a:pt x="16869" y="18167"/>
                    <a:pt x="17552" y="18167"/>
                    <a:pt x="18168" y="17354"/>
                  </a:cubicBezTo>
                  <a:cubicBezTo>
                    <a:pt x="18783" y="16542"/>
                    <a:pt x="19330" y="14916"/>
                    <a:pt x="19808" y="12129"/>
                  </a:cubicBezTo>
                  <a:cubicBezTo>
                    <a:pt x="20287" y="9342"/>
                    <a:pt x="20697" y="5393"/>
                    <a:pt x="20970" y="3187"/>
                  </a:cubicBezTo>
                  <a:cubicBezTo>
                    <a:pt x="21244" y="980"/>
                    <a:pt x="21380" y="516"/>
                    <a:pt x="21517" y="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670175" y="1830757"/>
              <a:ext cx="15875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523"/>
                    <a:pt x="11520" y="7047"/>
                    <a:pt x="15120" y="10647"/>
                  </a:cubicBezTo>
                  <a:cubicBezTo>
                    <a:pt x="18720" y="14247"/>
                    <a:pt x="20160" y="179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660649" y="1763616"/>
              <a:ext cx="152654" cy="24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55" fill="norm" stroke="1" extrusionOk="0">
                  <a:moveTo>
                    <a:pt x="0" y="3100"/>
                  </a:moveTo>
                  <a:cubicBezTo>
                    <a:pt x="147" y="2543"/>
                    <a:pt x="294" y="1987"/>
                    <a:pt x="441" y="1477"/>
                  </a:cubicBezTo>
                  <a:cubicBezTo>
                    <a:pt x="588" y="967"/>
                    <a:pt x="735" y="504"/>
                    <a:pt x="1249" y="226"/>
                  </a:cubicBezTo>
                  <a:cubicBezTo>
                    <a:pt x="1763" y="-52"/>
                    <a:pt x="2645" y="-145"/>
                    <a:pt x="4702" y="365"/>
                  </a:cubicBezTo>
                  <a:cubicBezTo>
                    <a:pt x="6759" y="875"/>
                    <a:pt x="9992" y="1987"/>
                    <a:pt x="13004" y="3563"/>
                  </a:cubicBezTo>
                  <a:cubicBezTo>
                    <a:pt x="16016" y="5139"/>
                    <a:pt x="18808" y="7179"/>
                    <a:pt x="20204" y="9311"/>
                  </a:cubicBezTo>
                  <a:cubicBezTo>
                    <a:pt x="21600" y="11443"/>
                    <a:pt x="21600" y="13668"/>
                    <a:pt x="19690" y="15707"/>
                  </a:cubicBezTo>
                  <a:cubicBezTo>
                    <a:pt x="17780" y="17747"/>
                    <a:pt x="13959" y="19601"/>
                    <a:pt x="10506" y="20528"/>
                  </a:cubicBezTo>
                  <a:cubicBezTo>
                    <a:pt x="7053" y="21455"/>
                    <a:pt x="3967" y="21455"/>
                    <a:pt x="882" y="214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07111" y="2318818"/>
              <a:ext cx="161239" cy="35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9" fill="norm" stroke="1" extrusionOk="0">
                  <a:moveTo>
                    <a:pt x="2873" y="2946"/>
                  </a:moveTo>
                  <a:cubicBezTo>
                    <a:pt x="2449" y="3204"/>
                    <a:pt x="2026" y="3461"/>
                    <a:pt x="1532" y="3493"/>
                  </a:cubicBezTo>
                  <a:cubicBezTo>
                    <a:pt x="1037" y="3525"/>
                    <a:pt x="473" y="3332"/>
                    <a:pt x="190" y="2979"/>
                  </a:cubicBezTo>
                  <a:cubicBezTo>
                    <a:pt x="-92" y="2625"/>
                    <a:pt x="-92" y="2111"/>
                    <a:pt x="402" y="1596"/>
                  </a:cubicBezTo>
                  <a:cubicBezTo>
                    <a:pt x="896" y="1082"/>
                    <a:pt x="1884" y="568"/>
                    <a:pt x="2732" y="279"/>
                  </a:cubicBezTo>
                  <a:cubicBezTo>
                    <a:pt x="3579" y="-11"/>
                    <a:pt x="4284" y="-75"/>
                    <a:pt x="4779" y="86"/>
                  </a:cubicBezTo>
                  <a:cubicBezTo>
                    <a:pt x="5273" y="246"/>
                    <a:pt x="5555" y="632"/>
                    <a:pt x="6190" y="1596"/>
                  </a:cubicBezTo>
                  <a:cubicBezTo>
                    <a:pt x="6826" y="2561"/>
                    <a:pt x="7814" y="4104"/>
                    <a:pt x="8026" y="5936"/>
                  </a:cubicBezTo>
                  <a:cubicBezTo>
                    <a:pt x="8237" y="7768"/>
                    <a:pt x="7673" y="9889"/>
                    <a:pt x="6755" y="11432"/>
                  </a:cubicBezTo>
                  <a:cubicBezTo>
                    <a:pt x="5837" y="12975"/>
                    <a:pt x="4567" y="13939"/>
                    <a:pt x="3579" y="14486"/>
                  </a:cubicBezTo>
                  <a:cubicBezTo>
                    <a:pt x="2590" y="15032"/>
                    <a:pt x="1884" y="15161"/>
                    <a:pt x="1461" y="14936"/>
                  </a:cubicBezTo>
                  <a:cubicBezTo>
                    <a:pt x="1037" y="14711"/>
                    <a:pt x="896" y="14132"/>
                    <a:pt x="1673" y="13039"/>
                  </a:cubicBezTo>
                  <a:cubicBezTo>
                    <a:pt x="2449" y="11946"/>
                    <a:pt x="4143" y="10339"/>
                    <a:pt x="6614" y="8636"/>
                  </a:cubicBezTo>
                  <a:cubicBezTo>
                    <a:pt x="9084" y="6932"/>
                    <a:pt x="12332" y="5132"/>
                    <a:pt x="14520" y="3943"/>
                  </a:cubicBezTo>
                  <a:cubicBezTo>
                    <a:pt x="16708" y="2754"/>
                    <a:pt x="17837" y="2175"/>
                    <a:pt x="18684" y="1757"/>
                  </a:cubicBezTo>
                  <a:cubicBezTo>
                    <a:pt x="19532" y="1339"/>
                    <a:pt x="20096" y="1082"/>
                    <a:pt x="20237" y="1146"/>
                  </a:cubicBezTo>
                  <a:cubicBezTo>
                    <a:pt x="20379" y="1211"/>
                    <a:pt x="20096" y="1596"/>
                    <a:pt x="19037" y="2850"/>
                  </a:cubicBezTo>
                  <a:cubicBezTo>
                    <a:pt x="17979" y="4104"/>
                    <a:pt x="16143" y="6225"/>
                    <a:pt x="14661" y="8443"/>
                  </a:cubicBezTo>
                  <a:cubicBezTo>
                    <a:pt x="13179" y="10661"/>
                    <a:pt x="12049" y="12975"/>
                    <a:pt x="11626" y="15064"/>
                  </a:cubicBezTo>
                  <a:cubicBezTo>
                    <a:pt x="11202" y="17154"/>
                    <a:pt x="11484" y="19018"/>
                    <a:pt x="11837" y="20111"/>
                  </a:cubicBezTo>
                  <a:cubicBezTo>
                    <a:pt x="12190" y="21204"/>
                    <a:pt x="12614" y="21525"/>
                    <a:pt x="13814" y="21461"/>
                  </a:cubicBezTo>
                  <a:cubicBezTo>
                    <a:pt x="15014" y="21396"/>
                    <a:pt x="16990" y="20946"/>
                    <a:pt x="18402" y="20207"/>
                  </a:cubicBezTo>
                  <a:cubicBezTo>
                    <a:pt x="19814" y="19468"/>
                    <a:pt x="20661" y="18439"/>
                    <a:pt x="21508" y="174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28233" y="2526082"/>
              <a:ext cx="106792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658" y="21600"/>
                  </a:moveTo>
                  <a:cubicBezTo>
                    <a:pt x="610" y="21600"/>
                    <a:pt x="-439" y="21600"/>
                    <a:pt x="190" y="20640"/>
                  </a:cubicBezTo>
                  <a:cubicBezTo>
                    <a:pt x="819" y="19680"/>
                    <a:pt x="3126" y="17760"/>
                    <a:pt x="6901" y="14160"/>
                  </a:cubicBezTo>
                  <a:cubicBezTo>
                    <a:pt x="10676" y="10560"/>
                    <a:pt x="15918" y="5280"/>
                    <a:pt x="21161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36600" y="2535607"/>
              <a:ext cx="2222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33475" y="2272784"/>
              <a:ext cx="65820" cy="25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18" fill="norm" stroke="1" extrusionOk="0">
                  <a:moveTo>
                    <a:pt x="0" y="8474"/>
                  </a:moveTo>
                  <a:cubicBezTo>
                    <a:pt x="3771" y="10874"/>
                    <a:pt x="7543" y="13274"/>
                    <a:pt x="9771" y="15319"/>
                  </a:cubicBezTo>
                  <a:cubicBezTo>
                    <a:pt x="12000" y="17363"/>
                    <a:pt x="12686" y="19052"/>
                    <a:pt x="12514" y="20074"/>
                  </a:cubicBezTo>
                  <a:cubicBezTo>
                    <a:pt x="12343" y="21096"/>
                    <a:pt x="11314" y="21452"/>
                    <a:pt x="10286" y="21274"/>
                  </a:cubicBezTo>
                  <a:cubicBezTo>
                    <a:pt x="9257" y="21096"/>
                    <a:pt x="8229" y="20385"/>
                    <a:pt x="7543" y="18385"/>
                  </a:cubicBezTo>
                  <a:cubicBezTo>
                    <a:pt x="6857" y="16385"/>
                    <a:pt x="6514" y="13096"/>
                    <a:pt x="6514" y="10119"/>
                  </a:cubicBezTo>
                  <a:cubicBezTo>
                    <a:pt x="6514" y="7141"/>
                    <a:pt x="6857" y="4474"/>
                    <a:pt x="7714" y="2785"/>
                  </a:cubicBezTo>
                  <a:cubicBezTo>
                    <a:pt x="8571" y="1096"/>
                    <a:pt x="9943" y="385"/>
                    <a:pt x="11657" y="119"/>
                  </a:cubicBezTo>
                  <a:cubicBezTo>
                    <a:pt x="13371" y="-148"/>
                    <a:pt x="15429" y="30"/>
                    <a:pt x="17314" y="696"/>
                  </a:cubicBezTo>
                  <a:cubicBezTo>
                    <a:pt x="19200" y="1363"/>
                    <a:pt x="20914" y="2519"/>
                    <a:pt x="21257" y="3896"/>
                  </a:cubicBezTo>
                  <a:cubicBezTo>
                    <a:pt x="21600" y="5274"/>
                    <a:pt x="20571" y="6874"/>
                    <a:pt x="18857" y="7985"/>
                  </a:cubicBezTo>
                  <a:cubicBezTo>
                    <a:pt x="17143" y="9096"/>
                    <a:pt x="14743" y="9719"/>
                    <a:pt x="12343" y="103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212850" y="2373682"/>
              <a:ext cx="73025" cy="10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12312"/>
                  </a:moveTo>
                  <a:cubicBezTo>
                    <a:pt x="0" y="11232"/>
                    <a:pt x="0" y="10152"/>
                    <a:pt x="783" y="9504"/>
                  </a:cubicBezTo>
                  <a:cubicBezTo>
                    <a:pt x="1565" y="8856"/>
                    <a:pt x="3130" y="8640"/>
                    <a:pt x="5322" y="9396"/>
                  </a:cubicBezTo>
                  <a:cubicBezTo>
                    <a:pt x="7513" y="10152"/>
                    <a:pt x="10330" y="11880"/>
                    <a:pt x="12052" y="13392"/>
                  </a:cubicBezTo>
                  <a:cubicBezTo>
                    <a:pt x="13774" y="14904"/>
                    <a:pt x="14400" y="16200"/>
                    <a:pt x="14713" y="17388"/>
                  </a:cubicBezTo>
                  <a:cubicBezTo>
                    <a:pt x="15026" y="18576"/>
                    <a:pt x="15026" y="19656"/>
                    <a:pt x="14243" y="20412"/>
                  </a:cubicBezTo>
                  <a:cubicBezTo>
                    <a:pt x="13461" y="21168"/>
                    <a:pt x="11896" y="21600"/>
                    <a:pt x="10174" y="19872"/>
                  </a:cubicBezTo>
                  <a:cubicBezTo>
                    <a:pt x="8452" y="18144"/>
                    <a:pt x="6574" y="14256"/>
                    <a:pt x="8452" y="10584"/>
                  </a:cubicBezTo>
                  <a:cubicBezTo>
                    <a:pt x="10330" y="6912"/>
                    <a:pt x="15965" y="3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318448" y="2334737"/>
              <a:ext cx="65852" cy="1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01" fill="norm" stroke="1" extrusionOk="0">
                  <a:moveTo>
                    <a:pt x="21000" y="1331"/>
                  </a:moveTo>
                  <a:cubicBezTo>
                    <a:pt x="16613" y="516"/>
                    <a:pt x="12225" y="-299"/>
                    <a:pt x="8513" y="109"/>
                  </a:cubicBezTo>
                  <a:cubicBezTo>
                    <a:pt x="4800" y="516"/>
                    <a:pt x="1762" y="2146"/>
                    <a:pt x="581" y="4931"/>
                  </a:cubicBezTo>
                  <a:cubicBezTo>
                    <a:pt x="-600" y="7716"/>
                    <a:pt x="75" y="11656"/>
                    <a:pt x="2100" y="14576"/>
                  </a:cubicBezTo>
                  <a:cubicBezTo>
                    <a:pt x="4125" y="17497"/>
                    <a:pt x="7500" y="19399"/>
                    <a:pt x="10875" y="213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403638" y="2322013"/>
              <a:ext cx="61376" cy="1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29" fill="norm" stroke="1" extrusionOk="0">
                  <a:moveTo>
                    <a:pt x="9785" y="6208"/>
                  </a:moveTo>
                  <a:cubicBezTo>
                    <a:pt x="7588" y="8672"/>
                    <a:pt x="5392" y="11136"/>
                    <a:pt x="3927" y="13238"/>
                  </a:cubicBezTo>
                  <a:cubicBezTo>
                    <a:pt x="2463" y="15340"/>
                    <a:pt x="1731" y="17080"/>
                    <a:pt x="1181" y="18312"/>
                  </a:cubicBezTo>
                  <a:cubicBezTo>
                    <a:pt x="632" y="19544"/>
                    <a:pt x="266" y="20269"/>
                    <a:pt x="83" y="20269"/>
                  </a:cubicBezTo>
                  <a:cubicBezTo>
                    <a:pt x="-100" y="20269"/>
                    <a:pt x="-100" y="19544"/>
                    <a:pt x="1364" y="16573"/>
                  </a:cubicBezTo>
                  <a:cubicBezTo>
                    <a:pt x="2829" y="13601"/>
                    <a:pt x="5758" y="8382"/>
                    <a:pt x="7588" y="5410"/>
                  </a:cubicBezTo>
                  <a:cubicBezTo>
                    <a:pt x="9419" y="2438"/>
                    <a:pt x="10151" y="1714"/>
                    <a:pt x="11066" y="1061"/>
                  </a:cubicBezTo>
                  <a:cubicBezTo>
                    <a:pt x="11981" y="409"/>
                    <a:pt x="13080" y="-171"/>
                    <a:pt x="14178" y="46"/>
                  </a:cubicBezTo>
                  <a:cubicBezTo>
                    <a:pt x="15276" y="264"/>
                    <a:pt x="16375" y="1279"/>
                    <a:pt x="17656" y="3888"/>
                  </a:cubicBezTo>
                  <a:cubicBezTo>
                    <a:pt x="18937" y="6497"/>
                    <a:pt x="20402" y="10701"/>
                    <a:pt x="20951" y="13891"/>
                  </a:cubicBezTo>
                  <a:cubicBezTo>
                    <a:pt x="21500" y="17080"/>
                    <a:pt x="21134" y="19255"/>
                    <a:pt x="20768" y="214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416050" y="239273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555749" y="2360982"/>
              <a:ext cx="22226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476"/>
                    <a:pt x="13371" y="8951"/>
                    <a:pt x="11314" y="12259"/>
                  </a:cubicBezTo>
                  <a:cubicBezTo>
                    <a:pt x="9257" y="15568"/>
                    <a:pt x="9257" y="17708"/>
                    <a:pt x="7714" y="19070"/>
                  </a:cubicBezTo>
                  <a:cubicBezTo>
                    <a:pt x="6171" y="20432"/>
                    <a:pt x="3086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543050" y="2323940"/>
              <a:ext cx="81059" cy="14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526" fill="norm" stroke="1" extrusionOk="0">
                  <a:moveTo>
                    <a:pt x="0" y="8236"/>
                  </a:moveTo>
                  <a:cubicBezTo>
                    <a:pt x="0" y="6216"/>
                    <a:pt x="0" y="4196"/>
                    <a:pt x="810" y="2642"/>
                  </a:cubicBezTo>
                  <a:cubicBezTo>
                    <a:pt x="1620" y="1088"/>
                    <a:pt x="3240" y="0"/>
                    <a:pt x="6210" y="0"/>
                  </a:cubicBezTo>
                  <a:cubicBezTo>
                    <a:pt x="9180" y="0"/>
                    <a:pt x="13500" y="1088"/>
                    <a:pt x="15930" y="2409"/>
                  </a:cubicBezTo>
                  <a:cubicBezTo>
                    <a:pt x="18360" y="3729"/>
                    <a:pt x="18900" y="5283"/>
                    <a:pt x="18090" y="6527"/>
                  </a:cubicBezTo>
                  <a:cubicBezTo>
                    <a:pt x="17280" y="7770"/>
                    <a:pt x="15120" y="8702"/>
                    <a:pt x="13365" y="9246"/>
                  </a:cubicBezTo>
                  <a:cubicBezTo>
                    <a:pt x="11610" y="9790"/>
                    <a:pt x="10260" y="9945"/>
                    <a:pt x="10260" y="10178"/>
                  </a:cubicBezTo>
                  <a:cubicBezTo>
                    <a:pt x="10260" y="10412"/>
                    <a:pt x="11610" y="10722"/>
                    <a:pt x="13365" y="11422"/>
                  </a:cubicBezTo>
                  <a:cubicBezTo>
                    <a:pt x="15120" y="12121"/>
                    <a:pt x="17280" y="13209"/>
                    <a:pt x="18900" y="14529"/>
                  </a:cubicBezTo>
                  <a:cubicBezTo>
                    <a:pt x="20520" y="15850"/>
                    <a:pt x="21600" y="17404"/>
                    <a:pt x="19575" y="18803"/>
                  </a:cubicBezTo>
                  <a:cubicBezTo>
                    <a:pt x="17550" y="20201"/>
                    <a:pt x="12420" y="21445"/>
                    <a:pt x="8775" y="21522"/>
                  </a:cubicBezTo>
                  <a:cubicBezTo>
                    <a:pt x="5130" y="21600"/>
                    <a:pt x="2970" y="20512"/>
                    <a:pt x="810" y="194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590674" y="2300657"/>
              <a:ext cx="127264" cy="21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53" fill="norm" stroke="1" extrusionOk="0">
                  <a:moveTo>
                    <a:pt x="11497" y="0"/>
                  </a:moveTo>
                  <a:cubicBezTo>
                    <a:pt x="14981" y="2447"/>
                    <a:pt x="18465" y="4895"/>
                    <a:pt x="20032" y="7448"/>
                  </a:cubicBezTo>
                  <a:cubicBezTo>
                    <a:pt x="21600" y="10002"/>
                    <a:pt x="21252" y="12662"/>
                    <a:pt x="18203" y="15056"/>
                  </a:cubicBezTo>
                  <a:cubicBezTo>
                    <a:pt x="15155" y="17450"/>
                    <a:pt x="9406" y="19578"/>
                    <a:pt x="5923" y="20589"/>
                  </a:cubicBezTo>
                  <a:cubicBezTo>
                    <a:pt x="2439" y="21600"/>
                    <a:pt x="1219" y="21494"/>
                    <a:pt x="0" y="2138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812924" y="2381985"/>
              <a:ext cx="111126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03" y="12582"/>
                    <a:pt x="7406" y="4867"/>
                    <a:pt x="11006" y="1782"/>
                  </a:cubicBezTo>
                  <a:cubicBezTo>
                    <a:pt x="14606" y="-1304"/>
                    <a:pt x="1810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851025" y="2418132"/>
              <a:ext cx="92075" cy="1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2731" y="16200"/>
                    <a:pt x="5462" y="21600"/>
                    <a:pt x="9062" y="19800"/>
                  </a:cubicBezTo>
                  <a:cubicBezTo>
                    <a:pt x="12662" y="18000"/>
                    <a:pt x="17131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064436" y="2249247"/>
              <a:ext cx="79541" cy="23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87" fill="norm" stroke="1" extrusionOk="0">
                  <a:moveTo>
                    <a:pt x="3143" y="10286"/>
                  </a:moveTo>
                  <a:cubicBezTo>
                    <a:pt x="2035" y="10571"/>
                    <a:pt x="928" y="10855"/>
                    <a:pt x="374" y="11234"/>
                  </a:cubicBezTo>
                  <a:cubicBezTo>
                    <a:pt x="-180" y="11613"/>
                    <a:pt x="-180" y="12086"/>
                    <a:pt x="789" y="13460"/>
                  </a:cubicBezTo>
                  <a:cubicBezTo>
                    <a:pt x="1758" y="14834"/>
                    <a:pt x="3697" y="17107"/>
                    <a:pt x="4528" y="18671"/>
                  </a:cubicBezTo>
                  <a:cubicBezTo>
                    <a:pt x="5358" y="20234"/>
                    <a:pt x="5082" y="21086"/>
                    <a:pt x="4528" y="21323"/>
                  </a:cubicBezTo>
                  <a:cubicBezTo>
                    <a:pt x="3974" y="21560"/>
                    <a:pt x="3143" y="21181"/>
                    <a:pt x="2728" y="19523"/>
                  </a:cubicBezTo>
                  <a:cubicBezTo>
                    <a:pt x="2312" y="17865"/>
                    <a:pt x="2312" y="14928"/>
                    <a:pt x="3143" y="11755"/>
                  </a:cubicBezTo>
                  <a:cubicBezTo>
                    <a:pt x="3974" y="8581"/>
                    <a:pt x="5635" y="5171"/>
                    <a:pt x="6882" y="3228"/>
                  </a:cubicBezTo>
                  <a:cubicBezTo>
                    <a:pt x="8128" y="1286"/>
                    <a:pt x="8958" y="813"/>
                    <a:pt x="10205" y="481"/>
                  </a:cubicBezTo>
                  <a:cubicBezTo>
                    <a:pt x="11451" y="149"/>
                    <a:pt x="13112" y="-40"/>
                    <a:pt x="14497" y="7"/>
                  </a:cubicBezTo>
                  <a:cubicBezTo>
                    <a:pt x="15882" y="55"/>
                    <a:pt x="16989" y="339"/>
                    <a:pt x="18374" y="1192"/>
                  </a:cubicBezTo>
                  <a:cubicBezTo>
                    <a:pt x="19758" y="2044"/>
                    <a:pt x="21420" y="3465"/>
                    <a:pt x="20589" y="4886"/>
                  </a:cubicBezTo>
                  <a:cubicBezTo>
                    <a:pt x="19758" y="6307"/>
                    <a:pt x="16435" y="7728"/>
                    <a:pt x="12974" y="8676"/>
                  </a:cubicBezTo>
                  <a:cubicBezTo>
                    <a:pt x="9512" y="9623"/>
                    <a:pt x="5912" y="10097"/>
                    <a:pt x="2312" y="105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111374" y="2354632"/>
              <a:ext cx="117476" cy="11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0106"/>
                  </a:moveTo>
                  <a:cubicBezTo>
                    <a:pt x="1751" y="8719"/>
                    <a:pt x="3503" y="7332"/>
                    <a:pt x="5351" y="6738"/>
                  </a:cubicBezTo>
                  <a:cubicBezTo>
                    <a:pt x="7200" y="6143"/>
                    <a:pt x="9146" y="6341"/>
                    <a:pt x="10703" y="8422"/>
                  </a:cubicBezTo>
                  <a:cubicBezTo>
                    <a:pt x="12259" y="10503"/>
                    <a:pt x="13427" y="14466"/>
                    <a:pt x="13719" y="16844"/>
                  </a:cubicBezTo>
                  <a:cubicBezTo>
                    <a:pt x="14011" y="19222"/>
                    <a:pt x="13427" y="20015"/>
                    <a:pt x="12649" y="20609"/>
                  </a:cubicBezTo>
                  <a:cubicBezTo>
                    <a:pt x="11870" y="21204"/>
                    <a:pt x="10897" y="21600"/>
                    <a:pt x="10216" y="21303"/>
                  </a:cubicBezTo>
                  <a:cubicBezTo>
                    <a:pt x="9535" y="21006"/>
                    <a:pt x="9146" y="20015"/>
                    <a:pt x="9730" y="17240"/>
                  </a:cubicBezTo>
                  <a:cubicBezTo>
                    <a:pt x="10314" y="14466"/>
                    <a:pt x="11870" y="9908"/>
                    <a:pt x="14011" y="6738"/>
                  </a:cubicBezTo>
                  <a:cubicBezTo>
                    <a:pt x="16151" y="3567"/>
                    <a:pt x="18876" y="17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250016" y="2292040"/>
              <a:ext cx="64560" cy="15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036"/>
                  </a:moveTo>
                  <a:cubicBezTo>
                    <a:pt x="19475" y="1316"/>
                    <a:pt x="17351" y="596"/>
                    <a:pt x="15226" y="236"/>
                  </a:cubicBezTo>
                  <a:cubicBezTo>
                    <a:pt x="13102" y="-124"/>
                    <a:pt x="10977" y="-124"/>
                    <a:pt x="8675" y="596"/>
                  </a:cubicBezTo>
                  <a:cubicBezTo>
                    <a:pt x="6374" y="1316"/>
                    <a:pt x="3895" y="2756"/>
                    <a:pt x="2302" y="5276"/>
                  </a:cubicBezTo>
                  <a:cubicBezTo>
                    <a:pt x="708" y="7796"/>
                    <a:pt x="0" y="11396"/>
                    <a:pt x="0" y="13916"/>
                  </a:cubicBezTo>
                  <a:cubicBezTo>
                    <a:pt x="0" y="16436"/>
                    <a:pt x="708" y="17876"/>
                    <a:pt x="2479" y="19100"/>
                  </a:cubicBezTo>
                  <a:cubicBezTo>
                    <a:pt x="4249" y="20324"/>
                    <a:pt x="7082" y="21332"/>
                    <a:pt x="9915" y="21404"/>
                  </a:cubicBezTo>
                  <a:cubicBezTo>
                    <a:pt x="12748" y="21476"/>
                    <a:pt x="15580" y="20612"/>
                    <a:pt x="18413" y="197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337858" y="2300104"/>
              <a:ext cx="65617" cy="16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7419" y="2485"/>
                  </a:moveTo>
                  <a:cubicBezTo>
                    <a:pt x="12890" y="5437"/>
                    <a:pt x="8361" y="8388"/>
                    <a:pt x="5574" y="11071"/>
                  </a:cubicBezTo>
                  <a:cubicBezTo>
                    <a:pt x="2787" y="13755"/>
                    <a:pt x="1742" y="16170"/>
                    <a:pt x="1045" y="17981"/>
                  </a:cubicBezTo>
                  <a:cubicBezTo>
                    <a:pt x="348" y="19792"/>
                    <a:pt x="0" y="20999"/>
                    <a:pt x="0" y="21268"/>
                  </a:cubicBezTo>
                  <a:cubicBezTo>
                    <a:pt x="0" y="21536"/>
                    <a:pt x="348" y="20865"/>
                    <a:pt x="1568" y="18517"/>
                  </a:cubicBezTo>
                  <a:cubicBezTo>
                    <a:pt x="2787" y="16170"/>
                    <a:pt x="4877" y="12145"/>
                    <a:pt x="6794" y="9126"/>
                  </a:cubicBezTo>
                  <a:cubicBezTo>
                    <a:pt x="8710" y="6107"/>
                    <a:pt x="10452" y="4095"/>
                    <a:pt x="12194" y="2552"/>
                  </a:cubicBezTo>
                  <a:cubicBezTo>
                    <a:pt x="13935" y="1009"/>
                    <a:pt x="15677" y="-64"/>
                    <a:pt x="16897" y="3"/>
                  </a:cubicBezTo>
                  <a:cubicBezTo>
                    <a:pt x="18116" y="70"/>
                    <a:pt x="18813" y="1278"/>
                    <a:pt x="19335" y="3760"/>
                  </a:cubicBezTo>
                  <a:cubicBezTo>
                    <a:pt x="19858" y="6242"/>
                    <a:pt x="20206" y="9998"/>
                    <a:pt x="20555" y="12413"/>
                  </a:cubicBezTo>
                  <a:cubicBezTo>
                    <a:pt x="20903" y="14828"/>
                    <a:pt x="21252" y="15901"/>
                    <a:pt x="21600" y="169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352675" y="2364157"/>
              <a:ext cx="825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720"/>
                    <a:pt x="11631" y="15840"/>
                    <a:pt x="15231" y="12240"/>
                  </a:cubicBezTo>
                  <a:cubicBezTo>
                    <a:pt x="18831" y="8640"/>
                    <a:pt x="2021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444750" y="2270585"/>
              <a:ext cx="70508" cy="17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24" fill="norm" stroke="1" extrusionOk="0">
                  <a:moveTo>
                    <a:pt x="6574" y="183"/>
                  </a:moveTo>
                  <a:cubicBezTo>
                    <a:pt x="5009" y="53"/>
                    <a:pt x="3443" y="-76"/>
                    <a:pt x="3443" y="53"/>
                  </a:cubicBezTo>
                  <a:cubicBezTo>
                    <a:pt x="3443" y="183"/>
                    <a:pt x="5009" y="571"/>
                    <a:pt x="8296" y="2187"/>
                  </a:cubicBezTo>
                  <a:cubicBezTo>
                    <a:pt x="11583" y="3804"/>
                    <a:pt x="16591" y="6650"/>
                    <a:pt x="19096" y="9301"/>
                  </a:cubicBezTo>
                  <a:cubicBezTo>
                    <a:pt x="21600" y="11953"/>
                    <a:pt x="21600" y="14410"/>
                    <a:pt x="18000" y="16415"/>
                  </a:cubicBezTo>
                  <a:cubicBezTo>
                    <a:pt x="14400" y="18420"/>
                    <a:pt x="7200" y="19972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552700" y="2411782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663825" y="2251906"/>
              <a:ext cx="76487" cy="20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07" fill="norm" stroke="1" extrusionOk="0">
                  <a:moveTo>
                    <a:pt x="4320" y="8256"/>
                  </a:moveTo>
                  <a:cubicBezTo>
                    <a:pt x="4320" y="11729"/>
                    <a:pt x="4320" y="15203"/>
                    <a:pt x="4320" y="17265"/>
                  </a:cubicBezTo>
                  <a:cubicBezTo>
                    <a:pt x="4320" y="19327"/>
                    <a:pt x="4320" y="19978"/>
                    <a:pt x="3888" y="20521"/>
                  </a:cubicBezTo>
                  <a:cubicBezTo>
                    <a:pt x="3456" y="21064"/>
                    <a:pt x="2592" y="21498"/>
                    <a:pt x="2160" y="21389"/>
                  </a:cubicBezTo>
                  <a:cubicBezTo>
                    <a:pt x="1728" y="21281"/>
                    <a:pt x="1728" y="20630"/>
                    <a:pt x="1872" y="18513"/>
                  </a:cubicBezTo>
                  <a:cubicBezTo>
                    <a:pt x="2016" y="16396"/>
                    <a:pt x="2304" y="12815"/>
                    <a:pt x="2880" y="9721"/>
                  </a:cubicBezTo>
                  <a:cubicBezTo>
                    <a:pt x="3456" y="6628"/>
                    <a:pt x="4320" y="4023"/>
                    <a:pt x="5184" y="2503"/>
                  </a:cubicBezTo>
                  <a:cubicBezTo>
                    <a:pt x="6048" y="983"/>
                    <a:pt x="6912" y="549"/>
                    <a:pt x="8064" y="278"/>
                  </a:cubicBezTo>
                  <a:cubicBezTo>
                    <a:pt x="9216" y="7"/>
                    <a:pt x="10656" y="-102"/>
                    <a:pt x="12672" y="115"/>
                  </a:cubicBezTo>
                  <a:cubicBezTo>
                    <a:pt x="14688" y="332"/>
                    <a:pt x="17280" y="875"/>
                    <a:pt x="19008" y="1743"/>
                  </a:cubicBezTo>
                  <a:cubicBezTo>
                    <a:pt x="20736" y="2612"/>
                    <a:pt x="21600" y="3806"/>
                    <a:pt x="19872" y="5108"/>
                  </a:cubicBezTo>
                  <a:cubicBezTo>
                    <a:pt x="18144" y="6411"/>
                    <a:pt x="13824" y="7822"/>
                    <a:pt x="10080" y="8473"/>
                  </a:cubicBezTo>
                  <a:cubicBezTo>
                    <a:pt x="6336" y="9124"/>
                    <a:pt x="3168" y="9016"/>
                    <a:pt x="0" y="89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734525" y="2341932"/>
              <a:ext cx="81700" cy="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1" fill="norm" stroke="1" extrusionOk="0">
                  <a:moveTo>
                    <a:pt x="1439" y="6480"/>
                  </a:moveTo>
                  <a:cubicBezTo>
                    <a:pt x="608" y="5280"/>
                    <a:pt x="-223" y="4080"/>
                    <a:pt x="54" y="3600"/>
                  </a:cubicBezTo>
                  <a:cubicBezTo>
                    <a:pt x="331" y="3120"/>
                    <a:pt x="1715" y="3360"/>
                    <a:pt x="3792" y="5040"/>
                  </a:cubicBezTo>
                  <a:cubicBezTo>
                    <a:pt x="5869" y="6720"/>
                    <a:pt x="8639" y="9840"/>
                    <a:pt x="10023" y="12600"/>
                  </a:cubicBezTo>
                  <a:cubicBezTo>
                    <a:pt x="11408" y="15360"/>
                    <a:pt x="11408" y="17760"/>
                    <a:pt x="10854" y="19320"/>
                  </a:cubicBezTo>
                  <a:cubicBezTo>
                    <a:pt x="10300" y="20880"/>
                    <a:pt x="9192" y="21600"/>
                    <a:pt x="8500" y="21240"/>
                  </a:cubicBezTo>
                  <a:cubicBezTo>
                    <a:pt x="7808" y="20880"/>
                    <a:pt x="7531" y="19440"/>
                    <a:pt x="8362" y="16680"/>
                  </a:cubicBezTo>
                  <a:cubicBezTo>
                    <a:pt x="9192" y="13920"/>
                    <a:pt x="11131" y="9840"/>
                    <a:pt x="13485" y="6840"/>
                  </a:cubicBezTo>
                  <a:cubicBezTo>
                    <a:pt x="15839" y="3840"/>
                    <a:pt x="18608" y="1920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883756" y="2271141"/>
              <a:ext cx="68994" cy="14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68" fill="norm" stroke="1" extrusionOk="0">
                  <a:moveTo>
                    <a:pt x="21335" y="2957"/>
                  </a:moveTo>
                  <a:cubicBezTo>
                    <a:pt x="20680" y="2174"/>
                    <a:pt x="20026" y="1392"/>
                    <a:pt x="18062" y="766"/>
                  </a:cubicBezTo>
                  <a:cubicBezTo>
                    <a:pt x="16099" y="140"/>
                    <a:pt x="12826" y="-330"/>
                    <a:pt x="9880" y="296"/>
                  </a:cubicBezTo>
                  <a:cubicBezTo>
                    <a:pt x="6935" y="922"/>
                    <a:pt x="4317" y="2644"/>
                    <a:pt x="2517" y="5618"/>
                  </a:cubicBezTo>
                  <a:cubicBezTo>
                    <a:pt x="717" y="8592"/>
                    <a:pt x="-265" y="12818"/>
                    <a:pt x="62" y="15713"/>
                  </a:cubicBezTo>
                  <a:cubicBezTo>
                    <a:pt x="390" y="18609"/>
                    <a:pt x="2026" y="20174"/>
                    <a:pt x="4808" y="20722"/>
                  </a:cubicBezTo>
                  <a:cubicBezTo>
                    <a:pt x="7590" y="21270"/>
                    <a:pt x="11517" y="20800"/>
                    <a:pt x="15444" y="2033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992307" y="2294307"/>
              <a:ext cx="1759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1800"/>
                    <a:pt x="8415" y="3600"/>
                    <a:pt x="4603" y="6930"/>
                  </a:cubicBezTo>
                  <a:cubicBezTo>
                    <a:pt x="792" y="10260"/>
                    <a:pt x="-479" y="15120"/>
                    <a:pt x="156" y="17820"/>
                  </a:cubicBezTo>
                  <a:cubicBezTo>
                    <a:pt x="792" y="20520"/>
                    <a:pt x="3333" y="21060"/>
                    <a:pt x="587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984752" y="2250401"/>
              <a:ext cx="77921" cy="18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5" fill="norm" stroke="1" extrusionOk="0">
                  <a:moveTo>
                    <a:pt x="785" y="4009"/>
                  </a:moveTo>
                  <a:cubicBezTo>
                    <a:pt x="500" y="3392"/>
                    <a:pt x="216" y="2775"/>
                    <a:pt x="74" y="2096"/>
                  </a:cubicBezTo>
                  <a:cubicBezTo>
                    <a:pt x="-68" y="1417"/>
                    <a:pt x="-68" y="677"/>
                    <a:pt x="643" y="306"/>
                  </a:cubicBezTo>
                  <a:cubicBezTo>
                    <a:pt x="1353" y="-64"/>
                    <a:pt x="2774" y="-64"/>
                    <a:pt x="4906" y="121"/>
                  </a:cubicBezTo>
                  <a:cubicBezTo>
                    <a:pt x="7037" y="306"/>
                    <a:pt x="9879" y="677"/>
                    <a:pt x="12153" y="1849"/>
                  </a:cubicBezTo>
                  <a:cubicBezTo>
                    <a:pt x="14427" y="3022"/>
                    <a:pt x="16132" y="4997"/>
                    <a:pt x="15990" y="6478"/>
                  </a:cubicBezTo>
                  <a:cubicBezTo>
                    <a:pt x="15848" y="7959"/>
                    <a:pt x="13858" y="8946"/>
                    <a:pt x="12153" y="9563"/>
                  </a:cubicBezTo>
                  <a:cubicBezTo>
                    <a:pt x="10448" y="10181"/>
                    <a:pt x="9027" y="10427"/>
                    <a:pt x="9169" y="10674"/>
                  </a:cubicBezTo>
                  <a:cubicBezTo>
                    <a:pt x="9311" y="10921"/>
                    <a:pt x="11016" y="11168"/>
                    <a:pt x="13148" y="11600"/>
                  </a:cubicBezTo>
                  <a:cubicBezTo>
                    <a:pt x="15279" y="12032"/>
                    <a:pt x="17837" y="12649"/>
                    <a:pt x="19400" y="13575"/>
                  </a:cubicBezTo>
                  <a:cubicBezTo>
                    <a:pt x="20964" y="14501"/>
                    <a:pt x="21532" y="15735"/>
                    <a:pt x="20111" y="17031"/>
                  </a:cubicBezTo>
                  <a:cubicBezTo>
                    <a:pt x="18690" y="18327"/>
                    <a:pt x="15279" y="19685"/>
                    <a:pt x="12721" y="20487"/>
                  </a:cubicBezTo>
                  <a:cubicBezTo>
                    <a:pt x="10164" y="21289"/>
                    <a:pt x="8458" y="21536"/>
                    <a:pt x="6895" y="21104"/>
                  </a:cubicBezTo>
                  <a:cubicBezTo>
                    <a:pt x="5332" y="20672"/>
                    <a:pt x="3911" y="19561"/>
                    <a:pt x="3200" y="18574"/>
                  </a:cubicBezTo>
                  <a:cubicBezTo>
                    <a:pt x="2490" y="17586"/>
                    <a:pt x="2490" y="16722"/>
                    <a:pt x="2490" y="158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082925" y="2240332"/>
              <a:ext cx="534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271" y="0"/>
                  </a:moveTo>
                  <a:cubicBezTo>
                    <a:pt x="3388" y="0"/>
                    <a:pt x="5506" y="0"/>
                    <a:pt x="7624" y="129"/>
                  </a:cubicBezTo>
                  <a:cubicBezTo>
                    <a:pt x="9741" y="257"/>
                    <a:pt x="11859" y="514"/>
                    <a:pt x="14824" y="2186"/>
                  </a:cubicBezTo>
                  <a:cubicBezTo>
                    <a:pt x="17788" y="3857"/>
                    <a:pt x="21600" y="6943"/>
                    <a:pt x="21388" y="10093"/>
                  </a:cubicBezTo>
                  <a:cubicBezTo>
                    <a:pt x="21176" y="13243"/>
                    <a:pt x="16941" y="16457"/>
                    <a:pt x="13765" y="18386"/>
                  </a:cubicBezTo>
                  <a:cubicBezTo>
                    <a:pt x="10588" y="20314"/>
                    <a:pt x="8471" y="20957"/>
                    <a:pt x="6353" y="21279"/>
                  </a:cubicBezTo>
                  <a:cubicBezTo>
                    <a:pt x="4235" y="21600"/>
                    <a:pt x="211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117850" y="2446707"/>
              <a:ext cx="6985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505200" y="2243507"/>
              <a:ext cx="23125" cy="17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395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0" y="13768"/>
                  </a:cubicBezTo>
                  <a:cubicBezTo>
                    <a:pt x="0" y="16926"/>
                    <a:pt x="0" y="17937"/>
                    <a:pt x="1409" y="18947"/>
                  </a:cubicBezTo>
                  <a:cubicBezTo>
                    <a:pt x="2817" y="19958"/>
                    <a:pt x="5635" y="20968"/>
                    <a:pt x="8922" y="21284"/>
                  </a:cubicBezTo>
                  <a:cubicBezTo>
                    <a:pt x="12209" y="21600"/>
                    <a:pt x="15965" y="21221"/>
                    <a:pt x="18313" y="20400"/>
                  </a:cubicBezTo>
                  <a:cubicBezTo>
                    <a:pt x="20661" y="19579"/>
                    <a:pt x="21600" y="18316"/>
                    <a:pt x="18783" y="16989"/>
                  </a:cubicBezTo>
                  <a:cubicBezTo>
                    <a:pt x="15965" y="15663"/>
                    <a:pt x="9391" y="14274"/>
                    <a:pt x="2817" y="128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460184" y="2218361"/>
              <a:ext cx="184716" cy="16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1" fill="norm" stroke="1" extrusionOk="0">
                  <a:moveTo>
                    <a:pt x="1177" y="12768"/>
                  </a:moveTo>
                  <a:cubicBezTo>
                    <a:pt x="560" y="13035"/>
                    <a:pt x="-57" y="13302"/>
                    <a:pt x="5" y="13435"/>
                  </a:cubicBezTo>
                  <a:cubicBezTo>
                    <a:pt x="66" y="13568"/>
                    <a:pt x="807" y="13568"/>
                    <a:pt x="2720" y="12702"/>
                  </a:cubicBezTo>
                  <a:cubicBezTo>
                    <a:pt x="4633" y="11835"/>
                    <a:pt x="7719" y="10102"/>
                    <a:pt x="10064" y="8035"/>
                  </a:cubicBezTo>
                  <a:cubicBezTo>
                    <a:pt x="12409" y="5968"/>
                    <a:pt x="14014" y="3568"/>
                    <a:pt x="14878" y="2035"/>
                  </a:cubicBezTo>
                  <a:cubicBezTo>
                    <a:pt x="15742" y="502"/>
                    <a:pt x="15865" y="-165"/>
                    <a:pt x="15989" y="35"/>
                  </a:cubicBezTo>
                  <a:cubicBezTo>
                    <a:pt x="16112" y="235"/>
                    <a:pt x="16236" y="1302"/>
                    <a:pt x="16174" y="3768"/>
                  </a:cubicBezTo>
                  <a:cubicBezTo>
                    <a:pt x="16112" y="6235"/>
                    <a:pt x="15865" y="10102"/>
                    <a:pt x="15372" y="13102"/>
                  </a:cubicBezTo>
                  <a:cubicBezTo>
                    <a:pt x="14878" y="16102"/>
                    <a:pt x="14137" y="18235"/>
                    <a:pt x="13582" y="19568"/>
                  </a:cubicBezTo>
                  <a:cubicBezTo>
                    <a:pt x="13026" y="20902"/>
                    <a:pt x="12656" y="21435"/>
                    <a:pt x="12471" y="21302"/>
                  </a:cubicBezTo>
                  <a:cubicBezTo>
                    <a:pt x="12286" y="21168"/>
                    <a:pt x="12286" y="20368"/>
                    <a:pt x="12656" y="19235"/>
                  </a:cubicBezTo>
                  <a:cubicBezTo>
                    <a:pt x="13026" y="18102"/>
                    <a:pt x="13767" y="16635"/>
                    <a:pt x="14569" y="15568"/>
                  </a:cubicBezTo>
                  <a:cubicBezTo>
                    <a:pt x="15372" y="14502"/>
                    <a:pt x="16236" y="13835"/>
                    <a:pt x="16914" y="13902"/>
                  </a:cubicBezTo>
                  <a:cubicBezTo>
                    <a:pt x="17593" y="13968"/>
                    <a:pt x="18087" y="14768"/>
                    <a:pt x="18828" y="15968"/>
                  </a:cubicBezTo>
                  <a:cubicBezTo>
                    <a:pt x="19568" y="17168"/>
                    <a:pt x="20556" y="18768"/>
                    <a:pt x="21543" y="203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654425" y="2302616"/>
              <a:ext cx="175185" cy="8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1" fill="norm" stroke="1" extrusionOk="0">
                  <a:moveTo>
                    <a:pt x="0" y="17995"/>
                  </a:moveTo>
                  <a:cubicBezTo>
                    <a:pt x="1552" y="15190"/>
                    <a:pt x="3104" y="12384"/>
                    <a:pt x="4074" y="10421"/>
                  </a:cubicBezTo>
                  <a:cubicBezTo>
                    <a:pt x="5044" y="8457"/>
                    <a:pt x="5432" y="7335"/>
                    <a:pt x="5691" y="6073"/>
                  </a:cubicBezTo>
                  <a:cubicBezTo>
                    <a:pt x="5950" y="4810"/>
                    <a:pt x="6079" y="3408"/>
                    <a:pt x="5691" y="2987"/>
                  </a:cubicBezTo>
                  <a:cubicBezTo>
                    <a:pt x="5303" y="2566"/>
                    <a:pt x="4398" y="3127"/>
                    <a:pt x="3622" y="4670"/>
                  </a:cubicBezTo>
                  <a:cubicBezTo>
                    <a:pt x="2846" y="6213"/>
                    <a:pt x="2199" y="8738"/>
                    <a:pt x="2134" y="11683"/>
                  </a:cubicBezTo>
                  <a:cubicBezTo>
                    <a:pt x="2069" y="14629"/>
                    <a:pt x="2587" y="17995"/>
                    <a:pt x="3557" y="19257"/>
                  </a:cubicBezTo>
                  <a:cubicBezTo>
                    <a:pt x="4527" y="20519"/>
                    <a:pt x="5950" y="19678"/>
                    <a:pt x="7114" y="17995"/>
                  </a:cubicBezTo>
                  <a:cubicBezTo>
                    <a:pt x="8278" y="16312"/>
                    <a:pt x="9183" y="13787"/>
                    <a:pt x="9765" y="11823"/>
                  </a:cubicBezTo>
                  <a:cubicBezTo>
                    <a:pt x="10347" y="9860"/>
                    <a:pt x="10606" y="8457"/>
                    <a:pt x="10541" y="9018"/>
                  </a:cubicBezTo>
                  <a:cubicBezTo>
                    <a:pt x="10477" y="9579"/>
                    <a:pt x="10089" y="12104"/>
                    <a:pt x="9895" y="14067"/>
                  </a:cubicBezTo>
                  <a:cubicBezTo>
                    <a:pt x="9701" y="16031"/>
                    <a:pt x="9701" y="17434"/>
                    <a:pt x="9895" y="17574"/>
                  </a:cubicBezTo>
                  <a:cubicBezTo>
                    <a:pt x="10089" y="17714"/>
                    <a:pt x="10477" y="16592"/>
                    <a:pt x="11253" y="13787"/>
                  </a:cubicBezTo>
                  <a:cubicBezTo>
                    <a:pt x="12029" y="10982"/>
                    <a:pt x="13193" y="6493"/>
                    <a:pt x="14551" y="3688"/>
                  </a:cubicBezTo>
                  <a:cubicBezTo>
                    <a:pt x="15909" y="883"/>
                    <a:pt x="17461" y="-239"/>
                    <a:pt x="18754" y="42"/>
                  </a:cubicBezTo>
                  <a:cubicBezTo>
                    <a:pt x="20048" y="322"/>
                    <a:pt x="21083" y="2005"/>
                    <a:pt x="21341" y="5091"/>
                  </a:cubicBezTo>
                  <a:cubicBezTo>
                    <a:pt x="21600" y="8177"/>
                    <a:pt x="21083" y="12665"/>
                    <a:pt x="20501" y="15610"/>
                  </a:cubicBezTo>
                  <a:cubicBezTo>
                    <a:pt x="19919" y="18556"/>
                    <a:pt x="19272" y="19958"/>
                    <a:pt x="18625" y="213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202514" y="2218107"/>
              <a:ext cx="90086" cy="21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50" fill="norm" stroke="1" extrusionOk="0">
                  <a:moveTo>
                    <a:pt x="7063" y="8341"/>
                  </a:moveTo>
                  <a:cubicBezTo>
                    <a:pt x="5556" y="9517"/>
                    <a:pt x="4049" y="10693"/>
                    <a:pt x="3170" y="12671"/>
                  </a:cubicBezTo>
                  <a:cubicBezTo>
                    <a:pt x="2291" y="14650"/>
                    <a:pt x="2039" y="17430"/>
                    <a:pt x="1663" y="19141"/>
                  </a:cubicBezTo>
                  <a:cubicBezTo>
                    <a:pt x="1286" y="20851"/>
                    <a:pt x="784" y="21493"/>
                    <a:pt x="407" y="21547"/>
                  </a:cubicBezTo>
                  <a:cubicBezTo>
                    <a:pt x="30" y="21600"/>
                    <a:pt x="-221" y="21065"/>
                    <a:pt x="281" y="19515"/>
                  </a:cubicBezTo>
                  <a:cubicBezTo>
                    <a:pt x="784" y="17964"/>
                    <a:pt x="2039" y="15398"/>
                    <a:pt x="3923" y="12457"/>
                  </a:cubicBezTo>
                  <a:cubicBezTo>
                    <a:pt x="5807" y="9517"/>
                    <a:pt x="8319" y="6202"/>
                    <a:pt x="9951" y="4277"/>
                  </a:cubicBezTo>
                  <a:cubicBezTo>
                    <a:pt x="11584" y="2352"/>
                    <a:pt x="12337" y="1818"/>
                    <a:pt x="13467" y="1230"/>
                  </a:cubicBezTo>
                  <a:cubicBezTo>
                    <a:pt x="14598" y="642"/>
                    <a:pt x="16105" y="0"/>
                    <a:pt x="17235" y="0"/>
                  </a:cubicBezTo>
                  <a:cubicBezTo>
                    <a:pt x="18365" y="0"/>
                    <a:pt x="19119" y="642"/>
                    <a:pt x="19872" y="2780"/>
                  </a:cubicBezTo>
                  <a:cubicBezTo>
                    <a:pt x="20626" y="4919"/>
                    <a:pt x="21379" y="8554"/>
                    <a:pt x="21379" y="11228"/>
                  </a:cubicBezTo>
                  <a:cubicBezTo>
                    <a:pt x="21379" y="13901"/>
                    <a:pt x="20626" y="15612"/>
                    <a:pt x="19872" y="173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222750" y="2326057"/>
              <a:ext cx="730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517460" y="2204842"/>
              <a:ext cx="79941" cy="1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6" fill="norm" stroke="1" extrusionOk="0">
                  <a:moveTo>
                    <a:pt x="20615" y="18191"/>
                  </a:moveTo>
                  <a:cubicBezTo>
                    <a:pt x="18342" y="15650"/>
                    <a:pt x="16068" y="13108"/>
                    <a:pt x="15073" y="10408"/>
                  </a:cubicBezTo>
                  <a:cubicBezTo>
                    <a:pt x="14079" y="7708"/>
                    <a:pt x="14363" y="4850"/>
                    <a:pt x="15215" y="2944"/>
                  </a:cubicBezTo>
                  <a:cubicBezTo>
                    <a:pt x="16068" y="1038"/>
                    <a:pt x="17489" y="85"/>
                    <a:pt x="18342" y="5"/>
                  </a:cubicBezTo>
                  <a:cubicBezTo>
                    <a:pt x="19194" y="-74"/>
                    <a:pt x="19479" y="720"/>
                    <a:pt x="18768" y="3261"/>
                  </a:cubicBezTo>
                  <a:cubicBezTo>
                    <a:pt x="18057" y="5802"/>
                    <a:pt x="16352" y="10091"/>
                    <a:pt x="13652" y="13108"/>
                  </a:cubicBezTo>
                  <a:cubicBezTo>
                    <a:pt x="10952" y="16126"/>
                    <a:pt x="7257" y="17873"/>
                    <a:pt x="4557" y="18985"/>
                  </a:cubicBezTo>
                  <a:cubicBezTo>
                    <a:pt x="1857" y="20097"/>
                    <a:pt x="152" y="20573"/>
                    <a:pt x="10" y="20811"/>
                  </a:cubicBezTo>
                  <a:cubicBezTo>
                    <a:pt x="-132" y="21050"/>
                    <a:pt x="1289" y="21050"/>
                    <a:pt x="5126" y="21129"/>
                  </a:cubicBezTo>
                  <a:cubicBezTo>
                    <a:pt x="8963" y="21208"/>
                    <a:pt x="15215" y="21367"/>
                    <a:pt x="21468" y="2152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825999" y="2162082"/>
              <a:ext cx="112053" cy="19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0" fill="norm" stroke="1" extrusionOk="0">
                  <a:moveTo>
                    <a:pt x="7873" y="6566"/>
                  </a:moveTo>
                  <a:cubicBezTo>
                    <a:pt x="7065" y="9736"/>
                    <a:pt x="6258" y="12905"/>
                    <a:pt x="5854" y="15195"/>
                  </a:cubicBezTo>
                  <a:cubicBezTo>
                    <a:pt x="5450" y="17484"/>
                    <a:pt x="5450" y="18892"/>
                    <a:pt x="5350" y="19890"/>
                  </a:cubicBezTo>
                  <a:cubicBezTo>
                    <a:pt x="5249" y="20888"/>
                    <a:pt x="5047" y="21475"/>
                    <a:pt x="4845" y="21416"/>
                  </a:cubicBezTo>
                  <a:cubicBezTo>
                    <a:pt x="4643" y="21358"/>
                    <a:pt x="4441" y="20653"/>
                    <a:pt x="4239" y="18071"/>
                  </a:cubicBezTo>
                  <a:cubicBezTo>
                    <a:pt x="4037" y="15488"/>
                    <a:pt x="3836" y="11027"/>
                    <a:pt x="3735" y="8034"/>
                  </a:cubicBezTo>
                  <a:cubicBezTo>
                    <a:pt x="3634" y="5040"/>
                    <a:pt x="3634" y="3514"/>
                    <a:pt x="3735" y="2399"/>
                  </a:cubicBezTo>
                  <a:cubicBezTo>
                    <a:pt x="3836" y="1284"/>
                    <a:pt x="4037" y="579"/>
                    <a:pt x="4946" y="227"/>
                  </a:cubicBezTo>
                  <a:cubicBezTo>
                    <a:pt x="5854" y="-125"/>
                    <a:pt x="7469" y="-125"/>
                    <a:pt x="9387" y="638"/>
                  </a:cubicBezTo>
                  <a:cubicBezTo>
                    <a:pt x="11305" y="1401"/>
                    <a:pt x="13525" y="2927"/>
                    <a:pt x="14837" y="4277"/>
                  </a:cubicBezTo>
                  <a:cubicBezTo>
                    <a:pt x="16150" y="5627"/>
                    <a:pt x="16553" y="6801"/>
                    <a:pt x="16351" y="7623"/>
                  </a:cubicBezTo>
                  <a:cubicBezTo>
                    <a:pt x="16150" y="8445"/>
                    <a:pt x="15342" y="8914"/>
                    <a:pt x="14030" y="9325"/>
                  </a:cubicBezTo>
                  <a:cubicBezTo>
                    <a:pt x="12718" y="9736"/>
                    <a:pt x="10901" y="10088"/>
                    <a:pt x="10396" y="10440"/>
                  </a:cubicBezTo>
                  <a:cubicBezTo>
                    <a:pt x="9892" y="10792"/>
                    <a:pt x="10699" y="11145"/>
                    <a:pt x="12718" y="12084"/>
                  </a:cubicBezTo>
                  <a:cubicBezTo>
                    <a:pt x="14736" y="13023"/>
                    <a:pt x="17966" y="14549"/>
                    <a:pt x="19682" y="15723"/>
                  </a:cubicBezTo>
                  <a:cubicBezTo>
                    <a:pt x="21398" y="16897"/>
                    <a:pt x="21600" y="17718"/>
                    <a:pt x="21196" y="18364"/>
                  </a:cubicBezTo>
                  <a:cubicBezTo>
                    <a:pt x="20793" y="19010"/>
                    <a:pt x="19783" y="19479"/>
                    <a:pt x="17361" y="19949"/>
                  </a:cubicBezTo>
                  <a:cubicBezTo>
                    <a:pt x="14938" y="20418"/>
                    <a:pt x="11103" y="20888"/>
                    <a:pt x="8075" y="20947"/>
                  </a:cubicBezTo>
                  <a:cubicBezTo>
                    <a:pt x="5047" y="21005"/>
                    <a:pt x="2826" y="20653"/>
                    <a:pt x="1615" y="20066"/>
                  </a:cubicBezTo>
                  <a:cubicBezTo>
                    <a:pt x="404" y="19479"/>
                    <a:pt x="202" y="18658"/>
                    <a:pt x="0" y="178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202120" y="2233741"/>
              <a:ext cx="93780" cy="9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24" fill="norm" stroke="1" extrusionOk="0">
                  <a:moveTo>
                    <a:pt x="17137" y="6872"/>
                  </a:moveTo>
                  <a:cubicBezTo>
                    <a:pt x="16895" y="5281"/>
                    <a:pt x="16652" y="3689"/>
                    <a:pt x="16167" y="2439"/>
                  </a:cubicBezTo>
                  <a:cubicBezTo>
                    <a:pt x="15681" y="1188"/>
                    <a:pt x="14953" y="279"/>
                    <a:pt x="13982" y="51"/>
                  </a:cubicBezTo>
                  <a:cubicBezTo>
                    <a:pt x="13012" y="-176"/>
                    <a:pt x="11798" y="279"/>
                    <a:pt x="9614" y="2780"/>
                  </a:cubicBezTo>
                  <a:cubicBezTo>
                    <a:pt x="7430" y="5281"/>
                    <a:pt x="4275" y="9828"/>
                    <a:pt x="2454" y="12898"/>
                  </a:cubicBezTo>
                  <a:cubicBezTo>
                    <a:pt x="634" y="15967"/>
                    <a:pt x="149" y="17559"/>
                    <a:pt x="27" y="18923"/>
                  </a:cubicBezTo>
                  <a:cubicBezTo>
                    <a:pt x="-94" y="20287"/>
                    <a:pt x="149" y="21424"/>
                    <a:pt x="1726" y="21424"/>
                  </a:cubicBezTo>
                  <a:cubicBezTo>
                    <a:pt x="3304" y="21424"/>
                    <a:pt x="6216" y="20287"/>
                    <a:pt x="8279" y="18468"/>
                  </a:cubicBezTo>
                  <a:cubicBezTo>
                    <a:pt x="10342" y="16649"/>
                    <a:pt x="11555" y="14148"/>
                    <a:pt x="12526" y="12329"/>
                  </a:cubicBezTo>
                  <a:cubicBezTo>
                    <a:pt x="13497" y="10510"/>
                    <a:pt x="14225" y="9373"/>
                    <a:pt x="14589" y="9373"/>
                  </a:cubicBezTo>
                  <a:cubicBezTo>
                    <a:pt x="14953" y="9373"/>
                    <a:pt x="14953" y="10510"/>
                    <a:pt x="15317" y="12102"/>
                  </a:cubicBezTo>
                  <a:cubicBezTo>
                    <a:pt x="15681" y="13693"/>
                    <a:pt x="16409" y="15740"/>
                    <a:pt x="17502" y="16877"/>
                  </a:cubicBezTo>
                  <a:cubicBezTo>
                    <a:pt x="18594" y="18013"/>
                    <a:pt x="20050" y="18241"/>
                    <a:pt x="21506" y="184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305425" y="2235215"/>
              <a:ext cx="174625" cy="10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3565"/>
                  </a:moveTo>
                  <a:cubicBezTo>
                    <a:pt x="262" y="2506"/>
                    <a:pt x="524" y="1447"/>
                    <a:pt x="982" y="706"/>
                  </a:cubicBezTo>
                  <a:cubicBezTo>
                    <a:pt x="1440" y="-35"/>
                    <a:pt x="2095" y="-459"/>
                    <a:pt x="3273" y="812"/>
                  </a:cubicBezTo>
                  <a:cubicBezTo>
                    <a:pt x="4451" y="2082"/>
                    <a:pt x="6153" y="5047"/>
                    <a:pt x="6938" y="8435"/>
                  </a:cubicBezTo>
                  <a:cubicBezTo>
                    <a:pt x="7724" y="11823"/>
                    <a:pt x="7593" y="15635"/>
                    <a:pt x="7265" y="17859"/>
                  </a:cubicBezTo>
                  <a:cubicBezTo>
                    <a:pt x="6938" y="20082"/>
                    <a:pt x="6415" y="20717"/>
                    <a:pt x="5825" y="20929"/>
                  </a:cubicBezTo>
                  <a:cubicBezTo>
                    <a:pt x="5236" y="21141"/>
                    <a:pt x="4582" y="20929"/>
                    <a:pt x="4320" y="19235"/>
                  </a:cubicBezTo>
                  <a:cubicBezTo>
                    <a:pt x="4058" y="17541"/>
                    <a:pt x="4189" y="14365"/>
                    <a:pt x="5367" y="10976"/>
                  </a:cubicBezTo>
                  <a:cubicBezTo>
                    <a:pt x="6545" y="7588"/>
                    <a:pt x="8771" y="3988"/>
                    <a:pt x="10342" y="2082"/>
                  </a:cubicBezTo>
                  <a:cubicBezTo>
                    <a:pt x="11913" y="176"/>
                    <a:pt x="12829" y="-35"/>
                    <a:pt x="13353" y="388"/>
                  </a:cubicBezTo>
                  <a:cubicBezTo>
                    <a:pt x="13876" y="812"/>
                    <a:pt x="14007" y="1870"/>
                    <a:pt x="14400" y="2612"/>
                  </a:cubicBezTo>
                  <a:cubicBezTo>
                    <a:pt x="14793" y="3353"/>
                    <a:pt x="15447" y="3776"/>
                    <a:pt x="15971" y="3353"/>
                  </a:cubicBezTo>
                  <a:cubicBezTo>
                    <a:pt x="16495" y="2929"/>
                    <a:pt x="16887" y="1659"/>
                    <a:pt x="16756" y="1129"/>
                  </a:cubicBezTo>
                  <a:cubicBezTo>
                    <a:pt x="16625" y="600"/>
                    <a:pt x="15971" y="812"/>
                    <a:pt x="14989" y="1870"/>
                  </a:cubicBezTo>
                  <a:cubicBezTo>
                    <a:pt x="14007" y="2929"/>
                    <a:pt x="12698" y="4835"/>
                    <a:pt x="11978" y="6423"/>
                  </a:cubicBezTo>
                  <a:cubicBezTo>
                    <a:pt x="11258" y="8012"/>
                    <a:pt x="11127" y="9282"/>
                    <a:pt x="11651" y="10447"/>
                  </a:cubicBezTo>
                  <a:cubicBezTo>
                    <a:pt x="12175" y="11612"/>
                    <a:pt x="13353" y="12670"/>
                    <a:pt x="15120" y="13094"/>
                  </a:cubicBezTo>
                  <a:cubicBezTo>
                    <a:pt x="16887" y="13517"/>
                    <a:pt x="19244" y="13306"/>
                    <a:pt x="21600" y="130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794375" y="2145082"/>
              <a:ext cx="22225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12"/>
                    <a:pt x="21600" y="6425"/>
                    <a:pt x="18000" y="10025"/>
                  </a:cubicBezTo>
                  <a:cubicBezTo>
                    <a:pt x="14400" y="13625"/>
                    <a:pt x="7200" y="17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705475" y="2342782"/>
              <a:ext cx="184150" cy="1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731" y="11153"/>
                    <a:pt x="5462" y="2153"/>
                    <a:pt x="9062" y="353"/>
                  </a:cubicBezTo>
                  <a:cubicBezTo>
                    <a:pt x="12662" y="-1447"/>
                    <a:pt x="17131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37048" y="1900739"/>
              <a:ext cx="5683666" cy="97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2" fill="norm" stroke="1" extrusionOk="0">
                  <a:moveTo>
                    <a:pt x="1476" y="5397"/>
                  </a:moveTo>
                  <a:cubicBezTo>
                    <a:pt x="1379" y="5327"/>
                    <a:pt x="1283" y="5257"/>
                    <a:pt x="1162" y="5187"/>
                  </a:cubicBezTo>
                  <a:cubicBezTo>
                    <a:pt x="1041" y="5116"/>
                    <a:pt x="897" y="5046"/>
                    <a:pt x="754" y="5070"/>
                  </a:cubicBezTo>
                  <a:cubicBezTo>
                    <a:pt x="611" y="5093"/>
                    <a:pt x="470" y="5210"/>
                    <a:pt x="366" y="5315"/>
                  </a:cubicBezTo>
                  <a:cubicBezTo>
                    <a:pt x="261" y="5420"/>
                    <a:pt x="193" y="5514"/>
                    <a:pt x="143" y="5701"/>
                  </a:cubicBezTo>
                  <a:cubicBezTo>
                    <a:pt x="93" y="5888"/>
                    <a:pt x="60" y="6168"/>
                    <a:pt x="46" y="6718"/>
                  </a:cubicBezTo>
                  <a:cubicBezTo>
                    <a:pt x="32" y="7267"/>
                    <a:pt x="36" y="8085"/>
                    <a:pt x="44" y="8950"/>
                  </a:cubicBezTo>
                  <a:cubicBezTo>
                    <a:pt x="52" y="9815"/>
                    <a:pt x="64" y="10727"/>
                    <a:pt x="72" y="11627"/>
                  </a:cubicBezTo>
                  <a:cubicBezTo>
                    <a:pt x="80" y="12527"/>
                    <a:pt x="84" y="13415"/>
                    <a:pt x="88" y="14292"/>
                  </a:cubicBezTo>
                  <a:cubicBezTo>
                    <a:pt x="93" y="15168"/>
                    <a:pt x="97" y="16033"/>
                    <a:pt x="93" y="16887"/>
                  </a:cubicBezTo>
                  <a:cubicBezTo>
                    <a:pt x="88" y="17740"/>
                    <a:pt x="76" y="18581"/>
                    <a:pt x="60" y="19236"/>
                  </a:cubicBezTo>
                  <a:cubicBezTo>
                    <a:pt x="44" y="19891"/>
                    <a:pt x="24" y="20358"/>
                    <a:pt x="12" y="20709"/>
                  </a:cubicBezTo>
                  <a:cubicBezTo>
                    <a:pt x="0" y="21059"/>
                    <a:pt x="-4" y="21293"/>
                    <a:pt x="4" y="21422"/>
                  </a:cubicBezTo>
                  <a:cubicBezTo>
                    <a:pt x="12" y="21550"/>
                    <a:pt x="32" y="21574"/>
                    <a:pt x="109" y="21585"/>
                  </a:cubicBezTo>
                  <a:cubicBezTo>
                    <a:pt x="185" y="21597"/>
                    <a:pt x="318" y="21597"/>
                    <a:pt x="448" y="21562"/>
                  </a:cubicBezTo>
                  <a:cubicBezTo>
                    <a:pt x="579" y="21527"/>
                    <a:pt x="708" y="21457"/>
                    <a:pt x="852" y="21387"/>
                  </a:cubicBezTo>
                  <a:cubicBezTo>
                    <a:pt x="997" y="21316"/>
                    <a:pt x="1158" y="21246"/>
                    <a:pt x="1307" y="21188"/>
                  </a:cubicBezTo>
                  <a:cubicBezTo>
                    <a:pt x="1456" y="21129"/>
                    <a:pt x="1592" y="21083"/>
                    <a:pt x="1739" y="21048"/>
                  </a:cubicBezTo>
                  <a:cubicBezTo>
                    <a:pt x="1886" y="21013"/>
                    <a:pt x="2043" y="20989"/>
                    <a:pt x="2203" y="20978"/>
                  </a:cubicBezTo>
                  <a:cubicBezTo>
                    <a:pt x="2364" y="20966"/>
                    <a:pt x="2529" y="20966"/>
                    <a:pt x="2678" y="20954"/>
                  </a:cubicBezTo>
                  <a:cubicBezTo>
                    <a:pt x="2827" y="20942"/>
                    <a:pt x="2959" y="20919"/>
                    <a:pt x="3098" y="20896"/>
                  </a:cubicBezTo>
                  <a:cubicBezTo>
                    <a:pt x="3237" y="20872"/>
                    <a:pt x="3382" y="20849"/>
                    <a:pt x="3524" y="20837"/>
                  </a:cubicBezTo>
                  <a:cubicBezTo>
                    <a:pt x="3667" y="20826"/>
                    <a:pt x="3808" y="20826"/>
                    <a:pt x="3957" y="20814"/>
                  </a:cubicBezTo>
                  <a:cubicBezTo>
                    <a:pt x="4105" y="20802"/>
                    <a:pt x="4262" y="20779"/>
                    <a:pt x="4417" y="20755"/>
                  </a:cubicBezTo>
                  <a:cubicBezTo>
                    <a:pt x="4572" y="20732"/>
                    <a:pt x="4725" y="20709"/>
                    <a:pt x="4883" y="20697"/>
                  </a:cubicBezTo>
                  <a:cubicBezTo>
                    <a:pt x="5042" y="20685"/>
                    <a:pt x="5207" y="20685"/>
                    <a:pt x="5372" y="20662"/>
                  </a:cubicBezTo>
                  <a:cubicBezTo>
                    <a:pt x="5537" y="20639"/>
                    <a:pt x="5702" y="20592"/>
                    <a:pt x="5872" y="20557"/>
                  </a:cubicBezTo>
                  <a:cubicBezTo>
                    <a:pt x="6043" y="20522"/>
                    <a:pt x="6220" y="20498"/>
                    <a:pt x="6371" y="20475"/>
                  </a:cubicBezTo>
                  <a:cubicBezTo>
                    <a:pt x="6522" y="20452"/>
                    <a:pt x="6646" y="20428"/>
                    <a:pt x="6769" y="20405"/>
                  </a:cubicBezTo>
                  <a:cubicBezTo>
                    <a:pt x="6892" y="20381"/>
                    <a:pt x="7012" y="20358"/>
                    <a:pt x="7133" y="20335"/>
                  </a:cubicBezTo>
                  <a:cubicBezTo>
                    <a:pt x="7254" y="20311"/>
                    <a:pt x="7374" y="20288"/>
                    <a:pt x="7497" y="20265"/>
                  </a:cubicBezTo>
                  <a:cubicBezTo>
                    <a:pt x="7620" y="20241"/>
                    <a:pt x="7744" y="20218"/>
                    <a:pt x="7867" y="20194"/>
                  </a:cubicBezTo>
                  <a:cubicBezTo>
                    <a:pt x="7989" y="20171"/>
                    <a:pt x="8110" y="20148"/>
                    <a:pt x="8231" y="20124"/>
                  </a:cubicBezTo>
                  <a:cubicBezTo>
                    <a:pt x="8351" y="20101"/>
                    <a:pt x="8472" y="20078"/>
                    <a:pt x="8593" y="20054"/>
                  </a:cubicBezTo>
                  <a:cubicBezTo>
                    <a:pt x="8713" y="20031"/>
                    <a:pt x="8834" y="20007"/>
                    <a:pt x="8954" y="19984"/>
                  </a:cubicBezTo>
                  <a:cubicBezTo>
                    <a:pt x="9075" y="19961"/>
                    <a:pt x="9196" y="19937"/>
                    <a:pt x="9346" y="19914"/>
                  </a:cubicBezTo>
                  <a:cubicBezTo>
                    <a:pt x="9497" y="19891"/>
                    <a:pt x="9678" y="19867"/>
                    <a:pt x="9831" y="19855"/>
                  </a:cubicBezTo>
                  <a:cubicBezTo>
                    <a:pt x="9984" y="19844"/>
                    <a:pt x="10108" y="19844"/>
                    <a:pt x="10233" y="19832"/>
                  </a:cubicBezTo>
                  <a:cubicBezTo>
                    <a:pt x="10358" y="19820"/>
                    <a:pt x="10482" y="19797"/>
                    <a:pt x="10609" y="19785"/>
                  </a:cubicBezTo>
                  <a:cubicBezTo>
                    <a:pt x="10736" y="19774"/>
                    <a:pt x="10864" y="19774"/>
                    <a:pt x="11021" y="19762"/>
                  </a:cubicBezTo>
                  <a:cubicBezTo>
                    <a:pt x="11178" y="19750"/>
                    <a:pt x="11363" y="19727"/>
                    <a:pt x="11518" y="19715"/>
                  </a:cubicBezTo>
                  <a:cubicBezTo>
                    <a:pt x="11673" y="19703"/>
                    <a:pt x="11797" y="19703"/>
                    <a:pt x="11920" y="19692"/>
                  </a:cubicBezTo>
                  <a:cubicBezTo>
                    <a:pt x="12042" y="19680"/>
                    <a:pt x="12163" y="19657"/>
                    <a:pt x="12286" y="19645"/>
                  </a:cubicBezTo>
                  <a:cubicBezTo>
                    <a:pt x="12408" y="19633"/>
                    <a:pt x="12533" y="19633"/>
                    <a:pt x="12660" y="19622"/>
                  </a:cubicBezTo>
                  <a:cubicBezTo>
                    <a:pt x="12786" y="19610"/>
                    <a:pt x="12915" y="19587"/>
                    <a:pt x="13040" y="19563"/>
                  </a:cubicBezTo>
                  <a:cubicBezTo>
                    <a:pt x="13164" y="19540"/>
                    <a:pt x="13285" y="19516"/>
                    <a:pt x="13434" y="19505"/>
                  </a:cubicBezTo>
                  <a:cubicBezTo>
                    <a:pt x="13582" y="19493"/>
                    <a:pt x="13759" y="19493"/>
                    <a:pt x="13934" y="19493"/>
                  </a:cubicBezTo>
                  <a:cubicBezTo>
                    <a:pt x="14109" y="19493"/>
                    <a:pt x="14282" y="19493"/>
                    <a:pt x="14453" y="19481"/>
                  </a:cubicBezTo>
                  <a:cubicBezTo>
                    <a:pt x="14624" y="19470"/>
                    <a:pt x="14793" y="19446"/>
                    <a:pt x="14960" y="19435"/>
                  </a:cubicBezTo>
                  <a:cubicBezTo>
                    <a:pt x="15126" y="19423"/>
                    <a:pt x="15291" y="19423"/>
                    <a:pt x="15458" y="19423"/>
                  </a:cubicBezTo>
                  <a:cubicBezTo>
                    <a:pt x="15625" y="19423"/>
                    <a:pt x="15794" y="19423"/>
                    <a:pt x="15961" y="19423"/>
                  </a:cubicBezTo>
                  <a:cubicBezTo>
                    <a:pt x="16128" y="19423"/>
                    <a:pt x="16293" y="19423"/>
                    <a:pt x="16449" y="19423"/>
                  </a:cubicBezTo>
                  <a:cubicBezTo>
                    <a:pt x="16606" y="19423"/>
                    <a:pt x="16755" y="19423"/>
                    <a:pt x="16908" y="19423"/>
                  </a:cubicBezTo>
                  <a:cubicBezTo>
                    <a:pt x="17060" y="19423"/>
                    <a:pt x="17217" y="19423"/>
                    <a:pt x="17366" y="19423"/>
                  </a:cubicBezTo>
                  <a:cubicBezTo>
                    <a:pt x="17515" y="19423"/>
                    <a:pt x="17656" y="19423"/>
                    <a:pt x="17794" y="19423"/>
                  </a:cubicBezTo>
                  <a:cubicBezTo>
                    <a:pt x="17933" y="19423"/>
                    <a:pt x="18070" y="19423"/>
                    <a:pt x="18223" y="19411"/>
                  </a:cubicBezTo>
                  <a:cubicBezTo>
                    <a:pt x="18375" y="19400"/>
                    <a:pt x="18544" y="19376"/>
                    <a:pt x="18703" y="19341"/>
                  </a:cubicBezTo>
                  <a:cubicBezTo>
                    <a:pt x="18862" y="19306"/>
                    <a:pt x="19011" y="19259"/>
                    <a:pt x="19153" y="19224"/>
                  </a:cubicBezTo>
                  <a:cubicBezTo>
                    <a:pt x="19296" y="19189"/>
                    <a:pt x="19433" y="19166"/>
                    <a:pt x="19578" y="19131"/>
                  </a:cubicBezTo>
                  <a:cubicBezTo>
                    <a:pt x="19722" y="19096"/>
                    <a:pt x="19875" y="19049"/>
                    <a:pt x="20020" y="19002"/>
                  </a:cubicBezTo>
                  <a:cubicBezTo>
                    <a:pt x="20165" y="18955"/>
                    <a:pt x="20301" y="18909"/>
                    <a:pt x="20416" y="18850"/>
                  </a:cubicBezTo>
                  <a:cubicBezTo>
                    <a:pt x="20530" y="18792"/>
                    <a:pt x="20623" y="18722"/>
                    <a:pt x="20687" y="18616"/>
                  </a:cubicBezTo>
                  <a:cubicBezTo>
                    <a:pt x="20752" y="18511"/>
                    <a:pt x="20788" y="18371"/>
                    <a:pt x="20832" y="18044"/>
                  </a:cubicBezTo>
                  <a:cubicBezTo>
                    <a:pt x="20876" y="17716"/>
                    <a:pt x="20929" y="17202"/>
                    <a:pt x="20987" y="16583"/>
                  </a:cubicBezTo>
                  <a:cubicBezTo>
                    <a:pt x="21045" y="15963"/>
                    <a:pt x="21109" y="15239"/>
                    <a:pt x="21170" y="14491"/>
                  </a:cubicBezTo>
                  <a:cubicBezTo>
                    <a:pt x="21230" y="13742"/>
                    <a:pt x="21286" y="12971"/>
                    <a:pt x="21337" y="12165"/>
                  </a:cubicBezTo>
                  <a:cubicBezTo>
                    <a:pt x="21387" y="11358"/>
                    <a:pt x="21431" y="10516"/>
                    <a:pt x="21465" y="9652"/>
                  </a:cubicBezTo>
                  <a:cubicBezTo>
                    <a:pt x="21499" y="8787"/>
                    <a:pt x="21524" y="7898"/>
                    <a:pt x="21544" y="7080"/>
                  </a:cubicBezTo>
                  <a:cubicBezTo>
                    <a:pt x="21564" y="6262"/>
                    <a:pt x="21580" y="5514"/>
                    <a:pt x="21588" y="4894"/>
                  </a:cubicBezTo>
                  <a:cubicBezTo>
                    <a:pt x="21596" y="4275"/>
                    <a:pt x="21596" y="3784"/>
                    <a:pt x="21582" y="3457"/>
                  </a:cubicBezTo>
                  <a:cubicBezTo>
                    <a:pt x="21568" y="3129"/>
                    <a:pt x="21540" y="2966"/>
                    <a:pt x="21489" y="2826"/>
                  </a:cubicBezTo>
                  <a:cubicBezTo>
                    <a:pt x="21439" y="2685"/>
                    <a:pt x="21367" y="2568"/>
                    <a:pt x="21250" y="2416"/>
                  </a:cubicBezTo>
                  <a:cubicBezTo>
                    <a:pt x="21134" y="2265"/>
                    <a:pt x="20973" y="2078"/>
                    <a:pt x="20808" y="1891"/>
                  </a:cubicBezTo>
                  <a:cubicBezTo>
                    <a:pt x="20643" y="1703"/>
                    <a:pt x="20474" y="1516"/>
                    <a:pt x="20307" y="1365"/>
                  </a:cubicBezTo>
                  <a:cubicBezTo>
                    <a:pt x="20140" y="1213"/>
                    <a:pt x="19976" y="1096"/>
                    <a:pt x="19819" y="1002"/>
                  </a:cubicBezTo>
                  <a:cubicBezTo>
                    <a:pt x="19662" y="909"/>
                    <a:pt x="19513" y="839"/>
                    <a:pt x="19358" y="768"/>
                  </a:cubicBezTo>
                  <a:cubicBezTo>
                    <a:pt x="19204" y="698"/>
                    <a:pt x="19043" y="628"/>
                    <a:pt x="18890" y="558"/>
                  </a:cubicBezTo>
                  <a:cubicBezTo>
                    <a:pt x="18737" y="488"/>
                    <a:pt x="18592" y="418"/>
                    <a:pt x="18444" y="371"/>
                  </a:cubicBezTo>
                  <a:cubicBezTo>
                    <a:pt x="18295" y="324"/>
                    <a:pt x="18142" y="301"/>
                    <a:pt x="17991" y="266"/>
                  </a:cubicBezTo>
                  <a:cubicBezTo>
                    <a:pt x="17841" y="231"/>
                    <a:pt x="17692" y="184"/>
                    <a:pt x="17537" y="149"/>
                  </a:cubicBezTo>
                  <a:cubicBezTo>
                    <a:pt x="17382" y="114"/>
                    <a:pt x="17221" y="91"/>
                    <a:pt x="17062" y="67"/>
                  </a:cubicBezTo>
                  <a:cubicBezTo>
                    <a:pt x="16904" y="44"/>
                    <a:pt x="16747" y="20"/>
                    <a:pt x="16588" y="9"/>
                  </a:cubicBezTo>
                  <a:cubicBezTo>
                    <a:pt x="16429" y="-3"/>
                    <a:pt x="16268" y="-3"/>
                    <a:pt x="16108" y="9"/>
                  </a:cubicBezTo>
                  <a:cubicBezTo>
                    <a:pt x="15947" y="20"/>
                    <a:pt x="15786" y="44"/>
                    <a:pt x="15627" y="79"/>
                  </a:cubicBezTo>
                  <a:cubicBezTo>
                    <a:pt x="15468" y="114"/>
                    <a:pt x="15311" y="161"/>
                    <a:pt x="15157" y="196"/>
                  </a:cubicBezTo>
                  <a:cubicBezTo>
                    <a:pt x="15002" y="231"/>
                    <a:pt x="14849" y="254"/>
                    <a:pt x="14692" y="289"/>
                  </a:cubicBezTo>
                  <a:cubicBezTo>
                    <a:pt x="14535" y="324"/>
                    <a:pt x="14375" y="371"/>
                    <a:pt x="14212" y="394"/>
                  </a:cubicBezTo>
                  <a:cubicBezTo>
                    <a:pt x="14049" y="418"/>
                    <a:pt x="13884" y="418"/>
                    <a:pt x="13717" y="429"/>
                  </a:cubicBezTo>
                  <a:cubicBezTo>
                    <a:pt x="13550" y="441"/>
                    <a:pt x="13381" y="465"/>
                    <a:pt x="13217" y="500"/>
                  </a:cubicBezTo>
                  <a:cubicBezTo>
                    <a:pt x="13052" y="535"/>
                    <a:pt x="12891" y="581"/>
                    <a:pt x="12732" y="616"/>
                  </a:cubicBezTo>
                  <a:cubicBezTo>
                    <a:pt x="12573" y="652"/>
                    <a:pt x="12416" y="675"/>
                    <a:pt x="12262" y="710"/>
                  </a:cubicBezTo>
                  <a:cubicBezTo>
                    <a:pt x="12107" y="745"/>
                    <a:pt x="11954" y="792"/>
                    <a:pt x="11797" y="839"/>
                  </a:cubicBezTo>
                  <a:cubicBezTo>
                    <a:pt x="11640" y="885"/>
                    <a:pt x="11480" y="932"/>
                    <a:pt x="11319" y="979"/>
                  </a:cubicBezTo>
                  <a:cubicBezTo>
                    <a:pt x="11158" y="1026"/>
                    <a:pt x="10997" y="1072"/>
                    <a:pt x="10840" y="1131"/>
                  </a:cubicBezTo>
                  <a:cubicBezTo>
                    <a:pt x="10683" y="1189"/>
                    <a:pt x="10531" y="1259"/>
                    <a:pt x="10370" y="1329"/>
                  </a:cubicBezTo>
                  <a:cubicBezTo>
                    <a:pt x="10209" y="1400"/>
                    <a:pt x="10040" y="1470"/>
                    <a:pt x="9879" y="1552"/>
                  </a:cubicBezTo>
                  <a:cubicBezTo>
                    <a:pt x="9718" y="1633"/>
                    <a:pt x="9566" y="1727"/>
                    <a:pt x="9415" y="1820"/>
                  </a:cubicBezTo>
                  <a:cubicBezTo>
                    <a:pt x="9264" y="1914"/>
                    <a:pt x="9115" y="2007"/>
                    <a:pt x="8956" y="2113"/>
                  </a:cubicBezTo>
                  <a:cubicBezTo>
                    <a:pt x="8798" y="2218"/>
                    <a:pt x="8629" y="2335"/>
                    <a:pt x="8456" y="2452"/>
                  </a:cubicBezTo>
                  <a:cubicBezTo>
                    <a:pt x="8283" y="2568"/>
                    <a:pt x="8106" y="2685"/>
                    <a:pt x="7947" y="2779"/>
                  </a:cubicBezTo>
                  <a:cubicBezTo>
                    <a:pt x="7788" y="2872"/>
                    <a:pt x="7648" y="2942"/>
                    <a:pt x="7507" y="3024"/>
                  </a:cubicBezTo>
                  <a:cubicBezTo>
                    <a:pt x="7366" y="3106"/>
                    <a:pt x="7225" y="3200"/>
                    <a:pt x="7073" y="3293"/>
                  </a:cubicBezTo>
                  <a:cubicBezTo>
                    <a:pt x="6920" y="3387"/>
                    <a:pt x="6755" y="3480"/>
                    <a:pt x="6596" y="3562"/>
                  </a:cubicBezTo>
                  <a:cubicBezTo>
                    <a:pt x="6437" y="3644"/>
                    <a:pt x="6285" y="3714"/>
                    <a:pt x="6136" y="3784"/>
                  </a:cubicBezTo>
                  <a:cubicBezTo>
                    <a:pt x="5987" y="3854"/>
                    <a:pt x="5842" y="3924"/>
                    <a:pt x="5696" y="3971"/>
                  </a:cubicBezTo>
                  <a:cubicBezTo>
                    <a:pt x="5549" y="4018"/>
                    <a:pt x="5400" y="4041"/>
                    <a:pt x="5247" y="4065"/>
                  </a:cubicBezTo>
                  <a:cubicBezTo>
                    <a:pt x="5094" y="4088"/>
                    <a:pt x="4938" y="4111"/>
                    <a:pt x="4777" y="4135"/>
                  </a:cubicBezTo>
                  <a:cubicBezTo>
                    <a:pt x="4616" y="4158"/>
                    <a:pt x="4451" y="4181"/>
                    <a:pt x="4290" y="4181"/>
                  </a:cubicBezTo>
                  <a:cubicBezTo>
                    <a:pt x="4129" y="4181"/>
                    <a:pt x="3973" y="4158"/>
                    <a:pt x="3814" y="4146"/>
                  </a:cubicBezTo>
                  <a:cubicBezTo>
                    <a:pt x="3655" y="4135"/>
                    <a:pt x="3494" y="4135"/>
                    <a:pt x="3341" y="4146"/>
                  </a:cubicBezTo>
                  <a:cubicBezTo>
                    <a:pt x="3189" y="4158"/>
                    <a:pt x="3044" y="4181"/>
                    <a:pt x="2903" y="4228"/>
                  </a:cubicBezTo>
                  <a:cubicBezTo>
                    <a:pt x="2762" y="4275"/>
                    <a:pt x="2626" y="4345"/>
                    <a:pt x="2481" y="4415"/>
                  </a:cubicBezTo>
                  <a:cubicBezTo>
                    <a:pt x="2336" y="4485"/>
                    <a:pt x="2183" y="4555"/>
                    <a:pt x="2043" y="4614"/>
                  </a:cubicBezTo>
                  <a:cubicBezTo>
                    <a:pt x="1902" y="4672"/>
                    <a:pt x="1773" y="4719"/>
                    <a:pt x="1641" y="4778"/>
                  </a:cubicBezTo>
                  <a:cubicBezTo>
                    <a:pt x="1508" y="4836"/>
                    <a:pt x="1371" y="4906"/>
                    <a:pt x="1224" y="5011"/>
                  </a:cubicBezTo>
                  <a:cubicBezTo>
                    <a:pt x="1078" y="5116"/>
                    <a:pt x="921" y="5257"/>
                    <a:pt x="832" y="5327"/>
                  </a:cubicBezTo>
                  <a:cubicBezTo>
                    <a:pt x="744" y="5397"/>
                    <a:pt x="724" y="5397"/>
                    <a:pt x="704" y="53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0" y="3002332"/>
              <a:ext cx="641032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84"/>
                  </a:moveTo>
                  <a:cubicBezTo>
                    <a:pt x="71" y="4168"/>
                    <a:pt x="143" y="2653"/>
                    <a:pt x="241" y="1800"/>
                  </a:cubicBezTo>
                  <a:cubicBezTo>
                    <a:pt x="339" y="947"/>
                    <a:pt x="464" y="758"/>
                    <a:pt x="594" y="947"/>
                  </a:cubicBezTo>
                  <a:cubicBezTo>
                    <a:pt x="724" y="1137"/>
                    <a:pt x="859" y="1705"/>
                    <a:pt x="991" y="2084"/>
                  </a:cubicBezTo>
                  <a:cubicBezTo>
                    <a:pt x="1123" y="2463"/>
                    <a:pt x="1252" y="2653"/>
                    <a:pt x="1382" y="2747"/>
                  </a:cubicBezTo>
                  <a:cubicBezTo>
                    <a:pt x="1512" y="2842"/>
                    <a:pt x="1644" y="2842"/>
                    <a:pt x="1781" y="2653"/>
                  </a:cubicBezTo>
                  <a:cubicBezTo>
                    <a:pt x="1919" y="2463"/>
                    <a:pt x="2061" y="2084"/>
                    <a:pt x="2207" y="1800"/>
                  </a:cubicBezTo>
                  <a:cubicBezTo>
                    <a:pt x="2354" y="1516"/>
                    <a:pt x="2503" y="1326"/>
                    <a:pt x="2646" y="1232"/>
                  </a:cubicBezTo>
                  <a:cubicBezTo>
                    <a:pt x="2789" y="1137"/>
                    <a:pt x="2924" y="1137"/>
                    <a:pt x="3069" y="1137"/>
                  </a:cubicBezTo>
                  <a:cubicBezTo>
                    <a:pt x="3213" y="1137"/>
                    <a:pt x="3366" y="1137"/>
                    <a:pt x="3505" y="1137"/>
                  </a:cubicBezTo>
                  <a:cubicBezTo>
                    <a:pt x="3645" y="1137"/>
                    <a:pt x="3769" y="1137"/>
                    <a:pt x="3894" y="1137"/>
                  </a:cubicBezTo>
                  <a:cubicBezTo>
                    <a:pt x="4019" y="1137"/>
                    <a:pt x="4144" y="1137"/>
                    <a:pt x="4272" y="1137"/>
                  </a:cubicBezTo>
                  <a:cubicBezTo>
                    <a:pt x="4401" y="1137"/>
                    <a:pt x="4533" y="1137"/>
                    <a:pt x="4661" y="1232"/>
                  </a:cubicBezTo>
                  <a:cubicBezTo>
                    <a:pt x="4789" y="1326"/>
                    <a:pt x="4914" y="1516"/>
                    <a:pt x="5041" y="1705"/>
                  </a:cubicBezTo>
                  <a:cubicBezTo>
                    <a:pt x="5167" y="1895"/>
                    <a:pt x="5296" y="2084"/>
                    <a:pt x="5421" y="2179"/>
                  </a:cubicBezTo>
                  <a:cubicBezTo>
                    <a:pt x="5545" y="2274"/>
                    <a:pt x="5667" y="2274"/>
                    <a:pt x="5797" y="2274"/>
                  </a:cubicBezTo>
                  <a:cubicBezTo>
                    <a:pt x="5927" y="2274"/>
                    <a:pt x="6066" y="2274"/>
                    <a:pt x="6201" y="2274"/>
                  </a:cubicBezTo>
                  <a:cubicBezTo>
                    <a:pt x="6337" y="2274"/>
                    <a:pt x="6469" y="2274"/>
                    <a:pt x="6608" y="2274"/>
                  </a:cubicBezTo>
                  <a:cubicBezTo>
                    <a:pt x="6747" y="2274"/>
                    <a:pt x="6893" y="2274"/>
                    <a:pt x="7040" y="2179"/>
                  </a:cubicBezTo>
                  <a:cubicBezTo>
                    <a:pt x="7186" y="2084"/>
                    <a:pt x="7332" y="1895"/>
                    <a:pt x="7482" y="1705"/>
                  </a:cubicBezTo>
                  <a:cubicBezTo>
                    <a:pt x="7632" y="1516"/>
                    <a:pt x="7785" y="1326"/>
                    <a:pt x="7940" y="1232"/>
                  </a:cubicBezTo>
                  <a:cubicBezTo>
                    <a:pt x="8095" y="1137"/>
                    <a:pt x="8252" y="1137"/>
                    <a:pt x="8409" y="1137"/>
                  </a:cubicBezTo>
                  <a:cubicBezTo>
                    <a:pt x="8566" y="1137"/>
                    <a:pt x="8723" y="1137"/>
                    <a:pt x="8880" y="1137"/>
                  </a:cubicBezTo>
                  <a:cubicBezTo>
                    <a:pt x="9037" y="1137"/>
                    <a:pt x="9193" y="1137"/>
                    <a:pt x="9324" y="1042"/>
                  </a:cubicBezTo>
                  <a:cubicBezTo>
                    <a:pt x="9454" y="947"/>
                    <a:pt x="9557" y="758"/>
                    <a:pt x="9664" y="663"/>
                  </a:cubicBezTo>
                  <a:cubicBezTo>
                    <a:pt x="9771" y="568"/>
                    <a:pt x="9882" y="568"/>
                    <a:pt x="9992" y="568"/>
                  </a:cubicBezTo>
                  <a:cubicBezTo>
                    <a:pt x="10103" y="568"/>
                    <a:pt x="10213" y="568"/>
                    <a:pt x="10324" y="474"/>
                  </a:cubicBezTo>
                  <a:cubicBezTo>
                    <a:pt x="10434" y="379"/>
                    <a:pt x="10545" y="189"/>
                    <a:pt x="10656" y="95"/>
                  </a:cubicBezTo>
                  <a:cubicBezTo>
                    <a:pt x="10766" y="0"/>
                    <a:pt x="10877" y="0"/>
                    <a:pt x="10993" y="0"/>
                  </a:cubicBezTo>
                  <a:cubicBezTo>
                    <a:pt x="11108" y="0"/>
                    <a:pt x="11230" y="0"/>
                    <a:pt x="11347" y="0"/>
                  </a:cubicBezTo>
                  <a:cubicBezTo>
                    <a:pt x="11465" y="0"/>
                    <a:pt x="11579" y="0"/>
                    <a:pt x="11697" y="0"/>
                  </a:cubicBezTo>
                  <a:cubicBezTo>
                    <a:pt x="11815" y="0"/>
                    <a:pt x="11936" y="0"/>
                    <a:pt x="12057" y="0"/>
                  </a:cubicBezTo>
                  <a:cubicBezTo>
                    <a:pt x="12178" y="0"/>
                    <a:pt x="12300" y="0"/>
                    <a:pt x="12421" y="0"/>
                  </a:cubicBezTo>
                  <a:cubicBezTo>
                    <a:pt x="12542" y="0"/>
                    <a:pt x="12663" y="0"/>
                    <a:pt x="12785" y="0"/>
                  </a:cubicBezTo>
                  <a:cubicBezTo>
                    <a:pt x="12906" y="0"/>
                    <a:pt x="13027" y="0"/>
                    <a:pt x="13148" y="95"/>
                  </a:cubicBezTo>
                  <a:cubicBezTo>
                    <a:pt x="13270" y="189"/>
                    <a:pt x="13391" y="379"/>
                    <a:pt x="13512" y="568"/>
                  </a:cubicBezTo>
                  <a:cubicBezTo>
                    <a:pt x="13633" y="758"/>
                    <a:pt x="13755" y="947"/>
                    <a:pt x="13878" y="1137"/>
                  </a:cubicBezTo>
                  <a:cubicBezTo>
                    <a:pt x="14001" y="1326"/>
                    <a:pt x="14125" y="1516"/>
                    <a:pt x="14247" y="1705"/>
                  </a:cubicBezTo>
                  <a:cubicBezTo>
                    <a:pt x="14368" y="1895"/>
                    <a:pt x="14486" y="2084"/>
                    <a:pt x="14609" y="2274"/>
                  </a:cubicBezTo>
                  <a:cubicBezTo>
                    <a:pt x="14732" y="2463"/>
                    <a:pt x="14860" y="2653"/>
                    <a:pt x="14985" y="2842"/>
                  </a:cubicBezTo>
                  <a:cubicBezTo>
                    <a:pt x="15110" y="3032"/>
                    <a:pt x="15231" y="3221"/>
                    <a:pt x="15363" y="3316"/>
                  </a:cubicBezTo>
                  <a:cubicBezTo>
                    <a:pt x="15495" y="3411"/>
                    <a:pt x="15637" y="3411"/>
                    <a:pt x="15775" y="3505"/>
                  </a:cubicBezTo>
                  <a:cubicBezTo>
                    <a:pt x="15912" y="3600"/>
                    <a:pt x="16044" y="3789"/>
                    <a:pt x="16181" y="3884"/>
                  </a:cubicBezTo>
                  <a:cubicBezTo>
                    <a:pt x="16319" y="3979"/>
                    <a:pt x="16461" y="3979"/>
                    <a:pt x="16600" y="4074"/>
                  </a:cubicBezTo>
                  <a:cubicBezTo>
                    <a:pt x="16739" y="4168"/>
                    <a:pt x="16875" y="4358"/>
                    <a:pt x="17016" y="4453"/>
                  </a:cubicBezTo>
                  <a:cubicBezTo>
                    <a:pt x="17157" y="4547"/>
                    <a:pt x="17303" y="4547"/>
                    <a:pt x="17445" y="4642"/>
                  </a:cubicBezTo>
                  <a:cubicBezTo>
                    <a:pt x="17588" y="4737"/>
                    <a:pt x="17727" y="4926"/>
                    <a:pt x="17868" y="5116"/>
                  </a:cubicBezTo>
                  <a:cubicBezTo>
                    <a:pt x="18009" y="5305"/>
                    <a:pt x="18152" y="5495"/>
                    <a:pt x="18292" y="5779"/>
                  </a:cubicBezTo>
                  <a:cubicBezTo>
                    <a:pt x="18433" y="6063"/>
                    <a:pt x="18572" y="6442"/>
                    <a:pt x="18715" y="6821"/>
                  </a:cubicBezTo>
                  <a:cubicBezTo>
                    <a:pt x="18858" y="7200"/>
                    <a:pt x="19004" y="7579"/>
                    <a:pt x="19145" y="7958"/>
                  </a:cubicBezTo>
                  <a:cubicBezTo>
                    <a:pt x="19286" y="8337"/>
                    <a:pt x="19421" y="8716"/>
                    <a:pt x="19596" y="9284"/>
                  </a:cubicBezTo>
                  <a:cubicBezTo>
                    <a:pt x="19771" y="9853"/>
                    <a:pt x="19985" y="10611"/>
                    <a:pt x="20159" y="11368"/>
                  </a:cubicBezTo>
                  <a:cubicBezTo>
                    <a:pt x="20334" y="12126"/>
                    <a:pt x="20470" y="12884"/>
                    <a:pt x="20605" y="13642"/>
                  </a:cubicBezTo>
                  <a:cubicBezTo>
                    <a:pt x="20741" y="14400"/>
                    <a:pt x="20876" y="15158"/>
                    <a:pt x="21042" y="16484"/>
                  </a:cubicBezTo>
                  <a:cubicBezTo>
                    <a:pt x="21208" y="17811"/>
                    <a:pt x="21404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7950" y="3103932"/>
              <a:ext cx="317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84"/>
                    <a:pt x="7200" y="11368"/>
                    <a:pt x="3600" y="14968"/>
                  </a:cubicBezTo>
                  <a:cubicBezTo>
                    <a:pt x="0" y="18568"/>
                    <a:pt x="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65100" y="320870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36811" y="3059528"/>
              <a:ext cx="72528" cy="16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54" fill="norm" stroke="1" extrusionOk="0">
                  <a:moveTo>
                    <a:pt x="5019" y="6306"/>
                  </a:moveTo>
                  <a:cubicBezTo>
                    <a:pt x="5019" y="8831"/>
                    <a:pt x="5019" y="11355"/>
                    <a:pt x="4402" y="13529"/>
                  </a:cubicBezTo>
                  <a:cubicBezTo>
                    <a:pt x="3784" y="15703"/>
                    <a:pt x="2550" y="17527"/>
                    <a:pt x="1779" y="18859"/>
                  </a:cubicBezTo>
                  <a:cubicBezTo>
                    <a:pt x="1007" y="20192"/>
                    <a:pt x="699" y="21033"/>
                    <a:pt x="390" y="21033"/>
                  </a:cubicBezTo>
                  <a:cubicBezTo>
                    <a:pt x="82" y="21033"/>
                    <a:pt x="-227" y="20192"/>
                    <a:pt x="236" y="17597"/>
                  </a:cubicBezTo>
                  <a:cubicBezTo>
                    <a:pt x="699" y="15002"/>
                    <a:pt x="1933" y="10654"/>
                    <a:pt x="2859" y="7709"/>
                  </a:cubicBezTo>
                  <a:cubicBezTo>
                    <a:pt x="3784" y="4763"/>
                    <a:pt x="4402" y="3220"/>
                    <a:pt x="5173" y="2098"/>
                  </a:cubicBezTo>
                  <a:cubicBezTo>
                    <a:pt x="5944" y="976"/>
                    <a:pt x="6870" y="275"/>
                    <a:pt x="8104" y="64"/>
                  </a:cubicBezTo>
                  <a:cubicBezTo>
                    <a:pt x="9339" y="-146"/>
                    <a:pt x="10882" y="135"/>
                    <a:pt x="12579" y="1327"/>
                  </a:cubicBezTo>
                  <a:cubicBezTo>
                    <a:pt x="14276" y="2519"/>
                    <a:pt x="16127" y="4623"/>
                    <a:pt x="17670" y="7288"/>
                  </a:cubicBezTo>
                  <a:cubicBezTo>
                    <a:pt x="19213" y="9953"/>
                    <a:pt x="20447" y="13179"/>
                    <a:pt x="20910" y="15633"/>
                  </a:cubicBezTo>
                  <a:cubicBezTo>
                    <a:pt x="21373" y="18088"/>
                    <a:pt x="21064" y="19771"/>
                    <a:pt x="20756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57200" y="3173782"/>
              <a:ext cx="603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68325" y="3183307"/>
              <a:ext cx="317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37563" y="3053161"/>
              <a:ext cx="66493" cy="14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34" fill="norm" stroke="1" extrusionOk="0">
                  <a:moveTo>
                    <a:pt x="3232" y="6282"/>
                  </a:moveTo>
                  <a:cubicBezTo>
                    <a:pt x="2894" y="9989"/>
                    <a:pt x="2557" y="13697"/>
                    <a:pt x="2557" y="15953"/>
                  </a:cubicBezTo>
                  <a:cubicBezTo>
                    <a:pt x="2557" y="18210"/>
                    <a:pt x="2894" y="19016"/>
                    <a:pt x="3063" y="19822"/>
                  </a:cubicBezTo>
                  <a:cubicBezTo>
                    <a:pt x="3232" y="20628"/>
                    <a:pt x="3232" y="21434"/>
                    <a:pt x="2894" y="21434"/>
                  </a:cubicBezTo>
                  <a:cubicBezTo>
                    <a:pt x="2557" y="21434"/>
                    <a:pt x="1882" y="20628"/>
                    <a:pt x="1207" y="17888"/>
                  </a:cubicBezTo>
                  <a:cubicBezTo>
                    <a:pt x="532" y="15147"/>
                    <a:pt x="-143" y="10473"/>
                    <a:pt x="26" y="7249"/>
                  </a:cubicBezTo>
                  <a:cubicBezTo>
                    <a:pt x="194" y="4025"/>
                    <a:pt x="1207" y="2252"/>
                    <a:pt x="2557" y="1204"/>
                  </a:cubicBezTo>
                  <a:cubicBezTo>
                    <a:pt x="3907" y="156"/>
                    <a:pt x="5594" y="-166"/>
                    <a:pt x="7788" y="76"/>
                  </a:cubicBezTo>
                  <a:cubicBezTo>
                    <a:pt x="9982" y="318"/>
                    <a:pt x="12682" y="1124"/>
                    <a:pt x="14032" y="2816"/>
                  </a:cubicBezTo>
                  <a:cubicBezTo>
                    <a:pt x="15382" y="4509"/>
                    <a:pt x="15382" y="7088"/>
                    <a:pt x="14876" y="8700"/>
                  </a:cubicBezTo>
                  <a:cubicBezTo>
                    <a:pt x="14370" y="10312"/>
                    <a:pt x="13357" y="10956"/>
                    <a:pt x="13694" y="11279"/>
                  </a:cubicBezTo>
                  <a:cubicBezTo>
                    <a:pt x="14032" y="11601"/>
                    <a:pt x="15719" y="11601"/>
                    <a:pt x="17238" y="12004"/>
                  </a:cubicBezTo>
                  <a:cubicBezTo>
                    <a:pt x="18757" y="12407"/>
                    <a:pt x="20107" y="13213"/>
                    <a:pt x="20782" y="14422"/>
                  </a:cubicBezTo>
                  <a:cubicBezTo>
                    <a:pt x="21457" y="15631"/>
                    <a:pt x="21457" y="17243"/>
                    <a:pt x="19770" y="18533"/>
                  </a:cubicBezTo>
                  <a:cubicBezTo>
                    <a:pt x="18082" y="19822"/>
                    <a:pt x="14707" y="20789"/>
                    <a:pt x="12345" y="20870"/>
                  </a:cubicBezTo>
                  <a:cubicBezTo>
                    <a:pt x="9982" y="20950"/>
                    <a:pt x="8632" y="20144"/>
                    <a:pt x="7282" y="19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52475" y="3170607"/>
              <a:ext cx="285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64790" y="3071433"/>
              <a:ext cx="100410" cy="12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75" fill="norm" stroke="1" extrusionOk="0">
                  <a:moveTo>
                    <a:pt x="15947" y="128"/>
                  </a:moveTo>
                  <a:cubicBezTo>
                    <a:pt x="14822" y="-53"/>
                    <a:pt x="13697" y="-235"/>
                    <a:pt x="11785" y="1036"/>
                  </a:cubicBezTo>
                  <a:cubicBezTo>
                    <a:pt x="9872" y="2306"/>
                    <a:pt x="7172" y="5029"/>
                    <a:pt x="5035" y="7842"/>
                  </a:cubicBezTo>
                  <a:cubicBezTo>
                    <a:pt x="2897" y="10656"/>
                    <a:pt x="1322" y="13560"/>
                    <a:pt x="535" y="15647"/>
                  </a:cubicBezTo>
                  <a:cubicBezTo>
                    <a:pt x="-253" y="17735"/>
                    <a:pt x="-253" y="19005"/>
                    <a:pt x="1097" y="19913"/>
                  </a:cubicBezTo>
                  <a:cubicBezTo>
                    <a:pt x="2447" y="20820"/>
                    <a:pt x="5147" y="21365"/>
                    <a:pt x="8747" y="20911"/>
                  </a:cubicBezTo>
                  <a:cubicBezTo>
                    <a:pt x="12347" y="20457"/>
                    <a:pt x="16847" y="19005"/>
                    <a:pt x="21347" y="1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261136" y="3110306"/>
              <a:ext cx="56489" cy="7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09" fill="norm" stroke="1" extrusionOk="0">
                  <a:moveTo>
                    <a:pt x="16550" y="7667"/>
                  </a:moveTo>
                  <a:cubicBezTo>
                    <a:pt x="16550" y="6246"/>
                    <a:pt x="16550" y="4825"/>
                    <a:pt x="15750" y="3404"/>
                  </a:cubicBezTo>
                  <a:cubicBezTo>
                    <a:pt x="14950" y="1983"/>
                    <a:pt x="13350" y="562"/>
                    <a:pt x="11550" y="135"/>
                  </a:cubicBezTo>
                  <a:cubicBezTo>
                    <a:pt x="9750" y="-291"/>
                    <a:pt x="7750" y="277"/>
                    <a:pt x="5750" y="1983"/>
                  </a:cubicBezTo>
                  <a:cubicBezTo>
                    <a:pt x="3750" y="3688"/>
                    <a:pt x="1750" y="6530"/>
                    <a:pt x="750" y="9230"/>
                  </a:cubicBezTo>
                  <a:cubicBezTo>
                    <a:pt x="-250" y="11930"/>
                    <a:pt x="-250" y="14488"/>
                    <a:pt x="750" y="15909"/>
                  </a:cubicBezTo>
                  <a:cubicBezTo>
                    <a:pt x="1750" y="17330"/>
                    <a:pt x="3750" y="17614"/>
                    <a:pt x="5350" y="17046"/>
                  </a:cubicBezTo>
                  <a:cubicBezTo>
                    <a:pt x="6950" y="16477"/>
                    <a:pt x="8150" y="15056"/>
                    <a:pt x="9150" y="13493"/>
                  </a:cubicBezTo>
                  <a:cubicBezTo>
                    <a:pt x="10150" y="11930"/>
                    <a:pt x="10950" y="10225"/>
                    <a:pt x="12150" y="10935"/>
                  </a:cubicBezTo>
                  <a:cubicBezTo>
                    <a:pt x="13350" y="11646"/>
                    <a:pt x="14950" y="14772"/>
                    <a:pt x="16550" y="16904"/>
                  </a:cubicBezTo>
                  <a:cubicBezTo>
                    <a:pt x="18150" y="19035"/>
                    <a:pt x="19750" y="20172"/>
                    <a:pt x="2135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336675" y="3096611"/>
              <a:ext cx="130175" cy="6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6099"/>
                  </a:moveTo>
                  <a:cubicBezTo>
                    <a:pt x="1756" y="7066"/>
                    <a:pt x="3512" y="8033"/>
                    <a:pt x="4829" y="9484"/>
                  </a:cubicBezTo>
                  <a:cubicBezTo>
                    <a:pt x="6146" y="10935"/>
                    <a:pt x="7024" y="12869"/>
                    <a:pt x="7463" y="14803"/>
                  </a:cubicBezTo>
                  <a:cubicBezTo>
                    <a:pt x="7902" y="16738"/>
                    <a:pt x="7902" y="18672"/>
                    <a:pt x="7463" y="19800"/>
                  </a:cubicBezTo>
                  <a:cubicBezTo>
                    <a:pt x="7024" y="20929"/>
                    <a:pt x="6146" y="21251"/>
                    <a:pt x="5356" y="19961"/>
                  </a:cubicBezTo>
                  <a:cubicBezTo>
                    <a:pt x="4566" y="18672"/>
                    <a:pt x="3863" y="15770"/>
                    <a:pt x="3951" y="13030"/>
                  </a:cubicBezTo>
                  <a:cubicBezTo>
                    <a:pt x="4039" y="10290"/>
                    <a:pt x="4917" y="7711"/>
                    <a:pt x="5795" y="6099"/>
                  </a:cubicBezTo>
                  <a:cubicBezTo>
                    <a:pt x="6673" y="4487"/>
                    <a:pt x="7551" y="3842"/>
                    <a:pt x="8341" y="4003"/>
                  </a:cubicBezTo>
                  <a:cubicBezTo>
                    <a:pt x="9132" y="4164"/>
                    <a:pt x="9834" y="5132"/>
                    <a:pt x="10449" y="6260"/>
                  </a:cubicBezTo>
                  <a:cubicBezTo>
                    <a:pt x="11063" y="7388"/>
                    <a:pt x="11590" y="8678"/>
                    <a:pt x="12293" y="9161"/>
                  </a:cubicBezTo>
                  <a:cubicBezTo>
                    <a:pt x="12995" y="9645"/>
                    <a:pt x="13873" y="9323"/>
                    <a:pt x="14576" y="8517"/>
                  </a:cubicBezTo>
                  <a:cubicBezTo>
                    <a:pt x="15278" y="7711"/>
                    <a:pt x="15805" y="6421"/>
                    <a:pt x="16068" y="4970"/>
                  </a:cubicBezTo>
                  <a:cubicBezTo>
                    <a:pt x="16332" y="3520"/>
                    <a:pt x="16332" y="1908"/>
                    <a:pt x="15893" y="941"/>
                  </a:cubicBezTo>
                  <a:cubicBezTo>
                    <a:pt x="15454" y="-27"/>
                    <a:pt x="14576" y="-349"/>
                    <a:pt x="13785" y="457"/>
                  </a:cubicBezTo>
                  <a:cubicBezTo>
                    <a:pt x="12995" y="1263"/>
                    <a:pt x="12293" y="3197"/>
                    <a:pt x="11854" y="5132"/>
                  </a:cubicBezTo>
                  <a:cubicBezTo>
                    <a:pt x="11415" y="7066"/>
                    <a:pt x="11239" y="9000"/>
                    <a:pt x="12029" y="11579"/>
                  </a:cubicBezTo>
                  <a:cubicBezTo>
                    <a:pt x="12820" y="14158"/>
                    <a:pt x="14576" y="17382"/>
                    <a:pt x="16332" y="18994"/>
                  </a:cubicBezTo>
                  <a:cubicBezTo>
                    <a:pt x="18088" y="20606"/>
                    <a:pt x="19844" y="20606"/>
                    <a:pt x="21600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797262" y="3106834"/>
              <a:ext cx="60113" cy="19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2" fill="norm" stroke="1" extrusionOk="0">
                  <a:moveTo>
                    <a:pt x="1061" y="5145"/>
                  </a:moveTo>
                  <a:cubicBezTo>
                    <a:pt x="1819" y="7760"/>
                    <a:pt x="2577" y="10375"/>
                    <a:pt x="3145" y="12819"/>
                  </a:cubicBezTo>
                  <a:cubicBezTo>
                    <a:pt x="3713" y="15263"/>
                    <a:pt x="4092" y="17537"/>
                    <a:pt x="4282" y="19072"/>
                  </a:cubicBezTo>
                  <a:cubicBezTo>
                    <a:pt x="4471" y="20607"/>
                    <a:pt x="4471" y="21402"/>
                    <a:pt x="4282" y="21459"/>
                  </a:cubicBezTo>
                  <a:cubicBezTo>
                    <a:pt x="4092" y="21516"/>
                    <a:pt x="3713" y="20834"/>
                    <a:pt x="2956" y="18390"/>
                  </a:cubicBezTo>
                  <a:cubicBezTo>
                    <a:pt x="2198" y="15945"/>
                    <a:pt x="1061" y="11739"/>
                    <a:pt x="492" y="8727"/>
                  </a:cubicBezTo>
                  <a:cubicBezTo>
                    <a:pt x="-76" y="5714"/>
                    <a:pt x="-76" y="3895"/>
                    <a:pt x="113" y="2701"/>
                  </a:cubicBezTo>
                  <a:cubicBezTo>
                    <a:pt x="303" y="1508"/>
                    <a:pt x="682" y="939"/>
                    <a:pt x="1819" y="541"/>
                  </a:cubicBezTo>
                  <a:cubicBezTo>
                    <a:pt x="2956" y="143"/>
                    <a:pt x="4850" y="-84"/>
                    <a:pt x="7882" y="30"/>
                  </a:cubicBezTo>
                  <a:cubicBezTo>
                    <a:pt x="10913" y="143"/>
                    <a:pt x="15082" y="598"/>
                    <a:pt x="17735" y="1053"/>
                  </a:cubicBezTo>
                  <a:cubicBezTo>
                    <a:pt x="20387" y="1508"/>
                    <a:pt x="21524" y="1962"/>
                    <a:pt x="21524" y="2929"/>
                  </a:cubicBezTo>
                  <a:cubicBezTo>
                    <a:pt x="21524" y="3895"/>
                    <a:pt x="20387" y="5373"/>
                    <a:pt x="17924" y="6396"/>
                  </a:cubicBezTo>
                  <a:cubicBezTo>
                    <a:pt x="15461" y="7419"/>
                    <a:pt x="11671" y="7988"/>
                    <a:pt x="8829" y="8272"/>
                  </a:cubicBezTo>
                  <a:cubicBezTo>
                    <a:pt x="5987" y="8556"/>
                    <a:pt x="4092" y="8556"/>
                    <a:pt x="3713" y="8329"/>
                  </a:cubicBezTo>
                  <a:cubicBezTo>
                    <a:pt x="3335" y="8101"/>
                    <a:pt x="4471" y="7647"/>
                    <a:pt x="5608" y="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877888" y="3112596"/>
              <a:ext cx="52512" cy="6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66" fill="norm" stroke="1" extrusionOk="0">
                  <a:moveTo>
                    <a:pt x="13659" y="11281"/>
                  </a:moveTo>
                  <a:cubicBezTo>
                    <a:pt x="12795" y="9451"/>
                    <a:pt x="11931" y="7620"/>
                    <a:pt x="10635" y="5424"/>
                  </a:cubicBezTo>
                  <a:cubicBezTo>
                    <a:pt x="9339" y="3227"/>
                    <a:pt x="7611" y="664"/>
                    <a:pt x="6099" y="115"/>
                  </a:cubicBezTo>
                  <a:cubicBezTo>
                    <a:pt x="4587" y="-434"/>
                    <a:pt x="3291" y="1030"/>
                    <a:pt x="2211" y="3593"/>
                  </a:cubicBezTo>
                  <a:cubicBezTo>
                    <a:pt x="1131" y="6156"/>
                    <a:pt x="267" y="9817"/>
                    <a:pt x="51" y="12563"/>
                  </a:cubicBezTo>
                  <a:cubicBezTo>
                    <a:pt x="-165" y="15308"/>
                    <a:pt x="267" y="17139"/>
                    <a:pt x="2211" y="17688"/>
                  </a:cubicBezTo>
                  <a:cubicBezTo>
                    <a:pt x="4155" y="18237"/>
                    <a:pt x="7611" y="17505"/>
                    <a:pt x="9987" y="17871"/>
                  </a:cubicBezTo>
                  <a:cubicBezTo>
                    <a:pt x="12363" y="18237"/>
                    <a:pt x="13659" y="19702"/>
                    <a:pt x="15387" y="20434"/>
                  </a:cubicBezTo>
                  <a:cubicBezTo>
                    <a:pt x="17115" y="21166"/>
                    <a:pt x="19275" y="21166"/>
                    <a:pt x="21435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949450" y="3122982"/>
              <a:ext cx="63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952625" y="3091232"/>
              <a:ext cx="952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978025" y="3097582"/>
              <a:ext cx="66675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77"/>
                  </a:moveTo>
                  <a:cubicBezTo>
                    <a:pt x="1714" y="3394"/>
                    <a:pt x="3429" y="4011"/>
                    <a:pt x="5314" y="6634"/>
                  </a:cubicBezTo>
                  <a:cubicBezTo>
                    <a:pt x="7200" y="9257"/>
                    <a:pt x="9257" y="13886"/>
                    <a:pt x="9943" y="16971"/>
                  </a:cubicBezTo>
                  <a:cubicBezTo>
                    <a:pt x="10629" y="20057"/>
                    <a:pt x="9943" y="21600"/>
                    <a:pt x="9086" y="21600"/>
                  </a:cubicBezTo>
                  <a:cubicBezTo>
                    <a:pt x="8229" y="21600"/>
                    <a:pt x="7200" y="20057"/>
                    <a:pt x="7200" y="17280"/>
                  </a:cubicBezTo>
                  <a:cubicBezTo>
                    <a:pt x="7200" y="14503"/>
                    <a:pt x="8229" y="10491"/>
                    <a:pt x="10800" y="7406"/>
                  </a:cubicBezTo>
                  <a:cubicBezTo>
                    <a:pt x="13371" y="4320"/>
                    <a:pt x="17486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067057" y="3097582"/>
              <a:ext cx="63369" cy="6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035" y="2125"/>
                  </a:moveTo>
                  <a:cubicBezTo>
                    <a:pt x="675" y="7436"/>
                    <a:pt x="315" y="12748"/>
                    <a:pt x="135" y="16289"/>
                  </a:cubicBezTo>
                  <a:cubicBezTo>
                    <a:pt x="-45" y="19830"/>
                    <a:pt x="-45" y="21600"/>
                    <a:pt x="135" y="21600"/>
                  </a:cubicBezTo>
                  <a:cubicBezTo>
                    <a:pt x="315" y="21600"/>
                    <a:pt x="675" y="19830"/>
                    <a:pt x="1755" y="18944"/>
                  </a:cubicBezTo>
                  <a:cubicBezTo>
                    <a:pt x="2835" y="18059"/>
                    <a:pt x="4635" y="18059"/>
                    <a:pt x="6435" y="18413"/>
                  </a:cubicBezTo>
                  <a:cubicBezTo>
                    <a:pt x="8235" y="18767"/>
                    <a:pt x="10035" y="19475"/>
                    <a:pt x="12555" y="19298"/>
                  </a:cubicBezTo>
                  <a:cubicBezTo>
                    <a:pt x="15075" y="19121"/>
                    <a:pt x="18315" y="18059"/>
                    <a:pt x="19935" y="14695"/>
                  </a:cubicBezTo>
                  <a:cubicBezTo>
                    <a:pt x="21555" y="11331"/>
                    <a:pt x="21555" y="5666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162174" y="3119807"/>
              <a:ext cx="31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164291" y="3078532"/>
              <a:ext cx="10584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0"/>
                    <a:pt x="0" y="0"/>
                    <a:pt x="0" y="3600"/>
                  </a:cubicBezTo>
                  <a:cubicBezTo>
                    <a:pt x="0" y="7200"/>
                    <a:pt x="108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197099" y="3083164"/>
              <a:ext cx="34926" cy="7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21600" y="1387"/>
                  </a:moveTo>
                  <a:cubicBezTo>
                    <a:pt x="18327" y="787"/>
                    <a:pt x="15055" y="187"/>
                    <a:pt x="11782" y="37"/>
                  </a:cubicBezTo>
                  <a:cubicBezTo>
                    <a:pt x="8509" y="-113"/>
                    <a:pt x="5236" y="187"/>
                    <a:pt x="4255" y="1087"/>
                  </a:cubicBezTo>
                  <a:cubicBezTo>
                    <a:pt x="3273" y="1987"/>
                    <a:pt x="4582" y="3487"/>
                    <a:pt x="6545" y="4687"/>
                  </a:cubicBezTo>
                  <a:cubicBezTo>
                    <a:pt x="8509" y="5887"/>
                    <a:pt x="11127" y="6787"/>
                    <a:pt x="13745" y="8587"/>
                  </a:cubicBezTo>
                  <a:cubicBezTo>
                    <a:pt x="16364" y="10387"/>
                    <a:pt x="18982" y="13087"/>
                    <a:pt x="19309" y="15187"/>
                  </a:cubicBezTo>
                  <a:cubicBezTo>
                    <a:pt x="19636" y="17287"/>
                    <a:pt x="17673" y="18787"/>
                    <a:pt x="14073" y="19837"/>
                  </a:cubicBezTo>
                  <a:cubicBezTo>
                    <a:pt x="10473" y="20887"/>
                    <a:pt x="5236" y="21487"/>
                    <a:pt x="2618" y="20737"/>
                  </a:cubicBezTo>
                  <a:cubicBezTo>
                    <a:pt x="0" y="19987"/>
                    <a:pt x="0" y="17887"/>
                    <a:pt x="0" y="15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247130" y="3077967"/>
              <a:ext cx="73796" cy="8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28" fill="norm" stroke="1" extrusionOk="0">
                  <a:moveTo>
                    <a:pt x="3872" y="9394"/>
                  </a:moveTo>
                  <a:cubicBezTo>
                    <a:pt x="6002" y="7337"/>
                    <a:pt x="8131" y="5280"/>
                    <a:pt x="9348" y="3480"/>
                  </a:cubicBezTo>
                  <a:cubicBezTo>
                    <a:pt x="10565" y="1680"/>
                    <a:pt x="10869" y="137"/>
                    <a:pt x="9957" y="9"/>
                  </a:cubicBezTo>
                  <a:cubicBezTo>
                    <a:pt x="9044" y="-120"/>
                    <a:pt x="6914" y="1166"/>
                    <a:pt x="4937" y="4123"/>
                  </a:cubicBezTo>
                  <a:cubicBezTo>
                    <a:pt x="2959" y="7080"/>
                    <a:pt x="1134" y="11709"/>
                    <a:pt x="374" y="14794"/>
                  </a:cubicBezTo>
                  <a:cubicBezTo>
                    <a:pt x="-387" y="17880"/>
                    <a:pt x="-83" y="19423"/>
                    <a:pt x="2199" y="20323"/>
                  </a:cubicBezTo>
                  <a:cubicBezTo>
                    <a:pt x="4481" y="21223"/>
                    <a:pt x="8740" y="21480"/>
                    <a:pt x="12238" y="20966"/>
                  </a:cubicBezTo>
                  <a:cubicBezTo>
                    <a:pt x="15737" y="20451"/>
                    <a:pt x="18475" y="19166"/>
                    <a:pt x="21213" y="17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476681" y="3030907"/>
              <a:ext cx="1887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5394" y="5280"/>
                    <a:pt x="9394" y="10560"/>
                    <a:pt x="5794" y="13680"/>
                  </a:cubicBezTo>
                  <a:cubicBezTo>
                    <a:pt x="2194" y="16800"/>
                    <a:pt x="994" y="17760"/>
                    <a:pt x="394" y="18640"/>
                  </a:cubicBezTo>
                  <a:cubicBezTo>
                    <a:pt x="-206" y="19520"/>
                    <a:pt x="-206" y="20320"/>
                    <a:pt x="994" y="20800"/>
                  </a:cubicBezTo>
                  <a:cubicBezTo>
                    <a:pt x="2194" y="21280"/>
                    <a:pt x="4594" y="21440"/>
                    <a:pt x="6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406650" y="3176675"/>
              <a:ext cx="107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24" y="11375"/>
                    <a:pt x="8047" y="2735"/>
                    <a:pt x="11647" y="575"/>
                  </a:cubicBezTo>
                  <a:cubicBezTo>
                    <a:pt x="15247" y="-1585"/>
                    <a:pt x="1842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844800" y="3135682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841624" y="3075357"/>
              <a:ext cx="158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892424" y="3026079"/>
              <a:ext cx="26716" cy="18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25" fill="norm" stroke="1" extrusionOk="0">
                  <a:moveTo>
                    <a:pt x="14954" y="3852"/>
                  </a:moveTo>
                  <a:cubicBezTo>
                    <a:pt x="16615" y="3242"/>
                    <a:pt x="18277" y="2632"/>
                    <a:pt x="19523" y="1900"/>
                  </a:cubicBezTo>
                  <a:cubicBezTo>
                    <a:pt x="20769" y="1167"/>
                    <a:pt x="21600" y="313"/>
                    <a:pt x="20354" y="69"/>
                  </a:cubicBezTo>
                  <a:cubicBezTo>
                    <a:pt x="19108" y="-175"/>
                    <a:pt x="15785" y="191"/>
                    <a:pt x="12046" y="1839"/>
                  </a:cubicBezTo>
                  <a:cubicBezTo>
                    <a:pt x="8308" y="3486"/>
                    <a:pt x="4154" y="6415"/>
                    <a:pt x="2077" y="9893"/>
                  </a:cubicBezTo>
                  <a:cubicBezTo>
                    <a:pt x="0" y="13371"/>
                    <a:pt x="0" y="17398"/>
                    <a:pt x="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882899" y="3116632"/>
              <a:ext cx="5715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486"/>
                    <a:pt x="9600" y="13371"/>
                    <a:pt x="13200" y="9771"/>
                  </a:cubicBezTo>
                  <a:cubicBezTo>
                    <a:pt x="16800" y="6171"/>
                    <a:pt x="192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963953" y="3029525"/>
              <a:ext cx="42772" cy="18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7" fill="norm" stroke="1" extrusionOk="0">
                  <a:moveTo>
                    <a:pt x="21291" y="2317"/>
                  </a:moveTo>
                  <a:cubicBezTo>
                    <a:pt x="20764" y="1357"/>
                    <a:pt x="20237" y="397"/>
                    <a:pt x="18920" y="97"/>
                  </a:cubicBezTo>
                  <a:cubicBezTo>
                    <a:pt x="17603" y="-203"/>
                    <a:pt x="15496" y="157"/>
                    <a:pt x="12862" y="1717"/>
                  </a:cubicBezTo>
                  <a:cubicBezTo>
                    <a:pt x="10228" y="3277"/>
                    <a:pt x="7067" y="6037"/>
                    <a:pt x="4696" y="9157"/>
                  </a:cubicBezTo>
                  <a:cubicBezTo>
                    <a:pt x="2325" y="12277"/>
                    <a:pt x="745" y="15757"/>
                    <a:pt x="218" y="17857"/>
                  </a:cubicBezTo>
                  <a:cubicBezTo>
                    <a:pt x="-309" y="19957"/>
                    <a:pt x="218" y="20677"/>
                    <a:pt x="745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943225" y="3119807"/>
              <a:ext cx="9207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353462" y="3040907"/>
              <a:ext cx="71892" cy="15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33" fill="norm" stroke="1" extrusionOk="0">
                  <a:moveTo>
                    <a:pt x="5439" y="10283"/>
                  </a:moveTo>
                  <a:cubicBezTo>
                    <a:pt x="4500" y="12833"/>
                    <a:pt x="3561" y="15383"/>
                    <a:pt x="2621" y="17408"/>
                  </a:cubicBezTo>
                  <a:cubicBezTo>
                    <a:pt x="1682" y="19433"/>
                    <a:pt x="743" y="20933"/>
                    <a:pt x="274" y="21233"/>
                  </a:cubicBezTo>
                  <a:cubicBezTo>
                    <a:pt x="-196" y="21533"/>
                    <a:pt x="-196" y="20633"/>
                    <a:pt x="1369" y="17858"/>
                  </a:cubicBezTo>
                  <a:cubicBezTo>
                    <a:pt x="2934" y="15083"/>
                    <a:pt x="6065" y="10433"/>
                    <a:pt x="8256" y="7358"/>
                  </a:cubicBezTo>
                  <a:cubicBezTo>
                    <a:pt x="10447" y="4283"/>
                    <a:pt x="11700" y="2783"/>
                    <a:pt x="12795" y="1733"/>
                  </a:cubicBezTo>
                  <a:cubicBezTo>
                    <a:pt x="13891" y="683"/>
                    <a:pt x="14830" y="83"/>
                    <a:pt x="15926" y="8"/>
                  </a:cubicBezTo>
                  <a:cubicBezTo>
                    <a:pt x="17021" y="-67"/>
                    <a:pt x="18274" y="383"/>
                    <a:pt x="19369" y="2483"/>
                  </a:cubicBezTo>
                  <a:cubicBezTo>
                    <a:pt x="20465" y="4583"/>
                    <a:pt x="21404" y="8333"/>
                    <a:pt x="21247" y="11783"/>
                  </a:cubicBezTo>
                  <a:cubicBezTo>
                    <a:pt x="21091" y="15233"/>
                    <a:pt x="19839" y="18383"/>
                    <a:pt x="18587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375025" y="3107107"/>
              <a:ext cx="635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568700" y="3053132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50"/>
                    <a:pt x="14400" y="2700"/>
                    <a:pt x="18000" y="6300"/>
                  </a:cubicBezTo>
                  <a:cubicBezTo>
                    <a:pt x="21600" y="9900"/>
                    <a:pt x="21600" y="15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543300" y="3176957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708400" y="309123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695700" y="3039410"/>
              <a:ext cx="65808" cy="1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7" fill="norm" stroke="1" extrusionOk="0">
                  <a:moveTo>
                    <a:pt x="2057" y="2296"/>
                  </a:moveTo>
                  <a:cubicBezTo>
                    <a:pt x="2743" y="1410"/>
                    <a:pt x="3429" y="525"/>
                    <a:pt x="4800" y="171"/>
                  </a:cubicBezTo>
                  <a:cubicBezTo>
                    <a:pt x="6171" y="-183"/>
                    <a:pt x="8229" y="-6"/>
                    <a:pt x="10971" y="879"/>
                  </a:cubicBezTo>
                  <a:cubicBezTo>
                    <a:pt x="13714" y="1765"/>
                    <a:pt x="17143" y="3358"/>
                    <a:pt x="18857" y="4597"/>
                  </a:cubicBezTo>
                  <a:cubicBezTo>
                    <a:pt x="20571" y="5837"/>
                    <a:pt x="20571" y="6722"/>
                    <a:pt x="20057" y="7519"/>
                  </a:cubicBezTo>
                  <a:cubicBezTo>
                    <a:pt x="19543" y="8315"/>
                    <a:pt x="18514" y="9024"/>
                    <a:pt x="17143" y="9555"/>
                  </a:cubicBezTo>
                  <a:cubicBezTo>
                    <a:pt x="15771" y="10086"/>
                    <a:pt x="14057" y="10440"/>
                    <a:pt x="14057" y="10971"/>
                  </a:cubicBezTo>
                  <a:cubicBezTo>
                    <a:pt x="14057" y="11502"/>
                    <a:pt x="15771" y="12210"/>
                    <a:pt x="17486" y="12830"/>
                  </a:cubicBezTo>
                  <a:cubicBezTo>
                    <a:pt x="19200" y="13450"/>
                    <a:pt x="20914" y="13981"/>
                    <a:pt x="21257" y="15220"/>
                  </a:cubicBezTo>
                  <a:cubicBezTo>
                    <a:pt x="21600" y="16460"/>
                    <a:pt x="20571" y="18407"/>
                    <a:pt x="16800" y="19558"/>
                  </a:cubicBezTo>
                  <a:cubicBezTo>
                    <a:pt x="13029" y="20709"/>
                    <a:pt x="6514" y="21063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771900" y="3205532"/>
              <a:ext cx="381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041775" y="3046507"/>
              <a:ext cx="56004" cy="12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07" fill="norm" stroke="1" extrusionOk="0">
                  <a:moveTo>
                    <a:pt x="0" y="8079"/>
                  </a:moveTo>
                  <a:cubicBezTo>
                    <a:pt x="1600" y="12006"/>
                    <a:pt x="3200" y="15934"/>
                    <a:pt x="3400" y="18254"/>
                  </a:cubicBezTo>
                  <a:cubicBezTo>
                    <a:pt x="3600" y="20575"/>
                    <a:pt x="2400" y="21289"/>
                    <a:pt x="1600" y="21200"/>
                  </a:cubicBezTo>
                  <a:cubicBezTo>
                    <a:pt x="800" y="21110"/>
                    <a:pt x="400" y="20218"/>
                    <a:pt x="200" y="17094"/>
                  </a:cubicBezTo>
                  <a:cubicBezTo>
                    <a:pt x="0" y="13970"/>
                    <a:pt x="0" y="8615"/>
                    <a:pt x="400" y="5401"/>
                  </a:cubicBezTo>
                  <a:cubicBezTo>
                    <a:pt x="800" y="2188"/>
                    <a:pt x="1600" y="1117"/>
                    <a:pt x="3000" y="492"/>
                  </a:cubicBezTo>
                  <a:cubicBezTo>
                    <a:pt x="4400" y="-132"/>
                    <a:pt x="6400" y="-311"/>
                    <a:pt x="9600" y="849"/>
                  </a:cubicBezTo>
                  <a:cubicBezTo>
                    <a:pt x="12800" y="2010"/>
                    <a:pt x="17200" y="4509"/>
                    <a:pt x="19400" y="6294"/>
                  </a:cubicBezTo>
                  <a:cubicBezTo>
                    <a:pt x="21600" y="8079"/>
                    <a:pt x="21600" y="9150"/>
                    <a:pt x="20200" y="10310"/>
                  </a:cubicBezTo>
                  <a:cubicBezTo>
                    <a:pt x="18800" y="11471"/>
                    <a:pt x="16000" y="12720"/>
                    <a:pt x="15400" y="13613"/>
                  </a:cubicBezTo>
                  <a:cubicBezTo>
                    <a:pt x="14800" y="14506"/>
                    <a:pt x="16400" y="15041"/>
                    <a:pt x="17400" y="15755"/>
                  </a:cubicBezTo>
                  <a:cubicBezTo>
                    <a:pt x="18400" y="16469"/>
                    <a:pt x="18800" y="17362"/>
                    <a:pt x="18200" y="18076"/>
                  </a:cubicBezTo>
                  <a:cubicBezTo>
                    <a:pt x="17600" y="18790"/>
                    <a:pt x="16000" y="19325"/>
                    <a:pt x="13800" y="19682"/>
                  </a:cubicBezTo>
                  <a:cubicBezTo>
                    <a:pt x="11600" y="20039"/>
                    <a:pt x="8800" y="20218"/>
                    <a:pt x="7000" y="19772"/>
                  </a:cubicBezTo>
                  <a:cubicBezTo>
                    <a:pt x="5200" y="19325"/>
                    <a:pt x="4400" y="18254"/>
                    <a:pt x="4600" y="17362"/>
                  </a:cubicBezTo>
                  <a:cubicBezTo>
                    <a:pt x="4800" y="16469"/>
                    <a:pt x="6000" y="15755"/>
                    <a:pt x="7200" y="15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222750" y="3046782"/>
              <a:ext cx="15875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358"/>
                    <a:pt x="18720" y="10716"/>
                    <a:pt x="15120" y="14316"/>
                  </a:cubicBezTo>
                  <a:cubicBezTo>
                    <a:pt x="11520" y="17916"/>
                    <a:pt x="5760" y="19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181475" y="3164257"/>
              <a:ext cx="1047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21600"/>
                    <a:pt x="10909" y="21600"/>
                    <a:pt x="14509" y="18000"/>
                  </a:cubicBezTo>
                  <a:cubicBezTo>
                    <a:pt x="18109" y="14400"/>
                    <a:pt x="1985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352529" y="3052134"/>
              <a:ext cx="73422" cy="11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87" fill="norm" stroke="1" extrusionOk="0">
                  <a:moveTo>
                    <a:pt x="21105" y="191"/>
                  </a:moveTo>
                  <a:cubicBezTo>
                    <a:pt x="19584" y="-11"/>
                    <a:pt x="18063" y="-213"/>
                    <a:pt x="15933" y="494"/>
                  </a:cubicBezTo>
                  <a:cubicBezTo>
                    <a:pt x="13804" y="1200"/>
                    <a:pt x="11066" y="2815"/>
                    <a:pt x="8175" y="5338"/>
                  </a:cubicBezTo>
                  <a:cubicBezTo>
                    <a:pt x="5285" y="7862"/>
                    <a:pt x="2243" y="11294"/>
                    <a:pt x="874" y="13918"/>
                  </a:cubicBezTo>
                  <a:cubicBezTo>
                    <a:pt x="-495" y="16542"/>
                    <a:pt x="-191" y="18359"/>
                    <a:pt x="1330" y="19570"/>
                  </a:cubicBezTo>
                  <a:cubicBezTo>
                    <a:pt x="2851" y="20781"/>
                    <a:pt x="5590" y="21387"/>
                    <a:pt x="9088" y="21387"/>
                  </a:cubicBezTo>
                  <a:cubicBezTo>
                    <a:pt x="12587" y="21387"/>
                    <a:pt x="16846" y="20781"/>
                    <a:pt x="21105" y="20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438650" y="3167432"/>
              <a:ext cx="317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617683" y="3091705"/>
              <a:ext cx="74967" cy="9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96" fill="norm" stroke="1" extrusionOk="0">
                  <a:moveTo>
                    <a:pt x="14050" y="2008"/>
                  </a:moveTo>
                  <a:cubicBezTo>
                    <a:pt x="13150" y="1069"/>
                    <a:pt x="12250" y="130"/>
                    <a:pt x="11050" y="12"/>
                  </a:cubicBezTo>
                  <a:cubicBezTo>
                    <a:pt x="9850" y="-105"/>
                    <a:pt x="8350" y="599"/>
                    <a:pt x="6400" y="2830"/>
                  </a:cubicBezTo>
                  <a:cubicBezTo>
                    <a:pt x="4450" y="5060"/>
                    <a:pt x="2050" y="8817"/>
                    <a:pt x="850" y="11869"/>
                  </a:cubicBezTo>
                  <a:cubicBezTo>
                    <a:pt x="-350" y="14921"/>
                    <a:pt x="-350" y="17269"/>
                    <a:pt x="1300" y="18912"/>
                  </a:cubicBezTo>
                  <a:cubicBezTo>
                    <a:pt x="2950" y="20556"/>
                    <a:pt x="6250" y="21495"/>
                    <a:pt x="9850" y="21260"/>
                  </a:cubicBezTo>
                  <a:cubicBezTo>
                    <a:pt x="13450" y="21025"/>
                    <a:pt x="17350" y="19617"/>
                    <a:pt x="21250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816475" y="3072182"/>
              <a:ext cx="635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54"/>
                    <a:pt x="21600" y="11109"/>
                    <a:pt x="18000" y="14709"/>
                  </a:cubicBezTo>
                  <a:cubicBezTo>
                    <a:pt x="14400" y="18309"/>
                    <a:pt x="720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756150" y="3170607"/>
              <a:ext cx="104775" cy="1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17053"/>
                  </a:moveTo>
                  <a:cubicBezTo>
                    <a:pt x="3709" y="19326"/>
                    <a:pt x="7418" y="21600"/>
                    <a:pt x="11018" y="18758"/>
                  </a:cubicBezTo>
                  <a:cubicBezTo>
                    <a:pt x="14618" y="15916"/>
                    <a:pt x="18109" y="79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902200" y="3051015"/>
              <a:ext cx="84266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4" fill="norm" stroke="1" extrusionOk="0">
                  <a:moveTo>
                    <a:pt x="11340" y="6363"/>
                  </a:moveTo>
                  <a:cubicBezTo>
                    <a:pt x="8910" y="9712"/>
                    <a:pt x="6480" y="13060"/>
                    <a:pt x="4860" y="15321"/>
                  </a:cubicBezTo>
                  <a:cubicBezTo>
                    <a:pt x="3240" y="17581"/>
                    <a:pt x="2430" y="18753"/>
                    <a:pt x="1620" y="19758"/>
                  </a:cubicBezTo>
                  <a:cubicBezTo>
                    <a:pt x="810" y="20763"/>
                    <a:pt x="0" y="21600"/>
                    <a:pt x="0" y="21433"/>
                  </a:cubicBezTo>
                  <a:cubicBezTo>
                    <a:pt x="0" y="21265"/>
                    <a:pt x="810" y="20093"/>
                    <a:pt x="3240" y="17247"/>
                  </a:cubicBezTo>
                  <a:cubicBezTo>
                    <a:pt x="5670" y="14400"/>
                    <a:pt x="9720" y="9879"/>
                    <a:pt x="12150" y="7116"/>
                  </a:cubicBezTo>
                  <a:cubicBezTo>
                    <a:pt x="14580" y="4353"/>
                    <a:pt x="15390" y="3349"/>
                    <a:pt x="16605" y="2260"/>
                  </a:cubicBezTo>
                  <a:cubicBezTo>
                    <a:pt x="17820" y="1172"/>
                    <a:pt x="19440" y="0"/>
                    <a:pt x="20385" y="0"/>
                  </a:cubicBezTo>
                  <a:cubicBezTo>
                    <a:pt x="21330" y="0"/>
                    <a:pt x="21600" y="1172"/>
                    <a:pt x="21465" y="3433"/>
                  </a:cubicBezTo>
                  <a:cubicBezTo>
                    <a:pt x="21330" y="5693"/>
                    <a:pt x="20790" y="9042"/>
                    <a:pt x="19440" y="12223"/>
                  </a:cubicBezTo>
                  <a:cubicBezTo>
                    <a:pt x="18090" y="15405"/>
                    <a:pt x="15930" y="18419"/>
                    <a:pt x="1377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918075" y="3135682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0216" y="3555582"/>
              <a:ext cx="102659" cy="12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227" y="4049"/>
                  </a:moveTo>
                  <a:cubicBezTo>
                    <a:pt x="2004" y="3178"/>
                    <a:pt x="1781" y="2307"/>
                    <a:pt x="2115" y="1610"/>
                  </a:cubicBezTo>
                  <a:cubicBezTo>
                    <a:pt x="2449" y="913"/>
                    <a:pt x="3340" y="391"/>
                    <a:pt x="4676" y="129"/>
                  </a:cubicBezTo>
                  <a:cubicBezTo>
                    <a:pt x="6012" y="-132"/>
                    <a:pt x="7794" y="-132"/>
                    <a:pt x="9353" y="1436"/>
                  </a:cubicBezTo>
                  <a:cubicBezTo>
                    <a:pt x="10911" y="3003"/>
                    <a:pt x="12247" y="6139"/>
                    <a:pt x="11023" y="9536"/>
                  </a:cubicBezTo>
                  <a:cubicBezTo>
                    <a:pt x="9798" y="12933"/>
                    <a:pt x="6012" y="16591"/>
                    <a:pt x="3563" y="18681"/>
                  </a:cubicBezTo>
                  <a:cubicBezTo>
                    <a:pt x="1113" y="20771"/>
                    <a:pt x="0" y="21294"/>
                    <a:pt x="0" y="21381"/>
                  </a:cubicBezTo>
                  <a:cubicBezTo>
                    <a:pt x="0" y="21468"/>
                    <a:pt x="1113" y="21120"/>
                    <a:pt x="4899" y="20423"/>
                  </a:cubicBezTo>
                  <a:cubicBezTo>
                    <a:pt x="8685" y="19726"/>
                    <a:pt x="15142" y="18681"/>
                    <a:pt x="21600" y="17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03200" y="3656382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77540" y="3506461"/>
              <a:ext cx="92360" cy="1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34" fill="norm" stroke="1" extrusionOk="0">
                  <a:moveTo>
                    <a:pt x="5221" y="8399"/>
                  </a:moveTo>
                  <a:cubicBezTo>
                    <a:pt x="3994" y="8814"/>
                    <a:pt x="2766" y="9230"/>
                    <a:pt x="2153" y="11099"/>
                  </a:cubicBezTo>
                  <a:cubicBezTo>
                    <a:pt x="1539" y="12968"/>
                    <a:pt x="1539" y="16291"/>
                    <a:pt x="1416" y="18299"/>
                  </a:cubicBezTo>
                  <a:cubicBezTo>
                    <a:pt x="1294" y="20307"/>
                    <a:pt x="1048" y="20999"/>
                    <a:pt x="680" y="20930"/>
                  </a:cubicBezTo>
                  <a:cubicBezTo>
                    <a:pt x="312" y="20861"/>
                    <a:pt x="-179" y="20030"/>
                    <a:pt x="66" y="17330"/>
                  </a:cubicBezTo>
                  <a:cubicBezTo>
                    <a:pt x="312" y="14630"/>
                    <a:pt x="1294" y="10061"/>
                    <a:pt x="2276" y="6945"/>
                  </a:cubicBezTo>
                  <a:cubicBezTo>
                    <a:pt x="3257" y="3830"/>
                    <a:pt x="4239" y="2168"/>
                    <a:pt x="6203" y="1061"/>
                  </a:cubicBezTo>
                  <a:cubicBezTo>
                    <a:pt x="8166" y="-47"/>
                    <a:pt x="11112" y="-601"/>
                    <a:pt x="13689" y="991"/>
                  </a:cubicBezTo>
                  <a:cubicBezTo>
                    <a:pt x="16266" y="2584"/>
                    <a:pt x="18476" y="6322"/>
                    <a:pt x="19703" y="9576"/>
                  </a:cubicBezTo>
                  <a:cubicBezTo>
                    <a:pt x="20930" y="12830"/>
                    <a:pt x="21176" y="15599"/>
                    <a:pt x="21421" y="18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14942" y="3602407"/>
              <a:ext cx="517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1663" y="21600"/>
                  </a:moveTo>
                  <a:cubicBezTo>
                    <a:pt x="393" y="18000"/>
                    <a:pt x="-878" y="14400"/>
                    <a:pt x="816" y="10800"/>
                  </a:cubicBezTo>
                  <a:cubicBezTo>
                    <a:pt x="2510" y="7200"/>
                    <a:pt x="7169" y="3600"/>
                    <a:pt x="10981" y="1800"/>
                  </a:cubicBezTo>
                  <a:cubicBezTo>
                    <a:pt x="14793" y="0"/>
                    <a:pt x="17757" y="0"/>
                    <a:pt x="207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85775" y="3630982"/>
              <a:ext cx="317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81025" y="3490886"/>
              <a:ext cx="56933" cy="14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50" fill="norm" stroke="1" extrusionOk="0">
                  <a:moveTo>
                    <a:pt x="3535" y="7571"/>
                  </a:moveTo>
                  <a:cubicBezTo>
                    <a:pt x="3142" y="10075"/>
                    <a:pt x="2749" y="12580"/>
                    <a:pt x="2553" y="14380"/>
                  </a:cubicBezTo>
                  <a:cubicBezTo>
                    <a:pt x="2356" y="16180"/>
                    <a:pt x="2356" y="17275"/>
                    <a:pt x="1964" y="18449"/>
                  </a:cubicBezTo>
                  <a:cubicBezTo>
                    <a:pt x="1571" y="19623"/>
                    <a:pt x="785" y="20875"/>
                    <a:pt x="393" y="21110"/>
                  </a:cubicBezTo>
                  <a:cubicBezTo>
                    <a:pt x="0" y="21345"/>
                    <a:pt x="0" y="20562"/>
                    <a:pt x="393" y="17588"/>
                  </a:cubicBezTo>
                  <a:cubicBezTo>
                    <a:pt x="785" y="14615"/>
                    <a:pt x="1571" y="9449"/>
                    <a:pt x="2945" y="6162"/>
                  </a:cubicBezTo>
                  <a:cubicBezTo>
                    <a:pt x="4320" y="2875"/>
                    <a:pt x="6284" y="1467"/>
                    <a:pt x="8247" y="684"/>
                  </a:cubicBezTo>
                  <a:cubicBezTo>
                    <a:pt x="10211" y="-98"/>
                    <a:pt x="12175" y="-255"/>
                    <a:pt x="14138" y="449"/>
                  </a:cubicBezTo>
                  <a:cubicBezTo>
                    <a:pt x="16102" y="1154"/>
                    <a:pt x="18065" y="2719"/>
                    <a:pt x="18851" y="4441"/>
                  </a:cubicBezTo>
                  <a:cubicBezTo>
                    <a:pt x="19636" y="6162"/>
                    <a:pt x="19244" y="8041"/>
                    <a:pt x="18262" y="9371"/>
                  </a:cubicBezTo>
                  <a:cubicBezTo>
                    <a:pt x="17280" y="10702"/>
                    <a:pt x="15709" y="11484"/>
                    <a:pt x="15905" y="12110"/>
                  </a:cubicBezTo>
                  <a:cubicBezTo>
                    <a:pt x="16102" y="12736"/>
                    <a:pt x="18065" y="13206"/>
                    <a:pt x="19440" y="13832"/>
                  </a:cubicBezTo>
                  <a:cubicBezTo>
                    <a:pt x="20815" y="14458"/>
                    <a:pt x="21600" y="15241"/>
                    <a:pt x="20815" y="16336"/>
                  </a:cubicBezTo>
                  <a:cubicBezTo>
                    <a:pt x="20029" y="17432"/>
                    <a:pt x="17673" y="18841"/>
                    <a:pt x="13942" y="19467"/>
                  </a:cubicBezTo>
                  <a:cubicBezTo>
                    <a:pt x="10211" y="20093"/>
                    <a:pt x="5105" y="19936"/>
                    <a:pt x="0" y="19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31825" y="3637332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48241" y="3498959"/>
              <a:ext cx="67735" cy="12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18563" y="312"/>
                  </a:moveTo>
                  <a:cubicBezTo>
                    <a:pt x="16875" y="-45"/>
                    <a:pt x="15187" y="-402"/>
                    <a:pt x="12319" y="1115"/>
                  </a:cubicBezTo>
                  <a:cubicBezTo>
                    <a:pt x="9450" y="2633"/>
                    <a:pt x="5400" y="6024"/>
                    <a:pt x="3037" y="9238"/>
                  </a:cubicBezTo>
                  <a:cubicBezTo>
                    <a:pt x="675" y="12451"/>
                    <a:pt x="0" y="15486"/>
                    <a:pt x="0" y="17449"/>
                  </a:cubicBezTo>
                  <a:cubicBezTo>
                    <a:pt x="0" y="19413"/>
                    <a:pt x="675" y="20305"/>
                    <a:pt x="2869" y="20752"/>
                  </a:cubicBezTo>
                  <a:cubicBezTo>
                    <a:pt x="5062" y="21198"/>
                    <a:pt x="8775" y="21198"/>
                    <a:pt x="12150" y="20662"/>
                  </a:cubicBezTo>
                  <a:cubicBezTo>
                    <a:pt x="15525" y="20127"/>
                    <a:pt x="18563" y="19056"/>
                    <a:pt x="21600" y="1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87194" y="3541023"/>
              <a:ext cx="79631" cy="5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57" fill="norm" stroke="1" extrusionOk="0">
                  <a:moveTo>
                    <a:pt x="12858" y="9818"/>
                  </a:moveTo>
                  <a:cubicBezTo>
                    <a:pt x="12858" y="7855"/>
                    <a:pt x="12858" y="5891"/>
                    <a:pt x="12573" y="3927"/>
                  </a:cubicBezTo>
                  <a:cubicBezTo>
                    <a:pt x="12289" y="1964"/>
                    <a:pt x="11721" y="0"/>
                    <a:pt x="9731" y="0"/>
                  </a:cubicBezTo>
                  <a:cubicBezTo>
                    <a:pt x="7742" y="0"/>
                    <a:pt x="4331" y="1964"/>
                    <a:pt x="2342" y="5498"/>
                  </a:cubicBezTo>
                  <a:cubicBezTo>
                    <a:pt x="352" y="9033"/>
                    <a:pt x="-216" y="14138"/>
                    <a:pt x="68" y="17280"/>
                  </a:cubicBezTo>
                  <a:cubicBezTo>
                    <a:pt x="352" y="20422"/>
                    <a:pt x="1489" y="21600"/>
                    <a:pt x="3195" y="21011"/>
                  </a:cubicBezTo>
                  <a:cubicBezTo>
                    <a:pt x="4900" y="20422"/>
                    <a:pt x="7173" y="18065"/>
                    <a:pt x="8737" y="15709"/>
                  </a:cubicBezTo>
                  <a:cubicBezTo>
                    <a:pt x="10300" y="13353"/>
                    <a:pt x="11152" y="10996"/>
                    <a:pt x="11721" y="10800"/>
                  </a:cubicBezTo>
                  <a:cubicBezTo>
                    <a:pt x="12289" y="10604"/>
                    <a:pt x="12573" y="12567"/>
                    <a:pt x="13142" y="14335"/>
                  </a:cubicBezTo>
                  <a:cubicBezTo>
                    <a:pt x="13710" y="16102"/>
                    <a:pt x="14563" y="17673"/>
                    <a:pt x="15984" y="18262"/>
                  </a:cubicBezTo>
                  <a:cubicBezTo>
                    <a:pt x="17405" y="18851"/>
                    <a:pt x="19395" y="18458"/>
                    <a:pt x="21384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279525" y="3520680"/>
              <a:ext cx="133350" cy="6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8090"/>
                  </a:moveTo>
                  <a:cubicBezTo>
                    <a:pt x="857" y="7045"/>
                    <a:pt x="1714" y="6000"/>
                    <a:pt x="2486" y="6000"/>
                  </a:cubicBezTo>
                  <a:cubicBezTo>
                    <a:pt x="3257" y="6000"/>
                    <a:pt x="3943" y="7045"/>
                    <a:pt x="4714" y="8439"/>
                  </a:cubicBezTo>
                  <a:cubicBezTo>
                    <a:pt x="5486" y="9832"/>
                    <a:pt x="6343" y="11574"/>
                    <a:pt x="6429" y="13839"/>
                  </a:cubicBezTo>
                  <a:cubicBezTo>
                    <a:pt x="6514" y="16103"/>
                    <a:pt x="5829" y="18890"/>
                    <a:pt x="5057" y="20110"/>
                  </a:cubicBezTo>
                  <a:cubicBezTo>
                    <a:pt x="4286" y="21329"/>
                    <a:pt x="3429" y="20981"/>
                    <a:pt x="2829" y="19935"/>
                  </a:cubicBezTo>
                  <a:cubicBezTo>
                    <a:pt x="2229" y="18890"/>
                    <a:pt x="1886" y="17148"/>
                    <a:pt x="2143" y="14884"/>
                  </a:cubicBezTo>
                  <a:cubicBezTo>
                    <a:pt x="2400" y="12619"/>
                    <a:pt x="3257" y="9832"/>
                    <a:pt x="5057" y="8090"/>
                  </a:cubicBezTo>
                  <a:cubicBezTo>
                    <a:pt x="6857" y="6348"/>
                    <a:pt x="9600" y="5652"/>
                    <a:pt x="11400" y="5129"/>
                  </a:cubicBezTo>
                  <a:cubicBezTo>
                    <a:pt x="13200" y="4606"/>
                    <a:pt x="14057" y="4258"/>
                    <a:pt x="14829" y="3387"/>
                  </a:cubicBezTo>
                  <a:cubicBezTo>
                    <a:pt x="15600" y="2516"/>
                    <a:pt x="16286" y="1123"/>
                    <a:pt x="16114" y="426"/>
                  </a:cubicBezTo>
                  <a:cubicBezTo>
                    <a:pt x="15943" y="-271"/>
                    <a:pt x="14914" y="-271"/>
                    <a:pt x="13714" y="1645"/>
                  </a:cubicBezTo>
                  <a:cubicBezTo>
                    <a:pt x="12514" y="3561"/>
                    <a:pt x="11143" y="7394"/>
                    <a:pt x="10371" y="10355"/>
                  </a:cubicBezTo>
                  <a:cubicBezTo>
                    <a:pt x="9600" y="13316"/>
                    <a:pt x="9429" y="15406"/>
                    <a:pt x="9514" y="17323"/>
                  </a:cubicBezTo>
                  <a:cubicBezTo>
                    <a:pt x="9600" y="19239"/>
                    <a:pt x="9943" y="20981"/>
                    <a:pt x="12000" y="20981"/>
                  </a:cubicBezTo>
                  <a:cubicBezTo>
                    <a:pt x="14057" y="20981"/>
                    <a:pt x="17829" y="19239"/>
                    <a:pt x="21600" y="17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692730" y="3511875"/>
              <a:ext cx="82096" cy="9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8" fill="norm" stroke="1" extrusionOk="0">
                  <a:moveTo>
                    <a:pt x="1543" y="4852"/>
                  </a:moveTo>
                  <a:cubicBezTo>
                    <a:pt x="1819" y="8824"/>
                    <a:pt x="2096" y="12796"/>
                    <a:pt x="1819" y="15776"/>
                  </a:cubicBezTo>
                  <a:cubicBezTo>
                    <a:pt x="1543" y="18755"/>
                    <a:pt x="712" y="20741"/>
                    <a:pt x="296" y="21114"/>
                  </a:cubicBezTo>
                  <a:cubicBezTo>
                    <a:pt x="-119" y="21486"/>
                    <a:pt x="-119" y="20245"/>
                    <a:pt x="435" y="17265"/>
                  </a:cubicBezTo>
                  <a:cubicBezTo>
                    <a:pt x="989" y="14286"/>
                    <a:pt x="2096" y="9569"/>
                    <a:pt x="2927" y="6589"/>
                  </a:cubicBezTo>
                  <a:cubicBezTo>
                    <a:pt x="3758" y="3610"/>
                    <a:pt x="4312" y="2369"/>
                    <a:pt x="5281" y="1996"/>
                  </a:cubicBezTo>
                  <a:cubicBezTo>
                    <a:pt x="6250" y="1624"/>
                    <a:pt x="7635" y="2120"/>
                    <a:pt x="9019" y="3238"/>
                  </a:cubicBezTo>
                  <a:cubicBezTo>
                    <a:pt x="10404" y="4355"/>
                    <a:pt x="11789" y="6093"/>
                    <a:pt x="12619" y="7831"/>
                  </a:cubicBezTo>
                  <a:cubicBezTo>
                    <a:pt x="13450" y="9569"/>
                    <a:pt x="13727" y="11307"/>
                    <a:pt x="13727" y="11431"/>
                  </a:cubicBezTo>
                  <a:cubicBezTo>
                    <a:pt x="13727" y="11555"/>
                    <a:pt x="13450" y="10065"/>
                    <a:pt x="14004" y="8203"/>
                  </a:cubicBezTo>
                  <a:cubicBezTo>
                    <a:pt x="14558" y="6341"/>
                    <a:pt x="15943" y="4107"/>
                    <a:pt x="17327" y="2493"/>
                  </a:cubicBezTo>
                  <a:cubicBezTo>
                    <a:pt x="18712" y="879"/>
                    <a:pt x="20096" y="-114"/>
                    <a:pt x="20789" y="10"/>
                  </a:cubicBezTo>
                  <a:cubicBezTo>
                    <a:pt x="21481" y="134"/>
                    <a:pt x="21481" y="1376"/>
                    <a:pt x="21481" y="4107"/>
                  </a:cubicBezTo>
                  <a:cubicBezTo>
                    <a:pt x="21481" y="6838"/>
                    <a:pt x="21481" y="11058"/>
                    <a:pt x="21481" y="1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814636" y="3523032"/>
              <a:ext cx="55439" cy="4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5455" y="0"/>
                  </a:moveTo>
                  <a:cubicBezTo>
                    <a:pt x="3824" y="1379"/>
                    <a:pt x="2194" y="2757"/>
                    <a:pt x="1175" y="5745"/>
                  </a:cubicBezTo>
                  <a:cubicBezTo>
                    <a:pt x="157" y="8732"/>
                    <a:pt x="-251" y="13328"/>
                    <a:pt x="157" y="16545"/>
                  </a:cubicBezTo>
                  <a:cubicBezTo>
                    <a:pt x="564" y="19762"/>
                    <a:pt x="1787" y="21600"/>
                    <a:pt x="3009" y="21600"/>
                  </a:cubicBezTo>
                  <a:cubicBezTo>
                    <a:pt x="4232" y="21600"/>
                    <a:pt x="5455" y="19762"/>
                    <a:pt x="6474" y="17694"/>
                  </a:cubicBezTo>
                  <a:cubicBezTo>
                    <a:pt x="7492" y="15626"/>
                    <a:pt x="8307" y="13328"/>
                    <a:pt x="9123" y="10111"/>
                  </a:cubicBezTo>
                  <a:cubicBezTo>
                    <a:pt x="9938" y="6894"/>
                    <a:pt x="10753" y="2757"/>
                    <a:pt x="11364" y="2298"/>
                  </a:cubicBezTo>
                  <a:cubicBezTo>
                    <a:pt x="11975" y="1838"/>
                    <a:pt x="12383" y="5055"/>
                    <a:pt x="14013" y="8502"/>
                  </a:cubicBezTo>
                  <a:cubicBezTo>
                    <a:pt x="15643" y="11949"/>
                    <a:pt x="18496" y="15626"/>
                    <a:pt x="21349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919411" y="3408732"/>
              <a:ext cx="1416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3750"/>
                    <a:pt x="8305" y="7500"/>
                    <a:pt x="4448" y="10725"/>
                  </a:cubicBezTo>
                  <a:cubicBezTo>
                    <a:pt x="591" y="13950"/>
                    <a:pt x="-952" y="16650"/>
                    <a:pt x="591" y="18375"/>
                  </a:cubicBezTo>
                  <a:cubicBezTo>
                    <a:pt x="2134" y="20100"/>
                    <a:pt x="6762" y="20850"/>
                    <a:pt x="1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895475" y="3494457"/>
              <a:ext cx="412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945665" y="3494457"/>
              <a:ext cx="60936" cy="4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94" fill="norm" stroke="1" extrusionOk="0">
                  <a:moveTo>
                    <a:pt x="2449" y="0"/>
                  </a:moveTo>
                  <a:cubicBezTo>
                    <a:pt x="1332" y="5023"/>
                    <a:pt x="214" y="10047"/>
                    <a:pt x="28" y="13814"/>
                  </a:cubicBezTo>
                  <a:cubicBezTo>
                    <a:pt x="-158" y="17581"/>
                    <a:pt x="587" y="20093"/>
                    <a:pt x="1890" y="20847"/>
                  </a:cubicBezTo>
                  <a:cubicBezTo>
                    <a:pt x="3194" y="21600"/>
                    <a:pt x="5056" y="20595"/>
                    <a:pt x="6545" y="18335"/>
                  </a:cubicBezTo>
                  <a:cubicBezTo>
                    <a:pt x="8035" y="16074"/>
                    <a:pt x="9152" y="12558"/>
                    <a:pt x="9897" y="9544"/>
                  </a:cubicBezTo>
                  <a:cubicBezTo>
                    <a:pt x="10642" y="6530"/>
                    <a:pt x="11014" y="4019"/>
                    <a:pt x="12132" y="4521"/>
                  </a:cubicBezTo>
                  <a:cubicBezTo>
                    <a:pt x="13249" y="5023"/>
                    <a:pt x="15111" y="8540"/>
                    <a:pt x="16787" y="11553"/>
                  </a:cubicBezTo>
                  <a:cubicBezTo>
                    <a:pt x="18463" y="14567"/>
                    <a:pt x="19952" y="17079"/>
                    <a:pt x="21442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010631" y="3414874"/>
              <a:ext cx="144723" cy="13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891" fill="norm" stroke="1" extrusionOk="0">
                  <a:moveTo>
                    <a:pt x="7386" y="12590"/>
                  </a:moveTo>
                  <a:cubicBezTo>
                    <a:pt x="6760" y="12088"/>
                    <a:pt x="6134" y="11586"/>
                    <a:pt x="5430" y="11418"/>
                  </a:cubicBezTo>
                  <a:cubicBezTo>
                    <a:pt x="4725" y="11251"/>
                    <a:pt x="3943" y="11418"/>
                    <a:pt x="3003" y="12423"/>
                  </a:cubicBezTo>
                  <a:cubicBezTo>
                    <a:pt x="2064" y="13428"/>
                    <a:pt x="969" y="15270"/>
                    <a:pt x="421" y="16609"/>
                  </a:cubicBezTo>
                  <a:cubicBezTo>
                    <a:pt x="-127" y="17949"/>
                    <a:pt x="-127" y="18786"/>
                    <a:pt x="343" y="19121"/>
                  </a:cubicBezTo>
                  <a:cubicBezTo>
                    <a:pt x="812" y="19456"/>
                    <a:pt x="1751" y="19288"/>
                    <a:pt x="2456" y="18786"/>
                  </a:cubicBezTo>
                  <a:cubicBezTo>
                    <a:pt x="3160" y="18283"/>
                    <a:pt x="3630" y="17446"/>
                    <a:pt x="4099" y="16609"/>
                  </a:cubicBezTo>
                  <a:cubicBezTo>
                    <a:pt x="4569" y="15772"/>
                    <a:pt x="5038" y="14935"/>
                    <a:pt x="5430" y="15018"/>
                  </a:cubicBezTo>
                  <a:cubicBezTo>
                    <a:pt x="5821" y="15102"/>
                    <a:pt x="6134" y="16107"/>
                    <a:pt x="6682" y="16693"/>
                  </a:cubicBezTo>
                  <a:cubicBezTo>
                    <a:pt x="7230" y="17279"/>
                    <a:pt x="8012" y="17446"/>
                    <a:pt x="8560" y="17028"/>
                  </a:cubicBezTo>
                  <a:cubicBezTo>
                    <a:pt x="9108" y="16609"/>
                    <a:pt x="9421" y="15604"/>
                    <a:pt x="10125" y="13595"/>
                  </a:cubicBezTo>
                  <a:cubicBezTo>
                    <a:pt x="10830" y="11586"/>
                    <a:pt x="11925" y="8572"/>
                    <a:pt x="12864" y="5893"/>
                  </a:cubicBezTo>
                  <a:cubicBezTo>
                    <a:pt x="13803" y="3214"/>
                    <a:pt x="14586" y="870"/>
                    <a:pt x="14743" y="200"/>
                  </a:cubicBezTo>
                  <a:cubicBezTo>
                    <a:pt x="14899" y="-470"/>
                    <a:pt x="14430" y="535"/>
                    <a:pt x="13725" y="3297"/>
                  </a:cubicBezTo>
                  <a:cubicBezTo>
                    <a:pt x="13021" y="6060"/>
                    <a:pt x="12082" y="10581"/>
                    <a:pt x="11534" y="13344"/>
                  </a:cubicBezTo>
                  <a:cubicBezTo>
                    <a:pt x="10986" y="16107"/>
                    <a:pt x="10830" y="17111"/>
                    <a:pt x="10751" y="18200"/>
                  </a:cubicBezTo>
                  <a:cubicBezTo>
                    <a:pt x="10673" y="19288"/>
                    <a:pt x="10673" y="20460"/>
                    <a:pt x="10986" y="20795"/>
                  </a:cubicBezTo>
                  <a:cubicBezTo>
                    <a:pt x="11299" y="21130"/>
                    <a:pt x="11925" y="20628"/>
                    <a:pt x="13177" y="18618"/>
                  </a:cubicBezTo>
                  <a:cubicBezTo>
                    <a:pt x="14430" y="16609"/>
                    <a:pt x="16308" y="13093"/>
                    <a:pt x="17560" y="10497"/>
                  </a:cubicBezTo>
                  <a:cubicBezTo>
                    <a:pt x="18812" y="7902"/>
                    <a:pt x="19438" y="6228"/>
                    <a:pt x="20064" y="4553"/>
                  </a:cubicBezTo>
                  <a:cubicBezTo>
                    <a:pt x="20690" y="2879"/>
                    <a:pt x="21316" y="1204"/>
                    <a:pt x="21395" y="953"/>
                  </a:cubicBezTo>
                  <a:cubicBezTo>
                    <a:pt x="21473" y="702"/>
                    <a:pt x="21003" y="1874"/>
                    <a:pt x="20377" y="4637"/>
                  </a:cubicBezTo>
                  <a:cubicBezTo>
                    <a:pt x="19751" y="7400"/>
                    <a:pt x="18969" y="11753"/>
                    <a:pt x="18577" y="14516"/>
                  </a:cubicBezTo>
                  <a:cubicBezTo>
                    <a:pt x="18186" y="17279"/>
                    <a:pt x="18186" y="18451"/>
                    <a:pt x="18186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117724" y="3481757"/>
              <a:ext cx="71968" cy="15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16200" y="0"/>
                  </a:moveTo>
                  <a:cubicBezTo>
                    <a:pt x="15565" y="711"/>
                    <a:pt x="14929" y="1421"/>
                    <a:pt x="14612" y="2132"/>
                  </a:cubicBezTo>
                  <a:cubicBezTo>
                    <a:pt x="14294" y="2842"/>
                    <a:pt x="14294" y="3553"/>
                    <a:pt x="15088" y="3908"/>
                  </a:cubicBezTo>
                  <a:cubicBezTo>
                    <a:pt x="15882" y="4263"/>
                    <a:pt x="17471" y="4263"/>
                    <a:pt x="18741" y="3695"/>
                  </a:cubicBezTo>
                  <a:cubicBezTo>
                    <a:pt x="20012" y="3126"/>
                    <a:pt x="20965" y="1989"/>
                    <a:pt x="21282" y="1776"/>
                  </a:cubicBezTo>
                  <a:cubicBezTo>
                    <a:pt x="21600" y="1563"/>
                    <a:pt x="21282" y="2274"/>
                    <a:pt x="21282" y="4405"/>
                  </a:cubicBezTo>
                  <a:cubicBezTo>
                    <a:pt x="21282" y="6537"/>
                    <a:pt x="21600" y="10089"/>
                    <a:pt x="21600" y="12647"/>
                  </a:cubicBezTo>
                  <a:cubicBezTo>
                    <a:pt x="21600" y="15205"/>
                    <a:pt x="21282" y="16768"/>
                    <a:pt x="19853" y="18047"/>
                  </a:cubicBezTo>
                  <a:cubicBezTo>
                    <a:pt x="18424" y="19326"/>
                    <a:pt x="15882" y="20321"/>
                    <a:pt x="13659" y="20889"/>
                  </a:cubicBezTo>
                  <a:cubicBezTo>
                    <a:pt x="11435" y="21458"/>
                    <a:pt x="9529" y="21600"/>
                    <a:pt x="7306" y="20961"/>
                  </a:cubicBezTo>
                  <a:cubicBezTo>
                    <a:pt x="5082" y="20321"/>
                    <a:pt x="2541" y="18900"/>
                    <a:pt x="0" y="17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397125" y="3411776"/>
              <a:ext cx="14817" cy="16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21"/>
                  </a:moveTo>
                  <a:cubicBezTo>
                    <a:pt x="3086" y="1139"/>
                    <a:pt x="6171" y="158"/>
                    <a:pt x="9257" y="17"/>
                  </a:cubicBezTo>
                  <a:cubicBezTo>
                    <a:pt x="12343" y="-123"/>
                    <a:pt x="15429" y="578"/>
                    <a:pt x="17743" y="2612"/>
                  </a:cubicBezTo>
                  <a:cubicBezTo>
                    <a:pt x="20057" y="4646"/>
                    <a:pt x="21600" y="8012"/>
                    <a:pt x="21600" y="11378"/>
                  </a:cubicBezTo>
                  <a:cubicBezTo>
                    <a:pt x="21600" y="14745"/>
                    <a:pt x="20057" y="18111"/>
                    <a:pt x="18514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362200" y="3551607"/>
              <a:ext cx="1174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9200"/>
                    <a:pt x="11676" y="16800"/>
                    <a:pt x="15276" y="13200"/>
                  </a:cubicBezTo>
                  <a:cubicBezTo>
                    <a:pt x="18876" y="9600"/>
                    <a:pt x="2023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759075" y="3456357"/>
              <a:ext cx="31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762250" y="341825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817952" y="3335434"/>
              <a:ext cx="52249" cy="18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08" fill="norm" stroke="1" extrusionOk="0">
                  <a:moveTo>
                    <a:pt x="21327" y="4105"/>
                  </a:moveTo>
                  <a:cubicBezTo>
                    <a:pt x="21327" y="3487"/>
                    <a:pt x="21327" y="2870"/>
                    <a:pt x="21111" y="2253"/>
                  </a:cubicBezTo>
                  <a:cubicBezTo>
                    <a:pt x="20895" y="1636"/>
                    <a:pt x="20463" y="1019"/>
                    <a:pt x="19167" y="587"/>
                  </a:cubicBezTo>
                  <a:cubicBezTo>
                    <a:pt x="17871" y="155"/>
                    <a:pt x="15711" y="-92"/>
                    <a:pt x="13767" y="31"/>
                  </a:cubicBezTo>
                  <a:cubicBezTo>
                    <a:pt x="11823" y="155"/>
                    <a:pt x="10095" y="649"/>
                    <a:pt x="7935" y="2623"/>
                  </a:cubicBezTo>
                  <a:cubicBezTo>
                    <a:pt x="5775" y="4598"/>
                    <a:pt x="3183" y="8054"/>
                    <a:pt x="1671" y="11140"/>
                  </a:cubicBezTo>
                  <a:cubicBezTo>
                    <a:pt x="159" y="14226"/>
                    <a:pt x="-273" y="16941"/>
                    <a:pt x="159" y="18607"/>
                  </a:cubicBezTo>
                  <a:cubicBezTo>
                    <a:pt x="591" y="20274"/>
                    <a:pt x="1887" y="20891"/>
                    <a:pt x="318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800350" y="3462707"/>
              <a:ext cx="793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163358" y="3414023"/>
              <a:ext cx="62442" cy="8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19403" y="8640"/>
                  </a:moveTo>
                  <a:cubicBezTo>
                    <a:pt x="19769" y="7115"/>
                    <a:pt x="20136" y="5591"/>
                    <a:pt x="18488" y="3812"/>
                  </a:cubicBezTo>
                  <a:cubicBezTo>
                    <a:pt x="16841" y="2033"/>
                    <a:pt x="13180" y="0"/>
                    <a:pt x="10251" y="0"/>
                  </a:cubicBezTo>
                  <a:cubicBezTo>
                    <a:pt x="7322" y="0"/>
                    <a:pt x="5125" y="2033"/>
                    <a:pt x="3295" y="4955"/>
                  </a:cubicBezTo>
                  <a:cubicBezTo>
                    <a:pt x="1464" y="7878"/>
                    <a:pt x="0" y="11689"/>
                    <a:pt x="0" y="14612"/>
                  </a:cubicBezTo>
                  <a:cubicBezTo>
                    <a:pt x="0" y="17534"/>
                    <a:pt x="1464" y="19567"/>
                    <a:pt x="3112" y="20584"/>
                  </a:cubicBezTo>
                  <a:cubicBezTo>
                    <a:pt x="4759" y="21600"/>
                    <a:pt x="6590" y="21600"/>
                    <a:pt x="8786" y="19694"/>
                  </a:cubicBezTo>
                  <a:cubicBezTo>
                    <a:pt x="10983" y="17788"/>
                    <a:pt x="13546" y="13976"/>
                    <a:pt x="15010" y="11435"/>
                  </a:cubicBezTo>
                  <a:cubicBezTo>
                    <a:pt x="16475" y="8894"/>
                    <a:pt x="16841" y="7624"/>
                    <a:pt x="17024" y="7878"/>
                  </a:cubicBezTo>
                  <a:cubicBezTo>
                    <a:pt x="17207" y="8132"/>
                    <a:pt x="17207" y="9911"/>
                    <a:pt x="17939" y="11435"/>
                  </a:cubicBezTo>
                  <a:cubicBezTo>
                    <a:pt x="18671" y="12960"/>
                    <a:pt x="20136" y="14231"/>
                    <a:pt x="21600" y="15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252878" y="3404341"/>
              <a:ext cx="42772" cy="7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46" fill="norm" stroke="1" extrusionOk="0">
                  <a:moveTo>
                    <a:pt x="745" y="9456"/>
                  </a:moveTo>
                  <a:cubicBezTo>
                    <a:pt x="1271" y="11118"/>
                    <a:pt x="1798" y="12779"/>
                    <a:pt x="1798" y="14995"/>
                  </a:cubicBezTo>
                  <a:cubicBezTo>
                    <a:pt x="1798" y="17210"/>
                    <a:pt x="1271" y="19979"/>
                    <a:pt x="745" y="20672"/>
                  </a:cubicBezTo>
                  <a:cubicBezTo>
                    <a:pt x="218" y="21364"/>
                    <a:pt x="-309" y="19979"/>
                    <a:pt x="218" y="16795"/>
                  </a:cubicBezTo>
                  <a:cubicBezTo>
                    <a:pt x="745" y="13610"/>
                    <a:pt x="2325" y="8626"/>
                    <a:pt x="4696" y="5302"/>
                  </a:cubicBezTo>
                  <a:cubicBezTo>
                    <a:pt x="7067" y="1979"/>
                    <a:pt x="10228" y="318"/>
                    <a:pt x="12598" y="41"/>
                  </a:cubicBezTo>
                  <a:cubicBezTo>
                    <a:pt x="14969" y="-236"/>
                    <a:pt x="16550" y="872"/>
                    <a:pt x="17867" y="3779"/>
                  </a:cubicBezTo>
                  <a:cubicBezTo>
                    <a:pt x="19184" y="6687"/>
                    <a:pt x="20237" y="11395"/>
                    <a:pt x="21291" y="16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311525" y="3410075"/>
              <a:ext cx="73819" cy="17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35" fill="norm" stroke="1" extrusionOk="0">
                  <a:moveTo>
                    <a:pt x="0" y="1787"/>
                  </a:moveTo>
                  <a:cubicBezTo>
                    <a:pt x="304" y="1136"/>
                    <a:pt x="608" y="486"/>
                    <a:pt x="1217" y="551"/>
                  </a:cubicBezTo>
                  <a:cubicBezTo>
                    <a:pt x="1825" y="616"/>
                    <a:pt x="2738" y="1396"/>
                    <a:pt x="3346" y="2177"/>
                  </a:cubicBezTo>
                  <a:cubicBezTo>
                    <a:pt x="3955" y="2958"/>
                    <a:pt x="4259" y="3739"/>
                    <a:pt x="4868" y="4389"/>
                  </a:cubicBezTo>
                  <a:cubicBezTo>
                    <a:pt x="5476" y="5040"/>
                    <a:pt x="6389" y="5560"/>
                    <a:pt x="7606" y="5755"/>
                  </a:cubicBezTo>
                  <a:cubicBezTo>
                    <a:pt x="8823" y="5951"/>
                    <a:pt x="10344" y="5821"/>
                    <a:pt x="12017" y="5040"/>
                  </a:cubicBezTo>
                  <a:cubicBezTo>
                    <a:pt x="13690" y="4259"/>
                    <a:pt x="15515" y="2828"/>
                    <a:pt x="16580" y="1722"/>
                  </a:cubicBezTo>
                  <a:cubicBezTo>
                    <a:pt x="17645" y="616"/>
                    <a:pt x="17949" y="-165"/>
                    <a:pt x="18101" y="30"/>
                  </a:cubicBezTo>
                  <a:cubicBezTo>
                    <a:pt x="18254" y="225"/>
                    <a:pt x="18254" y="1396"/>
                    <a:pt x="18710" y="3869"/>
                  </a:cubicBezTo>
                  <a:cubicBezTo>
                    <a:pt x="19166" y="6341"/>
                    <a:pt x="20079" y="10115"/>
                    <a:pt x="20687" y="13042"/>
                  </a:cubicBezTo>
                  <a:cubicBezTo>
                    <a:pt x="21296" y="15970"/>
                    <a:pt x="21600" y="18052"/>
                    <a:pt x="20383" y="19418"/>
                  </a:cubicBezTo>
                  <a:cubicBezTo>
                    <a:pt x="19166" y="20784"/>
                    <a:pt x="16428" y="21435"/>
                    <a:pt x="13538" y="21435"/>
                  </a:cubicBezTo>
                  <a:cubicBezTo>
                    <a:pt x="10648" y="21435"/>
                    <a:pt x="7606" y="20784"/>
                    <a:pt x="4563" y="20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652086" y="3375923"/>
              <a:ext cx="33231" cy="10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423" fill="norm" stroke="1" extrusionOk="0">
                  <a:moveTo>
                    <a:pt x="18556" y="4145"/>
                  </a:moveTo>
                  <a:cubicBezTo>
                    <a:pt x="19191" y="3055"/>
                    <a:pt x="19827" y="1964"/>
                    <a:pt x="18556" y="1200"/>
                  </a:cubicBezTo>
                  <a:cubicBezTo>
                    <a:pt x="17286" y="436"/>
                    <a:pt x="14109" y="0"/>
                    <a:pt x="10933" y="0"/>
                  </a:cubicBezTo>
                  <a:cubicBezTo>
                    <a:pt x="7756" y="0"/>
                    <a:pt x="4580" y="436"/>
                    <a:pt x="2356" y="1964"/>
                  </a:cubicBezTo>
                  <a:cubicBezTo>
                    <a:pt x="133" y="3491"/>
                    <a:pt x="-1138" y="6109"/>
                    <a:pt x="1403" y="8618"/>
                  </a:cubicBezTo>
                  <a:cubicBezTo>
                    <a:pt x="3944" y="11127"/>
                    <a:pt x="10297" y="13527"/>
                    <a:pt x="14427" y="15273"/>
                  </a:cubicBezTo>
                  <a:cubicBezTo>
                    <a:pt x="18556" y="17018"/>
                    <a:pt x="20462" y="18109"/>
                    <a:pt x="19827" y="19091"/>
                  </a:cubicBezTo>
                  <a:cubicBezTo>
                    <a:pt x="19191" y="20073"/>
                    <a:pt x="16015" y="20945"/>
                    <a:pt x="12521" y="21273"/>
                  </a:cubicBezTo>
                  <a:cubicBezTo>
                    <a:pt x="9027" y="21600"/>
                    <a:pt x="5215" y="21382"/>
                    <a:pt x="3627" y="20727"/>
                  </a:cubicBezTo>
                  <a:cubicBezTo>
                    <a:pt x="2038" y="20073"/>
                    <a:pt x="2674" y="18982"/>
                    <a:pt x="3309" y="17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732432" y="3415082"/>
              <a:ext cx="64868" cy="4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89" fill="norm" stroke="1" extrusionOk="0">
                  <a:moveTo>
                    <a:pt x="3585" y="0"/>
                  </a:moveTo>
                  <a:cubicBezTo>
                    <a:pt x="2540" y="1800"/>
                    <a:pt x="1495" y="3600"/>
                    <a:pt x="972" y="5850"/>
                  </a:cubicBezTo>
                  <a:cubicBezTo>
                    <a:pt x="450" y="8100"/>
                    <a:pt x="450" y="10800"/>
                    <a:pt x="276" y="13725"/>
                  </a:cubicBezTo>
                  <a:cubicBezTo>
                    <a:pt x="101" y="16650"/>
                    <a:pt x="-247" y="19800"/>
                    <a:pt x="276" y="20700"/>
                  </a:cubicBezTo>
                  <a:cubicBezTo>
                    <a:pt x="798" y="21600"/>
                    <a:pt x="2192" y="20250"/>
                    <a:pt x="3411" y="18675"/>
                  </a:cubicBezTo>
                  <a:cubicBezTo>
                    <a:pt x="4630" y="17100"/>
                    <a:pt x="5676" y="15300"/>
                    <a:pt x="6721" y="12150"/>
                  </a:cubicBezTo>
                  <a:cubicBezTo>
                    <a:pt x="7766" y="9000"/>
                    <a:pt x="8811" y="4500"/>
                    <a:pt x="9856" y="3375"/>
                  </a:cubicBezTo>
                  <a:cubicBezTo>
                    <a:pt x="10901" y="2250"/>
                    <a:pt x="11947" y="4500"/>
                    <a:pt x="12992" y="7425"/>
                  </a:cubicBezTo>
                  <a:cubicBezTo>
                    <a:pt x="14037" y="10350"/>
                    <a:pt x="15082" y="13950"/>
                    <a:pt x="16476" y="15750"/>
                  </a:cubicBezTo>
                  <a:cubicBezTo>
                    <a:pt x="17869" y="17550"/>
                    <a:pt x="19611" y="17550"/>
                    <a:pt x="21353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828109" y="3335707"/>
              <a:ext cx="47508" cy="1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67" fill="norm" stroke="1" extrusionOk="0">
                  <a:moveTo>
                    <a:pt x="4643" y="0"/>
                  </a:moveTo>
                  <a:cubicBezTo>
                    <a:pt x="6052" y="3749"/>
                    <a:pt x="7461" y="7498"/>
                    <a:pt x="7930" y="10175"/>
                  </a:cubicBezTo>
                  <a:cubicBezTo>
                    <a:pt x="8400" y="12853"/>
                    <a:pt x="7930" y="14460"/>
                    <a:pt x="7226" y="15888"/>
                  </a:cubicBezTo>
                  <a:cubicBezTo>
                    <a:pt x="6521" y="17316"/>
                    <a:pt x="5582" y="18565"/>
                    <a:pt x="4643" y="18744"/>
                  </a:cubicBezTo>
                  <a:cubicBezTo>
                    <a:pt x="3704" y="18922"/>
                    <a:pt x="2765" y="18030"/>
                    <a:pt x="3000" y="17048"/>
                  </a:cubicBezTo>
                  <a:cubicBezTo>
                    <a:pt x="3235" y="16066"/>
                    <a:pt x="4643" y="14995"/>
                    <a:pt x="6052" y="14013"/>
                  </a:cubicBezTo>
                  <a:cubicBezTo>
                    <a:pt x="7461" y="13031"/>
                    <a:pt x="8869" y="12139"/>
                    <a:pt x="10748" y="11782"/>
                  </a:cubicBezTo>
                  <a:cubicBezTo>
                    <a:pt x="12626" y="11425"/>
                    <a:pt x="14974" y="11603"/>
                    <a:pt x="16617" y="12139"/>
                  </a:cubicBezTo>
                  <a:cubicBezTo>
                    <a:pt x="18261" y="12674"/>
                    <a:pt x="19200" y="13567"/>
                    <a:pt x="19904" y="14638"/>
                  </a:cubicBezTo>
                  <a:cubicBezTo>
                    <a:pt x="20608" y="15709"/>
                    <a:pt x="21078" y="16959"/>
                    <a:pt x="21078" y="18030"/>
                  </a:cubicBezTo>
                  <a:cubicBezTo>
                    <a:pt x="21078" y="19101"/>
                    <a:pt x="20608" y="19993"/>
                    <a:pt x="18495" y="20618"/>
                  </a:cubicBezTo>
                  <a:cubicBezTo>
                    <a:pt x="16382" y="21243"/>
                    <a:pt x="12626" y="21600"/>
                    <a:pt x="9339" y="21421"/>
                  </a:cubicBezTo>
                  <a:cubicBezTo>
                    <a:pt x="6052" y="21243"/>
                    <a:pt x="3235" y="20529"/>
                    <a:pt x="1591" y="19726"/>
                  </a:cubicBezTo>
                  <a:cubicBezTo>
                    <a:pt x="-52" y="18922"/>
                    <a:pt x="-522" y="18030"/>
                    <a:pt x="652" y="17494"/>
                  </a:cubicBezTo>
                  <a:cubicBezTo>
                    <a:pt x="1826" y="16959"/>
                    <a:pt x="4643" y="16780"/>
                    <a:pt x="7461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899623" y="3391886"/>
              <a:ext cx="31053" cy="6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973" fill="norm" stroke="1" extrusionOk="0">
                  <a:moveTo>
                    <a:pt x="18337" y="5289"/>
                  </a:moveTo>
                  <a:cubicBezTo>
                    <a:pt x="19730" y="3628"/>
                    <a:pt x="21124" y="1966"/>
                    <a:pt x="20079" y="969"/>
                  </a:cubicBezTo>
                  <a:cubicBezTo>
                    <a:pt x="19034" y="-28"/>
                    <a:pt x="15550" y="-360"/>
                    <a:pt x="11718" y="471"/>
                  </a:cubicBezTo>
                  <a:cubicBezTo>
                    <a:pt x="7885" y="1302"/>
                    <a:pt x="3705" y="3295"/>
                    <a:pt x="1614" y="5123"/>
                  </a:cubicBezTo>
                  <a:cubicBezTo>
                    <a:pt x="-476" y="6951"/>
                    <a:pt x="-476" y="8612"/>
                    <a:pt x="1266" y="10108"/>
                  </a:cubicBezTo>
                  <a:cubicBezTo>
                    <a:pt x="3008" y="11603"/>
                    <a:pt x="6492" y="12932"/>
                    <a:pt x="9976" y="14095"/>
                  </a:cubicBezTo>
                  <a:cubicBezTo>
                    <a:pt x="13459" y="15258"/>
                    <a:pt x="16943" y="16255"/>
                    <a:pt x="18685" y="17585"/>
                  </a:cubicBezTo>
                  <a:cubicBezTo>
                    <a:pt x="20427" y="18914"/>
                    <a:pt x="20427" y="20575"/>
                    <a:pt x="17989" y="20908"/>
                  </a:cubicBezTo>
                  <a:cubicBezTo>
                    <a:pt x="15550" y="21240"/>
                    <a:pt x="10672" y="20243"/>
                    <a:pt x="5795" y="19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952250" y="3396279"/>
              <a:ext cx="54601" cy="6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452" fill="norm" stroke="1" extrusionOk="0">
                  <a:moveTo>
                    <a:pt x="3908" y="8415"/>
                  </a:moveTo>
                  <a:cubicBezTo>
                    <a:pt x="5946" y="7353"/>
                    <a:pt x="7983" y="6291"/>
                    <a:pt x="9614" y="4697"/>
                  </a:cubicBezTo>
                  <a:cubicBezTo>
                    <a:pt x="11244" y="3104"/>
                    <a:pt x="12467" y="979"/>
                    <a:pt x="12059" y="271"/>
                  </a:cubicBezTo>
                  <a:cubicBezTo>
                    <a:pt x="11651" y="-437"/>
                    <a:pt x="9614" y="271"/>
                    <a:pt x="7372" y="2042"/>
                  </a:cubicBezTo>
                  <a:cubicBezTo>
                    <a:pt x="5131" y="3812"/>
                    <a:pt x="2685" y="6645"/>
                    <a:pt x="1259" y="9655"/>
                  </a:cubicBezTo>
                  <a:cubicBezTo>
                    <a:pt x="-167" y="12665"/>
                    <a:pt x="-575" y="15852"/>
                    <a:pt x="1055" y="17976"/>
                  </a:cubicBezTo>
                  <a:cubicBezTo>
                    <a:pt x="2685" y="20101"/>
                    <a:pt x="6353" y="21163"/>
                    <a:pt x="10021" y="19924"/>
                  </a:cubicBezTo>
                  <a:cubicBezTo>
                    <a:pt x="13689" y="18684"/>
                    <a:pt x="17357" y="15143"/>
                    <a:pt x="21025" y="11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029327" y="3307132"/>
              <a:ext cx="37848" cy="15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1" fill="norm" stroke="1" extrusionOk="0">
                  <a:moveTo>
                    <a:pt x="21457" y="0"/>
                  </a:moveTo>
                  <a:cubicBezTo>
                    <a:pt x="17857" y="1296"/>
                    <a:pt x="14257" y="2592"/>
                    <a:pt x="10957" y="5472"/>
                  </a:cubicBezTo>
                  <a:cubicBezTo>
                    <a:pt x="7657" y="8352"/>
                    <a:pt x="4657" y="12816"/>
                    <a:pt x="2857" y="15408"/>
                  </a:cubicBezTo>
                  <a:cubicBezTo>
                    <a:pt x="1057" y="18000"/>
                    <a:pt x="457" y="18720"/>
                    <a:pt x="157" y="19512"/>
                  </a:cubicBezTo>
                  <a:cubicBezTo>
                    <a:pt x="-143" y="20304"/>
                    <a:pt x="-143" y="21168"/>
                    <a:pt x="1357" y="21384"/>
                  </a:cubicBezTo>
                  <a:cubicBezTo>
                    <a:pt x="2857" y="21600"/>
                    <a:pt x="5857" y="21168"/>
                    <a:pt x="8257" y="20664"/>
                  </a:cubicBezTo>
                  <a:cubicBezTo>
                    <a:pt x="10657" y="20160"/>
                    <a:pt x="12457" y="19584"/>
                    <a:pt x="14257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010025" y="3383332"/>
              <a:ext cx="730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199069" y="3311162"/>
              <a:ext cx="169731" cy="2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4" fill="norm" stroke="1" extrusionOk="0">
                  <a:moveTo>
                    <a:pt x="6222" y="9026"/>
                  </a:moveTo>
                  <a:cubicBezTo>
                    <a:pt x="5282" y="8382"/>
                    <a:pt x="4343" y="7739"/>
                    <a:pt x="3471" y="7417"/>
                  </a:cubicBezTo>
                  <a:cubicBezTo>
                    <a:pt x="2599" y="7095"/>
                    <a:pt x="1794" y="7095"/>
                    <a:pt x="1191" y="7555"/>
                  </a:cubicBezTo>
                  <a:cubicBezTo>
                    <a:pt x="587" y="8015"/>
                    <a:pt x="184" y="8934"/>
                    <a:pt x="50" y="9623"/>
                  </a:cubicBezTo>
                  <a:cubicBezTo>
                    <a:pt x="-84" y="10312"/>
                    <a:pt x="50" y="10772"/>
                    <a:pt x="453" y="11048"/>
                  </a:cubicBezTo>
                  <a:cubicBezTo>
                    <a:pt x="855" y="11323"/>
                    <a:pt x="1526" y="11415"/>
                    <a:pt x="2197" y="11415"/>
                  </a:cubicBezTo>
                  <a:cubicBezTo>
                    <a:pt x="2868" y="11415"/>
                    <a:pt x="3538" y="11323"/>
                    <a:pt x="4075" y="10588"/>
                  </a:cubicBezTo>
                  <a:cubicBezTo>
                    <a:pt x="4612" y="9853"/>
                    <a:pt x="5014" y="8474"/>
                    <a:pt x="5215" y="7555"/>
                  </a:cubicBezTo>
                  <a:cubicBezTo>
                    <a:pt x="5417" y="6636"/>
                    <a:pt x="5417" y="6176"/>
                    <a:pt x="6020" y="5395"/>
                  </a:cubicBezTo>
                  <a:cubicBezTo>
                    <a:pt x="6624" y="4614"/>
                    <a:pt x="7832" y="3511"/>
                    <a:pt x="9106" y="2637"/>
                  </a:cubicBezTo>
                  <a:cubicBezTo>
                    <a:pt x="10381" y="1764"/>
                    <a:pt x="11722" y="1121"/>
                    <a:pt x="12796" y="661"/>
                  </a:cubicBezTo>
                  <a:cubicBezTo>
                    <a:pt x="13869" y="202"/>
                    <a:pt x="14674" y="-74"/>
                    <a:pt x="15076" y="18"/>
                  </a:cubicBezTo>
                  <a:cubicBezTo>
                    <a:pt x="15479" y="110"/>
                    <a:pt x="15479" y="569"/>
                    <a:pt x="14808" y="2040"/>
                  </a:cubicBezTo>
                  <a:cubicBezTo>
                    <a:pt x="14137" y="3511"/>
                    <a:pt x="12796" y="5992"/>
                    <a:pt x="11320" y="8750"/>
                  </a:cubicBezTo>
                  <a:cubicBezTo>
                    <a:pt x="9844" y="11507"/>
                    <a:pt x="8234" y="14540"/>
                    <a:pt x="7362" y="16425"/>
                  </a:cubicBezTo>
                  <a:cubicBezTo>
                    <a:pt x="6490" y="18309"/>
                    <a:pt x="6356" y="19044"/>
                    <a:pt x="6289" y="19642"/>
                  </a:cubicBezTo>
                  <a:cubicBezTo>
                    <a:pt x="6222" y="20239"/>
                    <a:pt x="6222" y="20699"/>
                    <a:pt x="6557" y="21020"/>
                  </a:cubicBezTo>
                  <a:cubicBezTo>
                    <a:pt x="6892" y="21342"/>
                    <a:pt x="7563" y="21526"/>
                    <a:pt x="8569" y="21250"/>
                  </a:cubicBezTo>
                  <a:cubicBezTo>
                    <a:pt x="9576" y="20975"/>
                    <a:pt x="10917" y="20239"/>
                    <a:pt x="11923" y="19366"/>
                  </a:cubicBezTo>
                  <a:cubicBezTo>
                    <a:pt x="12930" y="18493"/>
                    <a:pt x="13600" y="17482"/>
                    <a:pt x="14875" y="16471"/>
                  </a:cubicBezTo>
                  <a:cubicBezTo>
                    <a:pt x="16150" y="15460"/>
                    <a:pt x="18028" y="14449"/>
                    <a:pt x="19235" y="13759"/>
                  </a:cubicBezTo>
                  <a:cubicBezTo>
                    <a:pt x="20443" y="13070"/>
                    <a:pt x="20979" y="12702"/>
                    <a:pt x="21516" y="1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520634" y="3305500"/>
              <a:ext cx="51367" cy="16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fill="norm" stroke="1" extrusionOk="0">
                  <a:moveTo>
                    <a:pt x="21395" y="1469"/>
                  </a:moveTo>
                  <a:cubicBezTo>
                    <a:pt x="21395" y="772"/>
                    <a:pt x="21395" y="75"/>
                    <a:pt x="20293" y="6"/>
                  </a:cubicBezTo>
                  <a:cubicBezTo>
                    <a:pt x="19191" y="-64"/>
                    <a:pt x="16987" y="493"/>
                    <a:pt x="14342" y="1817"/>
                  </a:cubicBezTo>
                  <a:cubicBezTo>
                    <a:pt x="11697" y="3141"/>
                    <a:pt x="8611" y="5231"/>
                    <a:pt x="7289" y="6625"/>
                  </a:cubicBezTo>
                  <a:cubicBezTo>
                    <a:pt x="5966" y="8019"/>
                    <a:pt x="6407" y="8715"/>
                    <a:pt x="7509" y="9273"/>
                  </a:cubicBezTo>
                  <a:cubicBezTo>
                    <a:pt x="8611" y="9830"/>
                    <a:pt x="10375" y="10248"/>
                    <a:pt x="11256" y="10806"/>
                  </a:cubicBezTo>
                  <a:cubicBezTo>
                    <a:pt x="12138" y="11363"/>
                    <a:pt x="12138" y="12060"/>
                    <a:pt x="10815" y="12617"/>
                  </a:cubicBezTo>
                  <a:cubicBezTo>
                    <a:pt x="9493" y="13175"/>
                    <a:pt x="6848" y="13593"/>
                    <a:pt x="4424" y="13802"/>
                  </a:cubicBezTo>
                  <a:cubicBezTo>
                    <a:pt x="1999" y="14011"/>
                    <a:pt x="-205" y="14011"/>
                    <a:pt x="15" y="14290"/>
                  </a:cubicBezTo>
                  <a:cubicBezTo>
                    <a:pt x="236" y="14568"/>
                    <a:pt x="2881" y="15126"/>
                    <a:pt x="4203" y="15822"/>
                  </a:cubicBezTo>
                  <a:cubicBezTo>
                    <a:pt x="5526" y="16519"/>
                    <a:pt x="5526" y="17355"/>
                    <a:pt x="4864" y="18122"/>
                  </a:cubicBezTo>
                  <a:cubicBezTo>
                    <a:pt x="4203" y="18888"/>
                    <a:pt x="2881" y="19585"/>
                    <a:pt x="2881" y="20212"/>
                  </a:cubicBezTo>
                  <a:cubicBezTo>
                    <a:pt x="2881" y="20839"/>
                    <a:pt x="4203" y="21397"/>
                    <a:pt x="7289" y="21466"/>
                  </a:cubicBezTo>
                  <a:cubicBezTo>
                    <a:pt x="10375" y="21536"/>
                    <a:pt x="15224" y="21118"/>
                    <a:pt x="20073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593967" y="3322441"/>
              <a:ext cx="70108" cy="14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1" fill="norm" stroke="1" extrusionOk="0">
                  <a:moveTo>
                    <a:pt x="10717" y="5802"/>
                  </a:moveTo>
                  <a:cubicBezTo>
                    <a:pt x="10395" y="7550"/>
                    <a:pt x="10072" y="9297"/>
                    <a:pt x="8783" y="11520"/>
                  </a:cubicBezTo>
                  <a:cubicBezTo>
                    <a:pt x="7493" y="13744"/>
                    <a:pt x="5237" y="16444"/>
                    <a:pt x="3463" y="18350"/>
                  </a:cubicBezTo>
                  <a:cubicBezTo>
                    <a:pt x="1690" y="20255"/>
                    <a:pt x="401" y="21367"/>
                    <a:pt x="78" y="21447"/>
                  </a:cubicBezTo>
                  <a:cubicBezTo>
                    <a:pt x="-244" y="21526"/>
                    <a:pt x="401" y="20573"/>
                    <a:pt x="2496" y="17873"/>
                  </a:cubicBezTo>
                  <a:cubicBezTo>
                    <a:pt x="4592" y="15173"/>
                    <a:pt x="8138" y="10726"/>
                    <a:pt x="10395" y="7708"/>
                  </a:cubicBezTo>
                  <a:cubicBezTo>
                    <a:pt x="12652" y="4691"/>
                    <a:pt x="13619" y="3102"/>
                    <a:pt x="14747" y="1911"/>
                  </a:cubicBezTo>
                  <a:cubicBezTo>
                    <a:pt x="15875" y="720"/>
                    <a:pt x="17165" y="-74"/>
                    <a:pt x="18293" y="5"/>
                  </a:cubicBezTo>
                  <a:cubicBezTo>
                    <a:pt x="19422" y="85"/>
                    <a:pt x="20389" y="1038"/>
                    <a:pt x="20872" y="4055"/>
                  </a:cubicBezTo>
                  <a:cubicBezTo>
                    <a:pt x="21356" y="7073"/>
                    <a:pt x="21356" y="12155"/>
                    <a:pt x="21356" y="17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610100" y="3396032"/>
              <a:ext cx="762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708524" y="341190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43"/>
                    <a:pt x="18000" y="10286"/>
                    <a:pt x="14400" y="13886"/>
                  </a:cubicBezTo>
                  <a:cubicBezTo>
                    <a:pt x="10800" y="17486"/>
                    <a:pt x="54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768850" y="3281732"/>
              <a:ext cx="5397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35" y="13341"/>
                  </a:moveTo>
                  <a:cubicBezTo>
                    <a:pt x="10165" y="14929"/>
                    <a:pt x="8894" y="16518"/>
                    <a:pt x="8047" y="17788"/>
                  </a:cubicBezTo>
                  <a:cubicBezTo>
                    <a:pt x="7200" y="19059"/>
                    <a:pt x="6776" y="20012"/>
                    <a:pt x="6353" y="20091"/>
                  </a:cubicBezTo>
                  <a:cubicBezTo>
                    <a:pt x="5929" y="20171"/>
                    <a:pt x="5506" y="19376"/>
                    <a:pt x="5294" y="16756"/>
                  </a:cubicBezTo>
                  <a:cubicBezTo>
                    <a:pt x="5082" y="14135"/>
                    <a:pt x="5082" y="9688"/>
                    <a:pt x="5718" y="6750"/>
                  </a:cubicBezTo>
                  <a:cubicBezTo>
                    <a:pt x="6353" y="3812"/>
                    <a:pt x="7624" y="2382"/>
                    <a:pt x="9106" y="1429"/>
                  </a:cubicBezTo>
                  <a:cubicBezTo>
                    <a:pt x="10588" y="476"/>
                    <a:pt x="12282" y="0"/>
                    <a:pt x="13976" y="0"/>
                  </a:cubicBezTo>
                  <a:cubicBezTo>
                    <a:pt x="15671" y="0"/>
                    <a:pt x="17365" y="476"/>
                    <a:pt x="18847" y="1985"/>
                  </a:cubicBezTo>
                  <a:cubicBezTo>
                    <a:pt x="20329" y="3494"/>
                    <a:pt x="21600" y="6035"/>
                    <a:pt x="21600" y="7624"/>
                  </a:cubicBezTo>
                  <a:cubicBezTo>
                    <a:pt x="21600" y="9212"/>
                    <a:pt x="20329" y="9847"/>
                    <a:pt x="18212" y="10482"/>
                  </a:cubicBezTo>
                  <a:cubicBezTo>
                    <a:pt x="16094" y="11118"/>
                    <a:pt x="13129" y="11753"/>
                    <a:pt x="12494" y="12309"/>
                  </a:cubicBezTo>
                  <a:cubicBezTo>
                    <a:pt x="11859" y="12865"/>
                    <a:pt x="13553" y="13341"/>
                    <a:pt x="15247" y="14374"/>
                  </a:cubicBezTo>
                  <a:cubicBezTo>
                    <a:pt x="16941" y="15406"/>
                    <a:pt x="18635" y="16994"/>
                    <a:pt x="19271" y="18185"/>
                  </a:cubicBezTo>
                  <a:cubicBezTo>
                    <a:pt x="19906" y="19376"/>
                    <a:pt x="19482" y="20171"/>
                    <a:pt x="17153" y="20726"/>
                  </a:cubicBezTo>
                  <a:cubicBezTo>
                    <a:pt x="14824" y="21282"/>
                    <a:pt x="10588" y="21600"/>
                    <a:pt x="7412" y="21600"/>
                  </a:cubicBezTo>
                  <a:cubicBezTo>
                    <a:pt x="4235" y="21600"/>
                    <a:pt x="2118" y="21282"/>
                    <a:pt x="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813300" y="3411907"/>
              <a:ext cx="20109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273"/>
                    <a:pt x="21600" y="6545"/>
                    <a:pt x="18360" y="10145"/>
                  </a:cubicBezTo>
                  <a:cubicBezTo>
                    <a:pt x="15120" y="13745"/>
                    <a:pt x="756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900955" y="3304527"/>
              <a:ext cx="74271" cy="12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11" fill="norm" stroke="1" extrusionOk="0">
                  <a:moveTo>
                    <a:pt x="16326" y="3280"/>
                  </a:moveTo>
                  <a:cubicBezTo>
                    <a:pt x="17509" y="1965"/>
                    <a:pt x="18693" y="650"/>
                    <a:pt x="18545" y="181"/>
                  </a:cubicBezTo>
                  <a:cubicBezTo>
                    <a:pt x="18397" y="-289"/>
                    <a:pt x="16917" y="87"/>
                    <a:pt x="13663" y="2153"/>
                  </a:cubicBezTo>
                  <a:cubicBezTo>
                    <a:pt x="10408" y="4219"/>
                    <a:pt x="5378" y="7975"/>
                    <a:pt x="2567" y="11074"/>
                  </a:cubicBezTo>
                  <a:cubicBezTo>
                    <a:pt x="-244" y="14174"/>
                    <a:pt x="-836" y="16615"/>
                    <a:pt x="1235" y="18400"/>
                  </a:cubicBezTo>
                  <a:cubicBezTo>
                    <a:pt x="3306" y="20184"/>
                    <a:pt x="8041" y="21311"/>
                    <a:pt x="11739" y="21311"/>
                  </a:cubicBezTo>
                  <a:cubicBezTo>
                    <a:pt x="15438" y="21311"/>
                    <a:pt x="18101" y="20184"/>
                    <a:pt x="20764" y="19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016500" y="3270090"/>
              <a:ext cx="4594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7200" y="982"/>
                  </a:moveTo>
                  <a:cubicBezTo>
                    <a:pt x="8640" y="491"/>
                    <a:pt x="10080" y="0"/>
                    <a:pt x="12000" y="0"/>
                  </a:cubicBezTo>
                  <a:cubicBezTo>
                    <a:pt x="13920" y="0"/>
                    <a:pt x="16320" y="491"/>
                    <a:pt x="18240" y="1473"/>
                  </a:cubicBezTo>
                  <a:cubicBezTo>
                    <a:pt x="20160" y="2455"/>
                    <a:pt x="21600" y="3927"/>
                    <a:pt x="20400" y="5216"/>
                  </a:cubicBezTo>
                  <a:cubicBezTo>
                    <a:pt x="19200" y="6505"/>
                    <a:pt x="15360" y="7609"/>
                    <a:pt x="12480" y="8345"/>
                  </a:cubicBezTo>
                  <a:cubicBezTo>
                    <a:pt x="9600" y="9082"/>
                    <a:pt x="7680" y="9450"/>
                    <a:pt x="6960" y="9941"/>
                  </a:cubicBezTo>
                  <a:cubicBezTo>
                    <a:pt x="6240" y="10432"/>
                    <a:pt x="6720" y="11045"/>
                    <a:pt x="8640" y="12027"/>
                  </a:cubicBezTo>
                  <a:cubicBezTo>
                    <a:pt x="10560" y="13009"/>
                    <a:pt x="13920" y="14359"/>
                    <a:pt x="16080" y="15341"/>
                  </a:cubicBezTo>
                  <a:cubicBezTo>
                    <a:pt x="18240" y="16323"/>
                    <a:pt x="19200" y="16936"/>
                    <a:pt x="19680" y="17550"/>
                  </a:cubicBezTo>
                  <a:cubicBezTo>
                    <a:pt x="20160" y="18164"/>
                    <a:pt x="20160" y="18777"/>
                    <a:pt x="18000" y="19452"/>
                  </a:cubicBezTo>
                  <a:cubicBezTo>
                    <a:pt x="15840" y="20127"/>
                    <a:pt x="11520" y="20864"/>
                    <a:pt x="8160" y="21232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238750" y="3380157"/>
              <a:ext cx="3175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238750" y="333253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264150" y="3338882"/>
              <a:ext cx="47625" cy="9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680" y="116"/>
                  </a:cubicBezTo>
                  <a:cubicBezTo>
                    <a:pt x="10560" y="232"/>
                    <a:pt x="6720" y="465"/>
                    <a:pt x="5760" y="1858"/>
                  </a:cubicBezTo>
                  <a:cubicBezTo>
                    <a:pt x="4800" y="3252"/>
                    <a:pt x="6720" y="5806"/>
                    <a:pt x="8880" y="8245"/>
                  </a:cubicBezTo>
                  <a:cubicBezTo>
                    <a:pt x="11040" y="10684"/>
                    <a:pt x="13440" y="13006"/>
                    <a:pt x="14880" y="14981"/>
                  </a:cubicBezTo>
                  <a:cubicBezTo>
                    <a:pt x="16320" y="16955"/>
                    <a:pt x="16800" y="18581"/>
                    <a:pt x="16080" y="19742"/>
                  </a:cubicBezTo>
                  <a:cubicBezTo>
                    <a:pt x="15360" y="20903"/>
                    <a:pt x="13440" y="21600"/>
                    <a:pt x="10560" y="21368"/>
                  </a:cubicBezTo>
                  <a:cubicBezTo>
                    <a:pt x="7680" y="21135"/>
                    <a:pt x="3840" y="19974"/>
                    <a:pt x="0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464175" y="3294432"/>
              <a:ext cx="3492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800"/>
                    <a:pt x="12436" y="9600"/>
                    <a:pt x="8836" y="13200"/>
                  </a:cubicBezTo>
                  <a:cubicBezTo>
                    <a:pt x="5236" y="16800"/>
                    <a:pt x="2618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402638" y="3435810"/>
              <a:ext cx="125038" cy="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017" fill="norm" stroke="1" extrusionOk="0">
                  <a:moveTo>
                    <a:pt x="2386" y="2350"/>
                  </a:moveTo>
                  <a:cubicBezTo>
                    <a:pt x="1297" y="689"/>
                    <a:pt x="208" y="-973"/>
                    <a:pt x="27" y="689"/>
                  </a:cubicBezTo>
                  <a:cubicBezTo>
                    <a:pt x="-155" y="2350"/>
                    <a:pt x="571" y="7335"/>
                    <a:pt x="3203" y="11489"/>
                  </a:cubicBezTo>
                  <a:cubicBezTo>
                    <a:pt x="5835" y="15642"/>
                    <a:pt x="10373" y="18965"/>
                    <a:pt x="13731" y="19796"/>
                  </a:cubicBezTo>
                  <a:cubicBezTo>
                    <a:pt x="17089" y="20627"/>
                    <a:pt x="19267" y="18965"/>
                    <a:pt x="21445" y="17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638550" y="3557957"/>
              <a:ext cx="3238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7659" y="4800"/>
                  </a:cubicBezTo>
                  <a:cubicBezTo>
                    <a:pt x="10518" y="4800"/>
                    <a:pt x="13835" y="2400"/>
                    <a:pt x="16235" y="4800"/>
                  </a:cubicBezTo>
                  <a:cubicBezTo>
                    <a:pt x="18635" y="7200"/>
                    <a:pt x="2011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663950" y="3604523"/>
              <a:ext cx="276225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2" y="10800"/>
                    <a:pt x="6124" y="0"/>
                    <a:pt x="9724" y="0"/>
                  </a:cubicBezTo>
                  <a:cubicBezTo>
                    <a:pt x="13324" y="0"/>
                    <a:pt x="1746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929466" y="3717484"/>
              <a:ext cx="50679" cy="17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91" fill="norm" stroke="1" extrusionOk="0">
                  <a:moveTo>
                    <a:pt x="3086" y="11092"/>
                  </a:moveTo>
                  <a:cubicBezTo>
                    <a:pt x="3527" y="15849"/>
                    <a:pt x="3967" y="20606"/>
                    <a:pt x="3747" y="21056"/>
                  </a:cubicBezTo>
                  <a:cubicBezTo>
                    <a:pt x="3527" y="21506"/>
                    <a:pt x="2645" y="17649"/>
                    <a:pt x="1763" y="13727"/>
                  </a:cubicBezTo>
                  <a:cubicBezTo>
                    <a:pt x="882" y="9806"/>
                    <a:pt x="0" y="5820"/>
                    <a:pt x="0" y="3506"/>
                  </a:cubicBezTo>
                  <a:cubicBezTo>
                    <a:pt x="0" y="1192"/>
                    <a:pt x="882" y="549"/>
                    <a:pt x="2424" y="227"/>
                  </a:cubicBezTo>
                  <a:cubicBezTo>
                    <a:pt x="3967" y="-94"/>
                    <a:pt x="6171" y="-94"/>
                    <a:pt x="9037" y="356"/>
                  </a:cubicBezTo>
                  <a:cubicBezTo>
                    <a:pt x="11902" y="806"/>
                    <a:pt x="15429" y="1706"/>
                    <a:pt x="17853" y="3313"/>
                  </a:cubicBezTo>
                  <a:cubicBezTo>
                    <a:pt x="20278" y="4920"/>
                    <a:pt x="21600" y="7235"/>
                    <a:pt x="20939" y="8970"/>
                  </a:cubicBezTo>
                  <a:cubicBezTo>
                    <a:pt x="20278" y="10706"/>
                    <a:pt x="17633" y="11863"/>
                    <a:pt x="15208" y="12506"/>
                  </a:cubicBezTo>
                  <a:cubicBezTo>
                    <a:pt x="12784" y="13149"/>
                    <a:pt x="10580" y="13277"/>
                    <a:pt x="8596" y="13149"/>
                  </a:cubicBezTo>
                  <a:cubicBezTo>
                    <a:pt x="6612" y="13020"/>
                    <a:pt x="4849" y="12635"/>
                    <a:pt x="3086" y="12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990850" y="3796082"/>
              <a:ext cx="60325" cy="8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2492"/>
                  </a:moveTo>
                  <a:cubicBezTo>
                    <a:pt x="0" y="11190"/>
                    <a:pt x="0" y="9889"/>
                    <a:pt x="947" y="8978"/>
                  </a:cubicBezTo>
                  <a:cubicBezTo>
                    <a:pt x="1895" y="8067"/>
                    <a:pt x="3789" y="7547"/>
                    <a:pt x="5684" y="7937"/>
                  </a:cubicBezTo>
                  <a:cubicBezTo>
                    <a:pt x="7579" y="8328"/>
                    <a:pt x="9474" y="9629"/>
                    <a:pt x="10800" y="11711"/>
                  </a:cubicBezTo>
                  <a:cubicBezTo>
                    <a:pt x="12126" y="13793"/>
                    <a:pt x="12884" y="16655"/>
                    <a:pt x="12695" y="18607"/>
                  </a:cubicBezTo>
                  <a:cubicBezTo>
                    <a:pt x="12505" y="20559"/>
                    <a:pt x="11368" y="21600"/>
                    <a:pt x="10232" y="21470"/>
                  </a:cubicBezTo>
                  <a:cubicBezTo>
                    <a:pt x="9095" y="21340"/>
                    <a:pt x="7958" y="20039"/>
                    <a:pt x="8147" y="17176"/>
                  </a:cubicBezTo>
                  <a:cubicBezTo>
                    <a:pt x="8337" y="14313"/>
                    <a:pt x="9853" y="9889"/>
                    <a:pt x="12316" y="6766"/>
                  </a:cubicBezTo>
                  <a:cubicBezTo>
                    <a:pt x="14779" y="3643"/>
                    <a:pt x="18189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097673" y="3724259"/>
              <a:ext cx="29703" cy="17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51" fill="norm" stroke="1" extrusionOk="0">
                  <a:moveTo>
                    <a:pt x="20903" y="3778"/>
                  </a:moveTo>
                  <a:cubicBezTo>
                    <a:pt x="20903" y="3124"/>
                    <a:pt x="20903" y="2469"/>
                    <a:pt x="20903" y="1749"/>
                  </a:cubicBezTo>
                  <a:cubicBezTo>
                    <a:pt x="20903" y="1029"/>
                    <a:pt x="20903" y="244"/>
                    <a:pt x="19041" y="47"/>
                  </a:cubicBezTo>
                  <a:cubicBezTo>
                    <a:pt x="17179" y="-149"/>
                    <a:pt x="13455" y="244"/>
                    <a:pt x="10103" y="1553"/>
                  </a:cubicBezTo>
                  <a:cubicBezTo>
                    <a:pt x="6751" y="2862"/>
                    <a:pt x="3772" y="5087"/>
                    <a:pt x="1910" y="8295"/>
                  </a:cubicBezTo>
                  <a:cubicBezTo>
                    <a:pt x="48" y="11502"/>
                    <a:pt x="-697" y="15691"/>
                    <a:pt x="793" y="18047"/>
                  </a:cubicBezTo>
                  <a:cubicBezTo>
                    <a:pt x="2282" y="20404"/>
                    <a:pt x="6006" y="20927"/>
                    <a:pt x="973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156560" y="3733080"/>
              <a:ext cx="66065" cy="13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2" fill="norm" stroke="1" extrusionOk="0">
                  <a:moveTo>
                    <a:pt x="4945" y="9968"/>
                  </a:moveTo>
                  <a:cubicBezTo>
                    <a:pt x="4259" y="12981"/>
                    <a:pt x="3573" y="15995"/>
                    <a:pt x="2716" y="18088"/>
                  </a:cubicBezTo>
                  <a:cubicBezTo>
                    <a:pt x="1859" y="20181"/>
                    <a:pt x="831" y="21354"/>
                    <a:pt x="316" y="21437"/>
                  </a:cubicBezTo>
                  <a:cubicBezTo>
                    <a:pt x="-198" y="21521"/>
                    <a:pt x="-198" y="20516"/>
                    <a:pt x="1173" y="17502"/>
                  </a:cubicBezTo>
                  <a:cubicBezTo>
                    <a:pt x="2545" y="14488"/>
                    <a:pt x="5288" y="9465"/>
                    <a:pt x="6831" y="6535"/>
                  </a:cubicBezTo>
                  <a:cubicBezTo>
                    <a:pt x="8373" y="3605"/>
                    <a:pt x="8716" y="2768"/>
                    <a:pt x="9402" y="1847"/>
                  </a:cubicBezTo>
                  <a:cubicBezTo>
                    <a:pt x="10088" y="926"/>
                    <a:pt x="11116" y="-79"/>
                    <a:pt x="12145" y="5"/>
                  </a:cubicBezTo>
                  <a:cubicBezTo>
                    <a:pt x="13173" y="88"/>
                    <a:pt x="14202" y="1261"/>
                    <a:pt x="15745" y="4609"/>
                  </a:cubicBezTo>
                  <a:cubicBezTo>
                    <a:pt x="17288" y="7958"/>
                    <a:pt x="19345" y="13484"/>
                    <a:pt x="21402" y="19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78175" y="3802432"/>
              <a:ext cx="381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71308" y="3725972"/>
              <a:ext cx="52276" cy="11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660" fill="norm" stroke="1" extrusionOk="0">
                  <a:moveTo>
                    <a:pt x="4752" y="5782"/>
                  </a:moveTo>
                  <a:cubicBezTo>
                    <a:pt x="3888" y="9222"/>
                    <a:pt x="3024" y="12663"/>
                    <a:pt x="2376" y="14957"/>
                  </a:cubicBezTo>
                  <a:cubicBezTo>
                    <a:pt x="1728" y="17251"/>
                    <a:pt x="1296" y="18398"/>
                    <a:pt x="1080" y="19449"/>
                  </a:cubicBezTo>
                  <a:cubicBezTo>
                    <a:pt x="864" y="20500"/>
                    <a:pt x="864" y="21456"/>
                    <a:pt x="648" y="19640"/>
                  </a:cubicBezTo>
                  <a:cubicBezTo>
                    <a:pt x="432" y="17824"/>
                    <a:pt x="0" y="13237"/>
                    <a:pt x="0" y="9796"/>
                  </a:cubicBezTo>
                  <a:cubicBezTo>
                    <a:pt x="0" y="6355"/>
                    <a:pt x="432" y="4061"/>
                    <a:pt x="1296" y="2532"/>
                  </a:cubicBezTo>
                  <a:cubicBezTo>
                    <a:pt x="2160" y="1003"/>
                    <a:pt x="3456" y="238"/>
                    <a:pt x="5184" y="47"/>
                  </a:cubicBezTo>
                  <a:cubicBezTo>
                    <a:pt x="6912" y="-144"/>
                    <a:pt x="9072" y="238"/>
                    <a:pt x="11016" y="1385"/>
                  </a:cubicBezTo>
                  <a:cubicBezTo>
                    <a:pt x="12960" y="2532"/>
                    <a:pt x="14688" y="4444"/>
                    <a:pt x="15120" y="6260"/>
                  </a:cubicBezTo>
                  <a:cubicBezTo>
                    <a:pt x="15552" y="8075"/>
                    <a:pt x="14688" y="9796"/>
                    <a:pt x="15552" y="11516"/>
                  </a:cubicBezTo>
                  <a:cubicBezTo>
                    <a:pt x="16416" y="13237"/>
                    <a:pt x="19008" y="14957"/>
                    <a:pt x="20304" y="16295"/>
                  </a:cubicBezTo>
                  <a:cubicBezTo>
                    <a:pt x="21600" y="17633"/>
                    <a:pt x="21600" y="18589"/>
                    <a:pt x="20736" y="19353"/>
                  </a:cubicBezTo>
                  <a:cubicBezTo>
                    <a:pt x="19872" y="20118"/>
                    <a:pt x="18144" y="20691"/>
                    <a:pt x="15768" y="20596"/>
                  </a:cubicBezTo>
                  <a:cubicBezTo>
                    <a:pt x="13392" y="20500"/>
                    <a:pt x="10368" y="19736"/>
                    <a:pt x="7344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380316" y="3735003"/>
              <a:ext cx="53013" cy="10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20" fill="norm" stroke="1" extrusionOk="0">
                  <a:moveTo>
                    <a:pt x="16941" y="6503"/>
                  </a:moveTo>
                  <a:cubicBezTo>
                    <a:pt x="18212" y="5445"/>
                    <a:pt x="19482" y="4386"/>
                    <a:pt x="20329" y="3221"/>
                  </a:cubicBezTo>
                  <a:cubicBezTo>
                    <a:pt x="21176" y="2056"/>
                    <a:pt x="21600" y="786"/>
                    <a:pt x="20753" y="256"/>
                  </a:cubicBezTo>
                  <a:cubicBezTo>
                    <a:pt x="19906" y="-273"/>
                    <a:pt x="17788" y="-61"/>
                    <a:pt x="14400" y="1633"/>
                  </a:cubicBezTo>
                  <a:cubicBezTo>
                    <a:pt x="11012" y="3327"/>
                    <a:pt x="6353" y="6503"/>
                    <a:pt x="3600" y="9574"/>
                  </a:cubicBezTo>
                  <a:cubicBezTo>
                    <a:pt x="847" y="12645"/>
                    <a:pt x="0" y="15609"/>
                    <a:pt x="0" y="17621"/>
                  </a:cubicBezTo>
                  <a:cubicBezTo>
                    <a:pt x="0" y="19633"/>
                    <a:pt x="847" y="20692"/>
                    <a:pt x="3600" y="21009"/>
                  </a:cubicBezTo>
                  <a:cubicBezTo>
                    <a:pt x="6353" y="21327"/>
                    <a:pt x="11012" y="20903"/>
                    <a:pt x="15671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473450" y="3702668"/>
              <a:ext cx="42753" cy="16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98" fill="norm" stroke="1" extrusionOk="0">
                  <a:moveTo>
                    <a:pt x="3086" y="177"/>
                  </a:moveTo>
                  <a:cubicBezTo>
                    <a:pt x="5657" y="37"/>
                    <a:pt x="8229" y="-102"/>
                    <a:pt x="10286" y="107"/>
                  </a:cubicBezTo>
                  <a:cubicBezTo>
                    <a:pt x="12343" y="316"/>
                    <a:pt x="13886" y="873"/>
                    <a:pt x="16200" y="2406"/>
                  </a:cubicBezTo>
                  <a:cubicBezTo>
                    <a:pt x="18514" y="3939"/>
                    <a:pt x="21600" y="6448"/>
                    <a:pt x="20571" y="9513"/>
                  </a:cubicBezTo>
                  <a:cubicBezTo>
                    <a:pt x="19543" y="12579"/>
                    <a:pt x="14400" y="16203"/>
                    <a:pt x="10286" y="18293"/>
                  </a:cubicBezTo>
                  <a:cubicBezTo>
                    <a:pt x="6171" y="20383"/>
                    <a:pt x="3086" y="20941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594099" y="3748457"/>
              <a:ext cx="666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597275" y="3808782"/>
              <a:ext cx="857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813149" y="3675396"/>
              <a:ext cx="51314" cy="15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317" fill="norm" stroke="1" extrusionOk="0">
                  <a:moveTo>
                    <a:pt x="1281" y="8213"/>
                  </a:moveTo>
                  <a:cubicBezTo>
                    <a:pt x="434" y="8933"/>
                    <a:pt x="-413" y="9653"/>
                    <a:pt x="222" y="11597"/>
                  </a:cubicBezTo>
                  <a:cubicBezTo>
                    <a:pt x="858" y="13541"/>
                    <a:pt x="2975" y="16709"/>
                    <a:pt x="4034" y="18653"/>
                  </a:cubicBezTo>
                  <a:cubicBezTo>
                    <a:pt x="5093" y="20597"/>
                    <a:pt x="5093" y="21317"/>
                    <a:pt x="4458" y="21317"/>
                  </a:cubicBezTo>
                  <a:cubicBezTo>
                    <a:pt x="3822" y="21317"/>
                    <a:pt x="2552" y="20597"/>
                    <a:pt x="1705" y="17501"/>
                  </a:cubicBezTo>
                  <a:cubicBezTo>
                    <a:pt x="858" y="14405"/>
                    <a:pt x="434" y="8933"/>
                    <a:pt x="222" y="5765"/>
                  </a:cubicBezTo>
                  <a:cubicBezTo>
                    <a:pt x="11" y="2597"/>
                    <a:pt x="11" y="1733"/>
                    <a:pt x="646" y="1013"/>
                  </a:cubicBezTo>
                  <a:cubicBezTo>
                    <a:pt x="1281" y="293"/>
                    <a:pt x="2552" y="-283"/>
                    <a:pt x="5940" y="149"/>
                  </a:cubicBezTo>
                  <a:cubicBezTo>
                    <a:pt x="9328" y="581"/>
                    <a:pt x="14834" y="2021"/>
                    <a:pt x="17799" y="3173"/>
                  </a:cubicBezTo>
                  <a:cubicBezTo>
                    <a:pt x="20763" y="4325"/>
                    <a:pt x="21187" y="5189"/>
                    <a:pt x="19705" y="6125"/>
                  </a:cubicBezTo>
                  <a:cubicBezTo>
                    <a:pt x="18222" y="7061"/>
                    <a:pt x="14834" y="8069"/>
                    <a:pt x="11234" y="8501"/>
                  </a:cubicBezTo>
                  <a:cubicBezTo>
                    <a:pt x="7634" y="8933"/>
                    <a:pt x="3822" y="8789"/>
                    <a:pt x="11" y="8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863975" y="3732582"/>
              <a:ext cx="60325" cy="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0286"/>
                  </a:moveTo>
                  <a:cubicBezTo>
                    <a:pt x="1895" y="9600"/>
                    <a:pt x="3789" y="8914"/>
                    <a:pt x="5684" y="8743"/>
                  </a:cubicBezTo>
                  <a:cubicBezTo>
                    <a:pt x="7579" y="8571"/>
                    <a:pt x="9474" y="8914"/>
                    <a:pt x="10800" y="10800"/>
                  </a:cubicBezTo>
                  <a:cubicBezTo>
                    <a:pt x="12126" y="12686"/>
                    <a:pt x="12884" y="16114"/>
                    <a:pt x="12505" y="18343"/>
                  </a:cubicBezTo>
                  <a:cubicBezTo>
                    <a:pt x="12126" y="20571"/>
                    <a:pt x="10611" y="21600"/>
                    <a:pt x="9853" y="21257"/>
                  </a:cubicBezTo>
                  <a:cubicBezTo>
                    <a:pt x="9095" y="20914"/>
                    <a:pt x="9095" y="19200"/>
                    <a:pt x="9853" y="15771"/>
                  </a:cubicBezTo>
                  <a:cubicBezTo>
                    <a:pt x="10611" y="12343"/>
                    <a:pt x="12126" y="7200"/>
                    <a:pt x="14211" y="4286"/>
                  </a:cubicBezTo>
                  <a:cubicBezTo>
                    <a:pt x="16295" y="1371"/>
                    <a:pt x="18947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943567" y="3695994"/>
              <a:ext cx="37883" cy="12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43" fill="norm" stroke="1" extrusionOk="0">
                  <a:moveTo>
                    <a:pt x="20896" y="2983"/>
                  </a:moveTo>
                  <a:cubicBezTo>
                    <a:pt x="19728" y="1723"/>
                    <a:pt x="18561" y="463"/>
                    <a:pt x="16518" y="103"/>
                  </a:cubicBezTo>
                  <a:cubicBezTo>
                    <a:pt x="14474" y="-257"/>
                    <a:pt x="11555" y="283"/>
                    <a:pt x="8345" y="2443"/>
                  </a:cubicBezTo>
                  <a:cubicBezTo>
                    <a:pt x="5134" y="4603"/>
                    <a:pt x="1631" y="8383"/>
                    <a:pt x="464" y="11623"/>
                  </a:cubicBezTo>
                  <a:cubicBezTo>
                    <a:pt x="-704" y="14863"/>
                    <a:pt x="464" y="17563"/>
                    <a:pt x="2507" y="19093"/>
                  </a:cubicBezTo>
                  <a:cubicBezTo>
                    <a:pt x="4550" y="20623"/>
                    <a:pt x="7469" y="20983"/>
                    <a:pt x="10388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009412" y="3696500"/>
              <a:ext cx="53530" cy="12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3" fill="norm" stroke="1" extrusionOk="0">
                  <a:moveTo>
                    <a:pt x="12950" y="3977"/>
                  </a:moveTo>
                  <a:cubicBezTo>
                    <a:pt x="9562" y="8297"/>
                    <a:pt x="6174" y="12617"/>
                    <a:pt x="4268" y="15227"/>
                  </a:cubicBezTo>
                  <a:cubicBezTo>
                    <a:pt x="2362" y="17837"/>
                    <a:pt x="1939" y="18737"/>
                    <a:pt x="1303" y="19637"/>
                  </a:cubicBezTo>
                  <a:cubicBezTo>
                    <a:pt x="668" y="20537"/>
                    <a:pt x="-179" y="21437"/>
                    <a:pt x="33" y="21347"/>
                  </a:cubicBezTo>
                  <a:cubicBezTo>
                    <a:pt x="245" y="21257"/>
                    <a:pt x="1515" y="20177"/>
                    <a:pt x="4480" y="16847"/>
                  </a:cubicBezTo>
                  <a:cubicBezTo>
                    <a:pt x="7445" y="13517"/>
                    <a:pt x="12103" y="7937"/>
                    <a:pt x="15068" y="4517"/>
                  </a:cubicBezTo>
                  <a:cubicBezTo>
                    <a:pt x="18033" y="1097"/>
                    <a:pt x="19303" y="-163"/>
                    <a:pt x="20150" y="17"/>
                  </a:cubicBezTo>
                  <a:cubicBezTo>
                    <a:pt x="20997" y="197"/>
                    <a:pt x="21421" y="1817"/>
                    <a:pt x="21421" y="5147"/>
                  </a:cubicBezTo>
                  <a:cubicBezTo>
                    <a:pt x="21421" y="8477"/>
                    <a:pt x="20997" y="13517"/>
                    <a:pt x="20574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026398" y="3746725"/>
              <a:ext cx="59828" cy="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029" fill="norm" stroke="1" extrusionOk="0">
                  <a:moveTo>
                    <a:pt x="5506" y="20029"/>
                  </a:moveTo>
                  <a:cubicBezTo>
                    <a:pt x="2854" y="11389"/>
                    <a:pt x="201" y="2749"/>
                    <a:pt x="11" y="589"/>
                  </a:cubicBezTo>
                  <a:cubicBezTo>
                    <a:pt x="-178" y="-1571"/>
                    <a:pt x="2096" y="2749"/>
                    <a:pt x="6075" y="4909"/>
                  </a:cubicBezTo>
                  <a:cubicBezTo>
                    <a:pt x="10054" y="7069"/>
                    <a:pt x="15738" y="7069"/>
                    <a:pt x="21422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092575" y="3672257"/>
              <a:ext cx="43709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6971" y="0"/>
                  </a:moveTo>
                  <a:cubicBezTo>
                    <a:pt x="18514" y="3014"/>
                    <a:pt x="20057" y="6028"/>
                    <a:pt x="20829" y="8540"/>
                  </a:cubicBezTo>
                  <a:cubicBezTo>
                    <a:pt x="21600" y="11051"/>
                    <a:pt x="21600" y="13060"/>
                    <a:pt x="18000" y="15153"/>
                  </a:cubicBezTo>
                  <a:cubicBezTo>
                    <a:pt x="14400" y="17247"/>
                    <a:pt x="7200" y="194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127500" y="3792907"/>
              <a:ext cx="31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219575" y="3660615"/>
              <a:ext cx="5226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0" y="8296"/>
                  </a:moveTo>
                  <a:cubicBezTo>
                    <a:pt x="2160" y="8452"/>
                    <a:pt x="4320" y="8609"/>
                    <a:pt x="5832" y="9626"/>
                  </a:cubicBezTo>
                  <a:cubicBezTo>
                    <a:pt x="7344" y="10643"/>
                    <a:pt x="8208" y="12522"/>
                    <a:pt x="8640" y="14400"/>
                  </a:cubicBezTo>
                  <a:cubicBezTo>
                    <a:pt x="9072" y="16278"/>
                    <a:pt x="9072" y="18157"/>
                    <a:pt x="8640" y="19487"/>
                  </a:cubicBezTo>
                  <a:cubicBezTo>
                    <a:pt x="8208" y="20817"/>
                    <a:pt x="7344" y="21600"/>
                    <a:pt x="6264" y="21600"/>
                  </a:cubicBezTo>
                  <a:cubicBezTo>
                    <a:pt x="5184" y="21600"/>
                    <a:pt x="3888" y="20817"/>
                    <a:pt x="3672" y="18000"/>
                  </a:cubicBezTo>
                  <a:cubicBezTo>
                    <a:pt x="3456" y="15183"/>
                    <a:pt x="4320" y="10330"/>
                    <a:pt x="5184" y="7200"/>
                  </a:cubicBezTo>
                  <a:cubicBezTo>
                    <a:pt x="6048" y="4070"/>
                    <a:pt x="6912" y="2661"/>
                    <a:pt x="9072" y="1643"/>
                  </a:cubicBezTo>
                  <a:cubicBezTo>
                    <a:pt x="11232" y="626"/>
                    <a:pt x="14688" y="0"/>
                    <a:pt x="17064" y="0"/>
                  </a:cubicBezTo>
                  <a:cubicBezTo>
                    <a:pt x="19440" y="0"/>
                    <a:pt x="20736" y="626"/>
                    <a:pt x="21168" y="2270"/>
                  </a:cubicBezTo>
                  <a:cubicBezTo>
                    <a:pt x="21600" y="3913"/>
                    <a:pt x="21168" y="6574"/>
                    <a:pt x="20088" y="8139"/>
                  </a:cubicBezTo>
                  <a:cubicBezTo>
                    <a:pt x="19008" y="9704"/>
                    <a:pt x="17280" y="10174"/>
                    <a:pt x="15336" y="10330"/>
                  </a:cubicBezTo>
                  <a:cubicBezTo>
                    <a:pt x="13392" y="10487"/>
                    <a:pt x="11232" y="10330"/>
                    <a:pt x="9072" y="1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292600" y="3723057"/>
              <a:ext cx="76200" cy="7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301"/>
                  </a:moveTo>
                  <a:cubicBezTo>
                    <a:pt x="0" y="5780"/>
                    <a:pt x="0" y="4259"/>
                    <a:pt x="750" y="3651"/>
                  </a:cubicBezTo>
                  <a:cubicBezTo>
                    <a:pt x="1500" y="3042"/>
                    <a:pt x="3000" y="3346"/>
                    <a:pt x="4350" y="5172"/>
                  </a:cubicBezTo>
                  <a:cubicBezTo>
                    <a:pt x="5700" y="6997"/>
                    <a:pt x="6900" y="10344"/>
                    <a:pt x="7500" y="12930"/>
                  </a:cubicBezTo>
                  <a:cubicBezTo>
                    <a:pt x="8100" y="15515"/>
                    <a:pt x="8100" y="17341"/>
                    <a:pt x="7650" y="18862"/>
                  </a:cubicBezTo>
                  <a:cubicBezTo>
                    <a:pt x="7200" y="20383"/>
                    <a:pt x="6300" y="21600"/>
                    <a:pt x="5550" y="21448"/>
                  </a:cubicBezTo>
                  <a:cubicBezTo>
                    <a:pt x="4800" y="21296"/>
                    <a:pt x="4200" y="19775"/>
                    <a:pt x="4500" y="17189"/>
                  </a:cubicBezTo>
                  <a:cubicBezTo>
                    <a:pt x="4800" y="14603"/>
                    <a:pt x="6000" y="10952"/>
                    <a:pt x="9000" y="7910"/>
                  </a:cubicBezTo>
                  <a:cubicBezTo>
                    <a:pt x="12000" y="4868"/>
                    <a:pt x="16800" y="24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378572" y="3679476"/>
              <a:ext cx="40793" cy="15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77" fill="norm" stroke="1" extrusionOk="0">
                  <a:moveTo>
                    <a:pt x="19314" y="3927"/>
                  </a:moveTo>
                  <a:cubicBezTo>
                    <a:pt x="19854" y="3177"/>
                    <a:pt x="20394" y="2427"/>
                    <a:pt x="20664" y="1677"/>
                  </a:cubicBezTo>
                  <a:cubicBezTo>
                    <a:pt x="20934" y="927"/>
                    <a:pt x="20934" y="177"/>
                    <a:pt x="19854" y="27"/>
                  </a:cubicBezTo>
                  <a:cubicBezTo>
                    <a:pt x="18774" y="-123"/>
                    <a:pt x="16614" y="327"/>
                    <a:pt x="13374" y="2127"/>
                  </a:cubicBezTo>
                  <a:cubicBezTo>
                    <a:pt x="10134" y="3927"/>
                    <a:pt x="5814" y="7077"/>
                    <a:pt x="3114" y="9852"/>
                  </a:cubicBezTo>
                  <a:cubicBezTo>
                    <a:pt x="414" y="12627"/>
                    <a:pt x="-666" y="15027"/>
                    <a:pt x="414" y="16902"/>
                  </a:cubicBezTo>
                  <a:cubicBezTo>
                    <a:pt x="1494" y="18777"/>
                    <a:pt x="4734" y="20127"/>
                    <a:pt x="7974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460875" y="372305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467225" y="3673303"/>
              <a:ext cx="41058" cy="12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47" fill="norm" stroke="1" extrusionOk="0">
                  <a:moveTo>
                    <a:pt x="0" y="9757"/>
                  </a:moveTo>
                  <a:cubicBezTo>
                    <a:pt x="540" y="7667"/>
                    <a:pt x="1080" y="5576"/>
                    <a:pt x="1890" y="3922"/>
                  </a:cubicBezTo>
                  <a:cubicBezTo>
                    <a:pt x="2700" y="2267"/>
                    <a:pt x="3780" y="1047"/>
                    <a:pt x="5670" y="438"/>
                  </a:cubicBezTo>
                  <a:cubicBezTo>
                    <a:pt x="7560" y="-172"/>
                    <a:pt x="10260" y="-172"/>
                    <a:pt x="13230" y="612"/>
                  </a:cubicBezTo>
                  <a:cubicBezTo>
                    <a:pt x="16200" y="1396"/>
                    <a:pt x="19440" y="2963"/>
                    <a:pt x="20520" y="4618"/>
                  </a:cubicBezTo>
                  <a:cubicBezTo>
                    <a:pt x="21600" y="6273"/>
                    <a:pt x="20520" y="8015"/>
                    <a:pt x="18630" y="8973"/>
                  </a:cubicBezTo>
                  <a:cubicBezTo>
                    <a:pt x="16740" y="9931"/>
                    <a:pt x="14040" y="10105"/>
                    <a:pt x="14040" y="10454"/>
                  </a:cubicBezTo>
                  <a:cubicBezTo>
                    <a:pt x="14040" y="10802"/>
                    <a:pt x="16740" y="11325"/>
                    <a:pt x="18360" y="12457"/>
                  </a:cubicBezTo>
                  <a:cubicBezTo>
                    <a:pt x="19980" y="13589"/>
                    <a:pt x="20520" y="15331"/>
                    <a:pt x="20250" y="16638"/>
                  </a:cubicBezTo>
                  <a:cubicBezTo>
                    <a:pt x="19980" y="17944"/>
                    <a:pt x="18900" y="18815"/>
                    <a:pt x="15930" y="19686"/>
                  </a:cubicBezTo>
                  <a:cubicBezTo>
                    <a:pt x="12960" y="20557"/>
                    <a:pt x="8100" y="21428"/>
                    <a:pt x="5670" y="21341"/>
                  </a:cubicBezTo>
                  <a:cubicBezTo>
                    <a:pt x="3240" y="21254"/>
                    <a:pt x="3240" y="20209"/>
                    <a:pt x="3510" y="19251"/>
                  </a:cubicBezTo>
                  <a:cubicBezTo>
                    <a:pt x="3780" y="18293"/>
                    <a:pt x="4320" y="17422"/>
                    <a:pt x="4860" y="16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527549" y="3666866"/>
              <a:ext cx="40398" cy="12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441" fill="norm" stroke="1" extrusionOk="0">
                  <a:moveTo>
                    <a:pt x="1580" y="1948"/>
                  </a:moveTo>
                  <a:cubicBezTo>
                    <a:pt x="4215" y="1246"/>
                    <a:pt x="6849" y="543"/>
                    <a:pt x="9483" y="192"/>
                  </a:cubicBezTo>
                  <a:cubicBezTo>
                    <a:pt x="12117" y="-159"/>
                    <a:pt x="14751" y="-159"/>
                    <a:pt x="17122" y="1334"/>
                  </a:cubicBezTo>
                  <a:cubicBezTo>
                    <a:pt x="19493" y="2826"/>
                    <a:pt x="21600" y="5812"/>
                    <a:pt x="18702" y="9412"/>
                  </a:cubicBezTo>
                  <a:cubicBezTo>
                    <a:pt x="15805" y="13012"/>
                    <a:pt x="7902" y="17226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578350" y="376750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685687" y="3634444"/>
              <a:ext cx="64647" cy="16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67" fill="norm" stroke="1" extrusionOk="0">
                  <a:moveTo>
                    <a:pt x="199" y="8415"/>
                  </a:moveTo>
                  <a:cubicBezTo>
                    <a:pt x="542" y="12306"/>
                    <a:pt x="885" y="16197"/>
                    <a:pt x="1056" y="18477"/>
                  </a:cubicBezTo>
                  <a:cubicBezTo>
                    <a:pt x="1227" y="20758"/>
                    <a:pt x="1227" y="21429"/>
                    <a:pt x="885" y="21362"/>
                  </a:cubicBezTo>
                  <a:cubicBezTo>
                    <a:pt x="542" y="21295"/>
                    <a:pt x="-144" y="20490"/>
                    <a:pt x="27" y="17740"/>
                  </a:cubicBezTo>
                  <a:cubicBezTo>
                    <a:pt x="199" y="14989"/>
                    <a:pt x="1227" y="10294"/>
                    <a:pt x="2256" y="7074"/>
                  </a:cubicBezTo>
                  <a:cubicBezTo>
                    <a:pt x="3285" y="3854"/>
                    <a:pt x="4313" y="2110"/>
                    <a:pt x="5685" y="1104"/>
                  </a:cubicBezTo>
                  <a:cubicBezTo>
                    <a:pt x="7056" y="97"/>
                    <a:pt x="8770" y="-171"/>
                    <a:pt x="10313" y="97"/>
                  </a:cubicBezTo>
                  <a:cubicBezTo>
                    <a:pt x="11856" y="366"/>
                    <a:pt x="13227" y="1171"/>
                    <a:pt x="15113" y="2781"/>
                  </a:cubicBezTo>
                  <a:cubicBezTo>
                    <a:pt x="16999" y="4390"/>
                    <a:pt x="19399" y="6805"/>
                    <a:pt x="20427" y="8415"/>
                  </a:cubicBezTo>
                  <a:cubicBezTo>
                    <a:pt x="21456" y="10025"/>
                    <a:pt x="21113" y="10830"/>
                    <a:pt x="17856" y="11099"/>
                  </a:cubicBezTo>
                  <a:cubicBezTo>
                    <a:pt x="14599" y="11367"/>
                    <a:pt x="8427" y="11099"/>
                    <a:pt x="2256" y="1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756149" y="3697657"/>
              <a:ext cx="88901" cy="9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1393"/>
                  </a:moveTo>
                  <a:cubicBezTo>
                    <a:pt x="1543" y="9969"/>
                    <a:pt x="3086" y="8545"/>
                    <a:pt x="4500" y="7833"/>
                  </a:cubicBezTo>
                  <a:cubicBezTo>
                    <a:pt x="5914" y="7121"/>
                    <a:pt x="7200" y="7121"/>
                    <a:pt x="7971" y="7714"/>
                  </a:cubicBezTo>
                  <a:cubicBezTo>
                    <a:pt x="8743" y="8308"/>
                    <a:pt x="9000" y="9495"/>
                    <a:pt x="9000" y="11275"/>
                  </a:cubicBezTo>
                  <a:cubicBezTo>
                    <a:pt x="9000" y="13055"/>
                    <a:pt x="8743" y="15429"/>
                    <a:pt x="8229" y="17090"/>
                  </a:cubicBezTo>
                  <a:cubicBezTo>
                    <a:pt x="7714" y="18752"/>
                    <a:pt x="6943" y="19701"/>
                    <a:pt x="5914" y="20413"/>
                  </a:cubicBezTo>
                  <a:cubicBezTo>
                    <a:pt x="4886" y="21125"/>
                    <a:pt x="3600" y="21600"/>
                    <a:pt x="2829" y="20888"/>
                  </a:cubicBezTo>
                  <a:cubicBezTo>
                    <a:pt x="2057" y="20176"/>
                    <a:pt x="1800" y="18277"/>
                    <a:pt x="3214" y="15191"/>
                  </a:cubicBezTo>
                  <a:cubicBezTo>
                    <a:pt x="4629" y="12105"/>
                    <a:pt x="7714" y="7833"/>
                    <a:pt x="11057" y="5103"/>
                  </a:cubicBezTo>
                  <a:cubicBezTo>
                    <a:pt x="14400" y="2374"/>
                    <a:pt x="18000" y="1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850672" y="3670353"/>
              <a:ext cx="74976" cy="1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3" fill="norm" stroke="1" extrusionOk="0">
                  <a:moveTo>
                    <a:pt x="20620" y="2759"/>
                  </a:moveTo>
                  <a:cubicBezTo>
                    <a:pt x="20916" y="1784"/>
                    <a:pt x="21212" y="808"/>
                    <a:pt x="20620" y="321"/>
                  </a:cubicBezTo>
                  <a:cubicBezTo>
                    <a:pt x="20028" y="-167"/>
                    <a:pt x="18549" y="-167"/>
                    <a:pt x="15886" y="808"/>
                  </a:cubicBezTo>
                  <a:cubicBezTo>
                    <a:pt x="13223" y="1784"/>
                    <a:pt x="9376" y="3735"/>
                    <a:pt x="6417" y="6383"/>
                  </a:cubicBezTo>
                  <a:cubicBezTo>
                    <a:pt x="3459" y="9030"/>
                    <a:pt x="1387" y="12375"/>
                    <a:pt x="500" y="14814"/>
                  </a:cubicBezTo>
                  <a:cubicBezTo>
                    <a:pt x="-388" y="17252"/>
                    <a:pt x="-92" y="18785"/>
                    <a:pt x="1387" y="19830"/>
                  </a:cubicBezTo>
                  <a:cubicBezTo>
                    <a:pt x="2867" y="20876"/>
                    <a:pt x="5530" y="21433"/>
                    <a:pt x="7601" y="21433"/>
                  </a:cubicBezTo>
                  <a:cubicBezTo>
                    <a:pt x="9672" y="21433"/>
                    <a:pt x="11152" y="20876"/>
                    <a:pt x="12631" y="2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929364" y="3709212"/>
              <a:ext cx="55205" cy="10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991" fill="norm" stroke="1" extrusionOk="0">
                  <a:moveTo>
                    <a:pt x="19733" y="4867"/>
                  </a:moveTo>
                  <a:cubicBezTo>
                    <a:pt x="20533" y="2883"/>
                    <a:pt x="21333" y="899"/>
                    <a:pt x="20533" y="238"/>
                  </a:cubicBezTo>
                  <a:cubicBezTo>
                    <a:pt x="19733" y="-423"/>
                    <a:pt x="17333" y="238"/>
                    <a:pt x="13733" y="2883"/>
                  </a:cubicBezTo>
                  <a:cubicBezTo>
                    <a:pt x="10133" y="5528"/>
                    <a:pt x="5333" y="10157"/>
                    <a:pt x="2733" y="13242"/>
                  </a:cubicBezTo>
                  <a:cubicBezTo>
                    <a:pt x="133" y="16328"/>
                    <a:pt x="-267" y="17871"/>
                    <a:pt x="133" y="19083"/>
                  </a:cubicBezTo>
                  <a:cubicBezTo>
                    <a:pt x="533" y="20295"/>
                    <a:pt x="1733" y="21177"/>
                    <a:pt x="4733" y="20957"/>
                  </a:cubicBezTo>
                  <a:cubicBezTo>
                    <a:pt x="7733" y="20736"/>
                    <a:pt x="12533" y="19414"/>
                    <a:pt x="17333" y="18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022849" y="3662732"/>
              <a:ext cx="34454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5709" y="0"/>
                  </a:moveTo>
                  <a:cubicBezTo>
                    <a:pt x="18327" y="3523"/>
                    <a:pt x="20945" y="7047"/>
                    <a:pt x="21273" y="10111"/>
                  </a:cubicBezTo>
                  <a:cubicBezTo>
                    <a:pt x="21600" y="13174"/>
                    <a:pt x="19636" y="15779"/>
                    <a:pt x="15709" y="17617"/>
                  </a:cubicBezTo>
                  <a:cubicBezTo>
                    <a:pt x="11782" y="19455"/>
                    <a:pt x="5891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762973" y="3548752"/>
              <a:ext cx="2419686" cy="4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58" fill="norm" stroke="1" extrusionOk="0">
                  <a:moveTo>
                    <a:pt x="3026" y="2981"/>
                  </a:moveTo>
                  <a:cubicBezTo>
                    <a:pt x="2931" y="2593"/>
                    <a:pt x="2837" y="2204"/>
                    <a:pt x="2690" y="2010"/>
                  </a:cubicBezTo>
                  <a:cubicBezTo>
                    <a:pt x="2544" y="1815"/>
                    <a:pt x="2346" y="1815"/>
                    <a:pt x="2105" y="1899"/>
                  </a:cubicBezTo>
                  <a:cubicBezTo>
                    <a:pt x="1864" y="1982"/>
                    <a:pt x="1581" y="2149"/>
                    <a:pt x="1340" y="2287"/>
                  </a:cubicBezTo>
                  <a:cubicBezTo>
                    <a:pt x="1099" y="2426"/>
                    <a:pt x="901" y="2537"/>
                    <a:pt x="750" y="2898"/>
                  </a:cubicBezTo>
                  <a:cubicBezTo>
                    <a:pt x="598" y="3259"/>
                    <a:pt x="495" y="3870"/>
                    <a:pt x="405" y="5036"/>
                  </a:cubicBezTo>
                  <a:cubicBezTo>
                    <a:pt x="315" y="6202"/>
                    <a:pt x="240" y="7923"/>
                    <a:pt x="173" y="9728"/>
                  </a:cubicBezTo>
                  <a:cubicBezTo>
                    <a:pt x="107" y="11533"/>
                    <a:pt x="51" y="13421"/>
                    <a:pt x="22" y="15086"/>
                  </a:cubicBezTo>
                  <a:cubicBezTo>
                    <a:pt x="-6" y="16752"/>
                    <a:pt x="-6" y="18196"/>
                    <a:pt x="18" y="19168"/>
                  </a:cubicBezTo>
                  <a:cubicBezTo>
                    <a:pt x="41" y="20139"/>
                    <a:pt x="88" y="20639"/>
                    <a:pt x="140" y="21000"/>
                  </a:cubicBezTo>
                  <a:cubicBezTo>
                    <a:pt x="192" y="21361"/>
                    <a:pt x="249" y="21583"/>
                    <a:pt x="277" y="21555"/>
                  </a:cubicBezTo>
                  <a:cubicBezTo>
                    <a:pt x="306" y="21527"/>
                    <a:pt x="306" y="21250"/>
                    <a:pt x="325" y="21000"/>
                  </a:cubicBezTo>
                  <a:cubicBezTo>
                    <a:pt x="343" y="20750"/>
                    <a:pt x="381" y="20528"/>
                    <a:pt x="547" y="20334"/>
                  </a:cubicBezTo>
                  <a:cubicBezTo>
                    <a:pt x="712" y="20139"/>
                    <a:pt x="1005" y="19973"/>
                    <a:pt x="1335" y="19889"/>
                  </a:cubicBezTo>
                  <a:cubicBezTo>
                    <a:pt x="1666" y="19806"/>
                    <a:pt x="2034" y="19806"/>
                    <a:pt x="2402" y="19751"/>
                  </a:cubicBezTo>
                  <a:cubicBezTo>
                    <a:pt x="2771" y="19695"/>
                    <a:pt x="3139" y="19584"/>
                    <a:pt x="3498" y="19529"/>
                  </a:cubicBezTo>
                  <a:cubicBezTo>
                    <a:pt x="3857" y="19473"/>
                    <a:pt x="4206" y="19473"/>
                    <a:pt x="4561" y="19501"/>
                  </a:cubicBezTo>
                  <a:cubicBezTo>
                    <a:pt x="4915" y="19529"/>
                    <a:pt x="5274" y="19584"/>
                    <a:pt x="5632" y="19667"/>
                  </a:cubicBezTo>
                  <a:cubicBezTo>
                    <a:pt x="5991" y="19751"/>
                    <a:pt x="6350" y="19862"/>
                    <a:pt x="6723" y="19917"/>
                  </a:cubicBezTo>
                  <a:cubicBezTo>
                    <a:pt x="7096" y="19973"/>
                    <a:pt x="7484" y="19973"/>
                    <a:pt x="7885" y="19973"/>
                  </a:cubicBezTo>
                  <a:cubicBezTo>
                    <a:pt x="8286" y="19973"/>
                    <a:pt x="8702" y="19973"/>
                    <a:pt x="9122" y="19973"/>
                  </a:cubicBezTo>
                  <a:cubicBezTo>
                    <a:pt x="9543" y="19973"/>
                    <a:pt x="9968" y="19973"/>
                    <a:pt x="10383" y="19973"/>
                  </a:cubicBezTo>
                  <a:cubicBezTo>
                    <a:pt x="10799" y="19973"/>
                    <a:pt x="11205" y="19973"/>
                    <a:pt x="11559" y="20000"/>
                  </a:cubicBezTo>
                  <a:cubicBezTo>
                    <a:pt x="11913" y="20028"/>
                    <a:pt x="12215" y="20084"/>
                    <a:pt x="12541" y="20084"/>
                  </a:cubicBezTo>
                  <a:cubicBezTo>
                    <a:pt x="12867" y="20084"/>
                    <a:pt x="13217" y="20028"/>
                    <a:pt x="13557" y="19945"/>
                  </a:cubicBezTo>
                  <a:cubicBezTo>
                    <a:pt x="13897" y="19862"/>
                    <a:pt x="14227" y="19751"/>
                    <a:pt x="14572" y="19667"/>
                  </a:cubicBezTo>
                  <a:cubicBezTo>
                    <a:pt x="14917" y="19584"/>
                    <a:pt x="15276" y="19529"/>
                    <a:pt x="15644" y="19473"/>
                  </a:cubicBezTo>
                  <a:cubicBezTo>
                    <a:pt x="16012" y="19417"/>
                    <a:pt x="16390" y="19362"/>
                    <a:pt x="16739" y="19279"/>
                  </a:cubicBezTo>
                  <a:cubicBezTo>
                    <a:pt x="17089" y="19195"/>
                    <a:pt x="17410" y="19084"/>
                    <a:pt x="17741" y="18945"/>
                  </a:cubicBezTo>
                  <a:cubicBezTo>
                    <a:pt x="18071" y="18807"/>
                    <a:pt x="18411" y="18640"/>
                    <a:pt x="18756" y="18585"/>
                  </a:cubicBezTo>
                  <a:cubicBezTo>
                    <a:pt x="19101" y="18529"/>
                    <a:pt x="19450" y="18585"/>
                    <a:pt x="19781" y="18612"/>
                  </a:cubicBezTo>
                  <a:cubicBezTo>
                    <a:pt x="20111" y="18640"/>
                    <a:pt x="20423" y="18640"/>
                    <a:pt x="20602" y="18640"/>
                  </a:cubicBezTo>
                  <a:cubicBezTo>
                    <a:pt x="20782" y="18640"/>
                    <a:pt x="20829" y="18640"/>
                    <a:pt x="20867" y="18501"/>
                  </a:cubicBezTo>
                  <a:cubicBezTo>
                    <a:pt x="20905" y="18362"/>
                    <a:pt x="20933" y="18085"/>
                    <a:pt x="20966" y="17335"/>
                  </a:cubicBezTo>
                  <a:cubicBezTo>
                    <a:pt x="20999" y="16586"/>
                    <a:pt x="21037" y="15364"/>
                    <a:pt x="21098" y="13698"/>
                  </a:cubicBezTo>
                  <a:cubicBezTo>
                    <a:pt x="21160" y="12032"/>
                    <a:pt x="21245" y="9922"/>
                    <a:pt x="21325" y="8034"/>
                  </a:cubicBezTo>
                  <a:cubicBezTo>
                    <a:pt x="21405" y="6146"/>
                    <a:pt x="21481" y="4481"/>
                    <a:pt x="21528" y="3370"/>
                  </a:cubicBezTo>
                  <a:cubicBezTo>
                    <a:pt x="21575" y="2260"/>
                    <a:pt x="21594" y="1704"/>
                    <a:pt x="21594" y="1288"/>
                  </a:cubicBezTo>
                  <a:cubicBezTo>
                    <a:pt x="21594" y="871"/>
                    <a:pt x="21575" y="594"/>
                    <a:pt x="21504" y="455"/>
                  </a:cubicBezTo>
                  <a:cubicBezTo>
                    <a:pt x="21433" y="316"/>
                    <a:pt x="21311" y="316"/>
                    <a:pt x="21103" y="261"/>
                  </a:cubicBezTo>
                  <a:cubicBezTo>
                    <a:pt x="20895" y="205"/>
                    <a:pt x="20602" y="94"/>
                    <a:pt x="20291" y="39"/>
                  </a:cubicBezTo>
                  <a:cubicBezTo>
                    <a:pt x="19979" y="-17"/>
                    <a:pt x="19648" y="-17"/>
                    <a:pt x="19332" y="66"/>
                  </a:cubicBezTo>
                  <a:cubicBezTo>
                    <a:pt x="19016" y="150"/>
                    <a:pt x="18713" y="316"/>
                    <a:pt x="18383" y="483"/>
                  </a:cubicBezTo>
                  <a:cubicBezTo>
                    <a:pt x="18052" y="649"/>
                    <a:pt x="17693" y="816"/>
                    <a:pt x="17344" y="1010"/>
                  </a:cubicBezTo>
                  <a:cubicBezTo>
                    <a:pt x="16994" y="1205"/>
                    <a:pt x="16654" y="1427"/>
                    <a:pt x="16329" y="1649"/>
                  </a:cubicBezTo>
                  <a:cubicBezTo>
                    <a:pt x="16003" y="1871"/>
                    <a:pt x="15691" y="2093"/>
                    <a:pt x="15379" y="2287"/>
                  </a:cubicBezTo>
                  <a:cubicBezTo>
                    <a:pt x="15068" y="2482"/>
                    <a:pt x="14756" y="2648"/>
                    <a:pt x="14444" y="2787"/>
                  </a:cubicBezTo>
                  <a:cubicBezTo>
                    <a:pt x="14133" y="2926"/>
                    <a:pt x="13821" y="3037"/>
                    <a:pt x="13467" y="3120"/>
                  </a:cubicBezTo>
                  <a:cubicBezTo>
                    <a:pt x="13113" y="3204"/>
                    <a:pt x="12716" y="3259"/>
                    <a:pt x="12338" y="3287"/>
                  </a:cubicBezTo>
                  <a:cubicBezTo>
                    <a:pt x="11960" y="3315"/>
                    <a:pt x="11602" y="3315"/>
                    <a:pt x="11252" y="3342"/>
                  </a:cubicBezTo>
                  <a:cubicBezTo>
                    <a:pt x="10903" y="3370"/>
                    <a:pt x="10563" y="3426"/>
                    <a:pt x="10199" y="3453"/>
                  </a:cubicBezTo>
                  <a:cubicBezTo>
                    <a:pt x="9835" y="3481"/>
                    <a:pt x="9448" y="3481"/>
                    <a:pt x="9061" y="3509"/>
                  </a:cubicBezTo>
                  <a:cubicBezTo>
                    <a:pt x="8674" y="3537"/>
                    <a:pt x="8286" y="3592"/>
                    <a:pt x="7890" y="3620"/>
                  </a:cubicBezTo>
                  <a:cubicBezTo>
                    <a:pt x="7493" y="3648"/>
                    <a:pt x="7087" y="3648"/>
                    <a:pt x="6690" y="3648"/>
                  </a:cubicBezTo>
                  <a:cubicBezTo>
                    <a:pt x="6294" y="3648"/>
                    <a:pt x="5906" y="3648"/>
                    <a:pt x="5529" y="3592"/>
                  </a:cubicBezTo>
                  <a:cubicBezTo>
                    <a:pt x="5151" y="3537"/>
                    <a:pt x="4782" y="3426"/>
                    <a:pt x="4428" y="3287"/>
                  </a:cubicBezTo>
                  <a:cubicBezTo>
                    <a:pt x="4074" y="3148"/>
                    <a:pt x="3734" y="2981"/>
                    <a:pt x="3385" y="2898"/>
                  </a:cubicBezTo>
                  <a:cubicBezTo>
                    <a:pt x="3035" y="2815"/>
                    <a:pt x="2676" y="2815"/>
                    <a:pt x="2431" y="2926"/>
                  </a:cubicBezTo>
                  <a:cubicBezTo>
                    <a:pt x="2185" y="3037"/>
                    <a:pt x="2053" y="3259"/>
                    <a:pt x="1921" y="3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7" name="Drawing"/>
          <p:cNvGrpSpPr/>
          <p:nvPr/>
        </p:nvGrpSpPr>
        <p:grpSpPr>
          <a:xfrm>
            <a:off x="3428999" y="2857363"/>
            <a:ext cx="4565651" cy="3295787"/>
            <a:chOff x="0" y="0"/>
            <a:chExt cx="4565649" cy="3295786"/>
          </a:xfrm>
        </p:grpSpPr>
        <p:sp>
          <p:nvSpPr>
            <p:cNvPr id="1813" name="Line"/>
            <p:cNvSpPr/>
            <p:nvPr/>
          </p:nvSpPr>
          <p:spPr>
            <a:xfrm>
              <a:off x="778007" y="448847"/>
              <a:ext cx="70151" cy="25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00" fill="norm" stroke="1" extrusionOk="0">
                  <a:moveTo>
                    <a:pt x="4657" y="7978"/>
                  </a:moveTo>
                  <a:cubicBezTo>
                    <a:pt x="4031" y="9323"/>
                    <a:pt x="3404" y="10667"/>
                    <a:pt x="3874" y="12639"/>
                  </a:cubicBezTo>
                  <a:cubicBezTo>
                    <a:pt x="4344" y="14611"/>
                    <a:pt x="5909" y="17210"/>
                    <a:pt x="6848" y="18868"/>
                  </a:cubicBezTo>
                  <a:cubicBezTo>
                    <a:pt x="7787" y="20526"/>
                    <a:pt x="8100" y="21243"/>
                    <a:pt x="7944" y="21378"/>
                  </a:cubicBezTo>
                  <a:cubicBezTo>
                    <a:pt x="7787" y="21512"/>
                    <a:pt x="7161" y="21064"/>
                    <a:pt x="5909" y="19227"/>
                  </a:cubicBezTo>
                  <a:cubicBezTo>
                    <a:pt x="4657" y="17389"/>
                    <a:pt x="2778" y="14163"/>
                    <a:pt x="1683" y="11205"/>
                  </a:cubicBezTo>
                  <a:cubicBezTo>
                    <a:pt x="587" y="8247"/>
                    <a:pt x="274" y="5558"/>
                    <a:pt x="118" y="3945"/>
                  </a:cubicBezTo>
                  <a:cubicBezTo>
                    <a:pt x="-39" y="2332"/>
                    <a:pt x="-39" y="1794"/>
                    <a:pt x="118" y="1301"/>
                  </a:cubicBezTo>
                  <a:cubicBezTo>
                    <a:pt x="274" y="808"/>
                    <a:pt x="587" y="360"/>
                    <a:pt x="1526" y="136"/>
                  </a:cubicBezTo>
                  <a:cubicBezTo>
                    <a:pt x="2465" y="-88"/>
                    <a:pt x="4031" y="-88"/>
                    <a:pt x="7161" y="539"/>
                  </a:cubicBezTo>
                  <a:cubicBezTo>
                    <a:pt x="10291" y="1167"/>
                    <a:pt x="14987" y="2422"/>
                    <a:pt x="17804" y="3811"/>
                  </a:cubicBezTo>
                  <a:cubicBezTo>
                    <a:pt x="20622" y="5200"/>
                    <a:pt x="21561" y="6724"/>
                    <a:pt x="19996" y="7889"/>
                  </a:cubicBezTo>
                  <a:cubicBezTo>
                    <a:pt x="18431" y="9054"/>
                    <a:pt x="14361" y="9861"/>
                    <a:pt x="11231" y="10219"/>
                  </a:cubicBezTo>
                  <a:cubicBezTo>
                    <a:pt x="8100" y="10578"/>
                    <a:pt x="5909" y="10488"/>
                    <a:pt x="4813" y="10219"/>
                  </a:cubicBezTo>
                  <a:cubicBezTo>
                    <a:pt x="3718" y="9950"/>
                    <a:pt x="3718" y="9502"/>
                    <a:pt x="3718" y="9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35024" y="552586"/>
              <a:ext cx="82551" cy="9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0549"/>
                  </a:moveTo>
                  <a:cubicBezTo>
                    <a:pt x="831" y="9544"/>
                    <a:pt x="1662" y="8540"/>
                    <a:pt x="2769" y="8288"/>
                  </a:cubicBezTo>
                  <a:cubicBezTo>
                    <a:pt x="3877" y="8037"/>
                    <a:pt x="5262" y="8540"/>
                    <a:pt x="6923" y="10172"/>
                  </a:cubicBezTo>
                  <a:cubicBezTo>
                    <a:pt x="8585" y="11805"/>
                    <a:pt x="10523" y="14567"/>
                    <a:pt x="11492" y="16577"/>
                  </a:cubicBezTo>
                  <a:cubicBezTo>
                    <a:pt x="12462" y="18586"/>
                    <a:pt x="12462" y="19842"/>
                    <a:pt x="11631" y="20595"/>
                  </a:cubicBezTo>
                  <a:cubicBezTo>
                    <a:pt x="10800" y="21349"/>
                    <a:pt x="9138" y="21600"/>
                    <a:pt x="7892" y="21223"/>
                  </a:cubicBezTo>
                  <a:cubicBezTo>
                    <a:pt x="6646" y="20847"/>
                    <a:pt x="5815" y="19842"/>
                    <a:pt x="5954" y="16702"/>
                  </a:cubicBezTo>
                  <a:cubicBezTo>
                    <a:pt x="6092" y="13563"/>
                    <a:pt x="7200" y="8288"/>
                    <a:pt x="9969" y="5149"/>
                  </a:cubicBezTo>
                  <a:cubicBezTo>
                    <a:pt x="12738" y="2009"/>
                    <a:pt x="17169" y="10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81088" y="481586"/>
              <a:ext cx="50788" cy="16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5" fill="norm" stroke="1" extrusionOk="0">
                  <a:moveTo>
                    <a:pt x="15864" y="1379"/>
                  </a:moveTo>
                  <a:cubicBezTo>
                    <a:pt x="14542" y="832"/>
                    <a:pt x="13219" y="285"/>
                    <a:pt x="11456" y="80"/>
                  </a:cubicBezTo>
                  <a:cubicBezTo>
                    <a:pt x="9693" y="-125"/>
                    <a:pt x="7489" y="12"/>
                    <a:pt x="5285" y="1105"/>
                  </a:cubicBezTo>
                  <a:cubicBezTo>
                    <a:pt x="3081" y="2199"/>
                    <a:pt x="876" y="4250"/>
                    <a:pt x="215" y="7121"/>
                  </a:cubicBezTo>
                  <a:cubicBezTo>
                    <a:pt x="-446" y="9991"/>
                    <a:pt x="436" y="13683"/>
                    <a:pt x="2640" y="16212"/>
                  </a:cubicBezTo>
                  <a:cubicBezTo>
                    <a:pt x="4844" y="18741"/>
                    <a:pt x="8370" y="20108"/>
                    <a:pt x="11676" y="20791"/>
                  </a:cubicBezTo>
                  <a:cubicBezTo>
                    <a:pt x="14983" y="21475"/>
                    <a:pt x="18068" y="21475"/>
                    <a:pt x="21154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82807" y="489155"/>
              <a:ext cx="69719" cy="15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091" fill="norm" stroke="1" extrusionOk="0">
                  <a:moveTo>
                    <a:pt x="5850" y="4311"/>
                  </a:moveTo>
                  <a:cubicBezTo>
                    <a:pt x="4214" y="4599"/>
                    <a:pt x="2577" y="4887"/>
                    <a:pt x="1595" y="6615"/>
                  </a:cubicBezTo>
                  <a:cubicBezTo>
                    <a:pt x="614" y="8343"/>
                    <a:pt x="286" y="11511"/>
                    <a:pt x="123" y="13815"/>
                  </a:cubicBezTo>
                  <a:cubicBezTo>
                    <a:pt x="-41" y="16119"/>
                    <a:pt x="-41" y="17559"/>
                    <a:pt x="123" y="18783"/>
                  </a:cubicBezTo>
                  <a:cubicBezTo>
                    <a:pt x="286" y="20007"/>
                    <a:pt x="614" y="21015"/>
                    <a:pt x="941" y="21087"/>
                  </a:cubicBezTo>
                  <a:cubicBezTo>
                    <a:pt x="1268" y="21159"/>
                    <a:pt x="1595" y="20295"/>
                    <a:pt x="2086" y="17559"/>
                  </a:cubicBezTo>
                  <a:cubicBezTo>
                    <a:pt x="2577" y="14823"/>
                    <a:pt x="3232" y="10215"/>
                    <a:pt x="3886" y="6687"/>
                  </a:cubicBezTo>
                  <a:cubicBezTo>
                    <a:pt x="4541" y="3159"/>
                    <a:pt x="5195" y="711"/>
                    <a:pt x="6177" y="135"/>
                  </a:cubicBezTo>
                  <a:cubicBezTo>
                    <a:pt x="7159" y="-441"/>
                    <a:pt x="8468" y="855"/>
                    <a:pt x="10432" y="3591"/>
                  </a:cubicBezTo>
                  <a:cubicBezTo>
                    <a:pt x="12395" y="6327"/>
                    <a:pt x="15014" y="10503"/>
                    <a:pt x="16977" y="13167"/>
                  </a:cubicBezTo>
                  <a:cubicBezTo>
                    <a:pt x="18941" y="15831"/>
                    <a:pt x="20250" y="16983"/>
                    <a:pt x="21559" y="18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11250" y="565286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204738" y="451484"/>
              <a:ext cx="84584" cy="1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26" fill="norm" stroke="1" extrusionOk="0">
                  <a:moveTo>
                    <a:pt x="5117" y="7607"/>
                  </a:moveTo>
                  <a:cubicBezTo>
                    <a:pt x="5377" y="10449"/>
                    <a:pt x="5638" y="13291"/>
                    <a:pt x="6028" y="15067"/>
                  </a:cubicBezTo>
                  <a:cubicBezTo>
                    <a:pt x="6418" y="16844"/>
                    <a:pt x="6939" y="17554"/>
                    <a:pt x="7329" y="18336"/>
                  </a:cubicBezTo>
                  <a:cubicBezTo>
                    <a:pt x="7719" y="19117"/>
                    <a:pt x="7980" y="19970"/>
                    <a:pt x="7719" y="20041"/>
                  </a:cubicBezTo>
                  <a:cubicBezTo>
                    <a:pt x="7459" y="20112"/>
                    <a:pt x="6679" y="19401"/>
                    <a:pt x="5247" y="16701"/>
                  </a:cubicBezTo>
                  <a:cubicBezTo>
                    <a:pt x="3816" y="14001"/>
                    <a:pt x="1734" y="9312"/>
                    <a:pt x="693" y="6470"/>
                  </a:cubicBezTo>
                  <a:cubicBezTo>
                    <a:pt x="-348" y="3628"/>
                    <a:pt x="-348" y="2633"/>
                    <a:pt x="1604" y="1709"/>
                  </a:cubicBezTo>
                  <a:cubicBezTo>
                    <a:pt x="3556" y="786"/>
                    <a:pt x="7459" y="-67"/>
                    <a:pt x="10452" y="4"/>
                  </a:cubicBezTo>
                  <a:cubicBezTo>
                    <a:pt x="13445" y="75"/>
                    <a:pt x="15527" y="1070"/>
                    <a:pt x="16047" y="2988"/>
                  </a:cubicBezTo>
                  <a:cubicBezTo>
                    <a:pt x="16568" y="4907"/>
                    <a:pt x="15527" y="7749"/>
                    <a:pt x="14486" y="9454"/>
                  </a:cubicBezTo>
                  <a:cubicBezTo>
                    <a:pt x="13445" y="11159"/>
                    <a:pt x="12404" y="11728"/>
                    <a:pt x="12534" y="12083"/>
                  </a:cubicBezTo>
                  <a:cubicBezTo>
                    <a:pt x="12664" y="12438"/>
                    <a:pt x="13965" y="12580"/>
                    <a:pt x="15787" y="13362"/>
                  </a:cubicBezTo>
                  <a:cubicBezTo>
                    <a:pt x="17609" y="14144"/>
                    <a:pt x="19951" y="15565"/>
                    <a:pt x="20601" y="16986"/>
                  </a:cubicBezTo>
                  <a:cubicBezTo>
                    <a:pt x="21252" y="18407"/>
                    <a:pt x="20211" y="19828"/>
                    <a:pt x="18650" y="20609"/>
                  </a:cubicBezTo>
                  <a:cubicBezTo>
                    <a:pt x="17088" y="21391"/>
                    <a:pt x="15006" y="21533"/>
                    <a:pt x="13705" y="21036"/>
                  </a:cubicBezTo>
                  <a:cubicBezTo>
                    <a:pt x="12404" y="20538"/>
                    <a:pt x="11883" y="19401"/>
                    <a:pt x="11363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311275" y="425304"/>
              <a:ext cx="63672" cy="1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96" fill="norm" stroke="1" extrusionOk="0">
                  <a:moveTo>
                    <a:pt x="0" y="394"/>
                  </a:moveTo>
                  <a:cubicBezTo>
                    <a:pt x="1742" y="152"/>
                    <a:pt x="3484" y="-89"/>
                    <a:pt x="5226" y="32"/>
                  </a:cubicBezTo>
                  <a:cubicBezTo>
                    <a:pt x="6968" y="152"/>
                    <a:pt x="8710" y="635"/>
                    <a:pt x="11497" y="2264"/>
                  </a:cubicBezTo>
                  <a:cubicBezTo>
                    <a:pt x="14284" y="3893"/>
                    <a:pt x="18116" y="6669"/>
                    <a:pt x="19858" y="9444"/>
                  </a:cubicBezTo>
                  <a:cubicBezTo>
                    <a:pt x="21600" y="12219"/>
                    <a:pt x="21252" y="14995"/>
                    <a:pt x="18987" y="17046"/>
                  </a:cubicBezTo>
                  <a:cubicBezTo>
                    <a:pt x="16723" y="19098"/>
                    <a:pt x="12542" y="20425"/>
                    <a:pt x="9929" y="20968"/>
                  </a:cubicBezTo>
                  <a:cubicBezTo>
                    <a:pt x="7316" y="21511"/>
                    <a:pt x="6271" y="21270"/>
                    <a:pt x="5226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463674" y="49861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466850" y="555761"/>
              <a:ext cx="603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735261" y="383154"/>
              <a:ext cx="82791" cy="2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10" fill="norm" stroke="1" extrusionOk="0">
                  <a:moveTo>
                    <a:pt x="5169" y="11304"/>
                  </a:moveTo>
                  <a:cubicBezTo>
                    <a:pt x="6236" y="13607"/>
                    <a:pt x="7303" y="15909"/>
                    <a:pt x="7836" y="17389"/>
                  </a:cubicBezTo>
                  <a:cubicBezTo>
                    <a:pt x="8369" y="18870"/>
                    <a:pt x="8369" y="19527"/>
                    <a:pt x="8103" y="20130"/>
                  </a:cubicBezTo>
                  <a:cubicBezTo>
                    <a:pt x="7836" y="20733"/>
                    <a:pt x="7303" y="21282"/>
                    <a:pt x="6503" y="21391"/>
                  </a:cubicBezTo>
                  <a:cubicBezTo>
                    <a:pt x="5703" y="21501"/>
                    <a:pt x="4636" y="21172"/>
                    <a:pt x="3569" y="19418"/>
                  </a:cubicBezTo>
                  <a:cubicBezTo>
                    <a:pt x="2503" y="17663"/>
                    <a:pt x="1436" y="14484"/>
                    <a:pt x="769" y="11249"/>
                  </a:cubicBezTo>
                  <a:cubicBezTo>
                    <a:pt x="103" y="8015"/>
                    <a:pt x="-164" y="4725"/>
                    <a:pt x="103" y="2697"/>
                  </a:cubicBezTo>
                  <a:cubicBezTo>
                    <a:pt x="369" y="669"/>
                    <a:pt x="1169" y="-99"/>
                    <a:pt x="4369" y="11"/>
                  </a:cubicBezTo>
                  <a:cubicBezTo>
                    <a:pt x="7569" y="120"/>
                    <a:pt x="13169" y="1107"/>
                    <a:pt x="16636" y="2532"/>
                  </a:cubicBezTo>
                  <a:cubicBezTo>
                    <a:pt x="20103" y="3958"/>
                    <a:pt x="21436" y="5822"/>
                    <a:pt x="20636" y="7302"/>
                  </a:cubicBezTo>
                  <a:cubicBezTo>
                    <a:pt x="19836" y="8782"/>
                    <a:pt x="16903" y="9879"/>
                    <a:pt x="14236" y="10262"/>
                  </a:cubicBezTo>
                  <a:cubicBezTo>
                    <a:pt x="11569" y="10646"/>
                    <a:pt x="9169" y="10317"/>
                    <a:pt x="6769" y="9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828799" y="425586"/>
              <a:ext cx="73026" cy="1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9802"/>
                  </a:moveTo>
                  <a:cubicBezTo>
                    <a:pt x="1565" y="9983"/>
                    <a:pt x="3130" y="10165"/>
                    <a:pt x="4852" y="11708"/>
                  </a:cubicBezTo>
                  <a:cubicBezTo>
                    <a:pt x="6574" y="13250"/>
                    <a:pt x="8452" y="16155"/>
                    <a:pt x="9235" y="18151"/>
                  </a:cubicBezTo>
                  <a:cubicBezTo>
                    <a:pt x="10017" y="20148"/>
                    <a:pt x="9704" y="21237"/>
                    <a:pt x="8922" y="21418"/>
                  </a:cubicBezTo>
                  <a:cubicBezTo>
                    <a:pt x="8139" y="21600"/>
                    <a:pt x="6887" y="20874"/>
                    <a:pt x="6574" y="18242"/>
                  </a:cubicBezTo>
                  <a:cubicBezTo>
                    <a:pt x="6261" y="15610"/>
                    <a:pt x="6887" y="11072"/>
                    <a:pt x="9548" y="7714"/>
                  </a:cubicBezTo>
                  <a:cubicBezTo>
                    <a:pt x="12209" y="4356"/>
                    <a:pt x="16904" y="2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930137" y="409711"/>
              <a:ext cx="44714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882"/>
                  </a:moveTo>
                  <a:cubicBezTo>
                    <a:pt x="17706" y="441"/>
                    <a:pt x="14189" y="0"/>
                    <a:pt x="11427" y="0"/>
                  </a:cubicBezTo>
                  <a:cubicBezTo>
                    <a:pt x="8664" y="0"/>
                    <a:pt x="6655" y="441"/>
                    <a:pt x="4645" y="2498"/>
                  </a:cubicBezTo>
                  <a:cubicBezTo>
                    <a:pt x="2636" y="4555"/>
                    <a:pt x="627" y="8229"/>
                    <a:pt x="124" y="11094"/>
                  </a:cubicBezTo>
                  <a:cubicBezTo>
                    <a:pt x="-378" y="13959"/>
                    <a:pt x="627" y="16016"/>
                    <a:pt x="3389" y="17633"/>
                  </a:cubicBezTo>
                  <a:cubicBezTo>
                    <a:pt x="6152" y="19249"/>
                    <a:pt x="10673" y="20424"/>
                    <a:pt x="151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016337" y="413385"/>
              <a:ext cx="63288" cy="1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6" fill="norm" stroke="1" extrusionOk="0">
                  <a:moveTo>
                    <a:pt x="12888" y="1396"/>
                  </a:moveTo>
                  <a:cubicBezTo>
                    <a:pt x="9648" y="4341"/>
                    <a:pt x="6408" y="7287"/>
                    <a:pt x="4248" y="10232"/>
                  </a:cubicBezTo>
                  <a:cubicBezTo>
                    <a:pt x="2088" y="13178"/>
                    <a:pt x="1008" y="16123"/>
                    <a:pt x="468" y="18168"/>
                  </a:cubicBezTo>
                  <a:cubicBezTo>
                    <a:pt x="-72" y="20214"/>
                    <a:pt x="-72" y="21359"/>
                    <a:pt x="108" y="21441"/>
                  </a:cubicBezTo>
                  <a:cubicBezTo>
                    <a:pt x="288" y="21523"/>
                    <a:pt x="648" y="20541"/>
                    <a:pt x="2268" y="17187"/>
                  </a:cubicBezTo>
                  <a:cubicBezTo>
                    <a:pt x="3888" y="13832"/>
                    <a:pt x="6768" y="8105"/>
                    <a:pt x="8748" y="4668"/>
                  </a:cubicBezTo>
                  <a:cubicBezTo>
                    <a:pt x="10728" y="1232"/>
                    <a:pt x="11808" y="87"/>
                    <a:pt x="12528" y="5"/>
                  </a:cubicBezTo>
                  <a:cubicBezTo>
                    <a:pt x="13248" y="-77"/>
                    <a:pt x="13608" y="905"/>
                    <a:pt x="14688" y="3850"/>
                  </a:cubicBezTo>
                  <a:cubicBezTo>
                    <a:pt x="15768" y="6796"/>
                    <a:pt x="17568" y="11705"/>
                    <a:pt x="18828" y="14650"/>
                  </a:cubicBezTo>
                  <a:cubicBezTo>
                    <a:pt x="20088" y="17596"/>
                    <a:pt x="20808" y="18578"/>
                    <a:pt x="21528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031999" y="476386"/>
              <a:ext cx="476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117725" y="403361"/>
              <a:ext cx="2860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2234" y="0"/>
                  </a:moveTo>
                  <a:cubicBezTo>
                    <a:pt x="9683" y="2618"/>
                    <a:pt x="17131" y="5236"/>
                    <a:pt x="19366" y="8264"/>
                  </a:cubicBezTo>
                  <a:cubicBezTo>
                    <a:pt x="21600" y="11291"/>
                    <a:pt x="18621" y="14727"/>
                    <a:pt x="14524" y="17018"/>
                  </a:cubicBezTo>
                  <a:cubicBezTo>
                    <a:pt x="10428" y="19309"/>
                    <a:pt x="5214" y="20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178049" y="489086"/>
              <a:ext cx="95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293036" y="357810"/>
              <a:ext cx="52236" cy="18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81" fill="norm" stroke="1" extrusionOk="0">
                  <a:moveTo>
                    <a:pt x="7208" y="9700"/>
                  </a:moveTo>
                  <a:cubicBezTo>
                    <a:pt x="7208" y="12400"/>
                    <a:pt x="7208" y="15100"/>
                    <a:pt x="7208" y="16818"/>
                  </a:cubicBezTo>
                  <a:cubicBezTo>
                    <a:pt x="7208" y="18537"/>
                    <a:pt x="7208" y="19273"/>
                    <a:pt x="6793" y="19948"/>
                  </a:cubicBezTo>
                  <a:cubicBezTo>
                    <a:pt x="6377" y="20623"/>
                    <a:pt x="5546" y="21237"/>
                    <a:pt x="4300" y="21359"/>
                  </a:cubicBezTo>
                  <a:cubicBezTo>
                    <a:pt x="3054" y="21482"/>
                    <a:pt x="1393" y="21114"/>
                    <a:pt x="562" y="19641"/>
                  </a:cubicBezTo>
                  <a:cubicBezTo>
                    <a:pt x="-269" y="18168"/>
                    <a:pt x="-269" y="15591"/>
                    <a:pt x="1185" y="12462"/>
                  </a:cubicBezTo>
                  <a:cubicBezTo>
                    <a:pt x="2639" y="9332"/>
                    <a:pt x="5546" y="5650"/>
                    <a:pt x="7831" y="3502"/>
                  </a:cubicBezTo>
                  <a:cubicBezTo>
                    <a:pt x="10116" y="1355"/>
                    <a:pt x="11777" y="741"/>
                    <a:pt x="13646" y="373"/>
                  </a:cubicBezTo>
                  <a:cubicBezTo>
                    <a:pt x="15516" y="5"/>
                    <a:pt x="17593" y="-118"/>
                    <a:pt x="19046" y="127"/>
                  </a:cubicBezTo>
                  <a:cubicBezTo>
                    <a:pt x="20500" y="373"/>
                    <a:pt x="21331" y="987"/>
                    <a:pt x="19254" y="2582"/>
                  </a:cubicBezTo>
                  <a:cubicBezTo>
                    <a:pt x="17177" y="4177"/>
                    <a:pt x="12193" y="6755"/>
                    <a:pt x="7208" y="9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349499" y="435111"/>
              <a:ext cx="57151" cy="10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7348"/>
                  </a:moveTo>
                  <a:cubicBezTo>
                    <a:pt x="1200" y="6458"/>
                    <a:pt x="2400" y="5567"/>
                    <a:pt x="4000" y="5233"/>
                  </a:cubicBezTo>
                  <a:cubicBezTo>
                    <a:pt x="5600" y="4899"/>
                    <a:pt x="7600" y="5122"/>
                    <a:pt x="9200" y="6903"/>
                  </a:cubicBezTo>
                  <a:cubicBezTo>
                    <a:pt x="10800" y="8685"/>
                    <a:pt x="12000" y="12025"/>
                    <a:pt x="12600" y="14252"/>
                  </a:cubicBezTo>
                  <a:cubicBezTo>
                    <a:pt x="13200" y="16478"/>
                    <a:pt x="13200" y="17592"/>
                    <a:pt x="12800" y="18705"/>
                  </a:cubicBezTo>
                  <a:cubicBezTo>
                    <a:pt x="12400" y="19819"/>
                    <a:pt x="11600" y="20932"/>
                    <a:pt x="10200" y="21266"/>
                  </a:cubicBezTo>
                  <a:cubicBezTo>
                    <a:pt x="8800" y="21600"/>
                    <a:pt x="6800" y="21155"/>
                    <a:pt x="5600" y="19707"/>
                  </a:cubicBezTo>
                  <a:cubicBezTo>
                    <a:pt x="4400" y="18260"/>
                    <a:pt x="4000" y="15810"/>
                    <a:pt x="5600" y="12581"/>
                  </a:cubicBezTo>
                  <a:cubicBezTo>
                    <a:pt x="7200" y="9353"/>
                    <a:pt x="10800" y="5344"/>
                    <a:pt x="13800" y="3118"/>
                  </a:cubicBezTo>
                  <a:cubicBezTo>
                    <a:pt x="16800" y="891"/>
                    <a:pt x="19200" y="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443532" y="392205"/>
              <a:ext cx="42494" cy="14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26" fill="norm" stroke="1" extrusionOk="0">
                  <a:moveTo>
                    <a:pt x="21152" y="1699"/>
                  </a:moveTo>
                  <a:cubicBezTo>
                    <a:pt x="21152" y="893"/>
                    <a:pt x="21152" y="87"/>
                    <a:pt x="19835" y="7"/>
                  </a:cubicBezTo>
                  <a:cubicBezTo>
                    <a:pt x="18518" y="-74"/>
                    <a:pt x="15884" y="571"/>
                    <a:pt x="12459" y="2666"/>
                  </a:cubicBezTo>
                  <a:cubicBezTo>
                    <a:pt x="9035" y="4762"/>
                    <a:pt x="4820" y="8308"/>
                    <a:pt x="2450" y="11290"/>
                  </a:cubicBezTo>
                  <a:cubicBezTo>
                    <a:pt x="79" y="14272"/>
                    <a:pt x="-448" y="16690"/>
                    <a:pt x="342" y="18302"/>
                  </a:cubicBezTo>
                  <a:cubicBezTo>
                    <a:pt x="1132" y="19914"/>
                    <a:pt x="3240" y="20720"/>
                    <a:pt x="5611" y="21123"/>
                  </a:cubicBezTo>
                  <a:cubicBezTo>
                    <a:pt x="7981" y="21526"/>
                    <a:pt x="10615" y="21526"/>
                    <a:pt x="1325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537006" y="373078"/>
              <a:ext cx="56722" cy="14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18" fill="norm" stroke="1" extrusionOk="0">
                  <a:moveTo>
                    <a:pt x="2289" y="9372"/>
                  </a:moveTo>
                  <a:cubicBezTo>
                    <a:pt x="1897" y="12871"/>
                    <a:pt x="1504" y="16369"/>
                    <a:pt x="1111" y="18499"/>
                  </a:cubicBezTo>
                  <a:cubicBezTo>
                    <a:pt x="718" y="20628"/>
                    <a:pt x="326" y="21389"/>
                    <a:pt x="129" y="21313"/>
                  </a:cubicBezTo>
                  <a:cubicBezTo>
                    <a:pt x="-67" y="21237"/>
                    <a:pt x="-67" y="20324"/>
                    <a:pt x="326" y="17282"/>
                  </a:cubicBezTo>
                  <a:cubicBezTo>
                    <a:pt x="718" y="14240"/>
                    <a:pt x="1504" y="9068"/>
                    <a:pt x="3075" y="5797"/>
                  </a:cubicBezTo>
                  <a:cubicBezTo>
                    <a:pt x="4646" y="2527"/>
                    <a:pt x="7002" y="1158"/>
                    <a:pt x="9162" y="474"/>
                  </a:cubicBezTo>
                  <a:cubicBezTo>
                    <a:pt x="11322" y="-211"/>
                    <a:pt x="13286" y="-211"/>
                    <a:pt x="15446" y="854"/>
                  </a:cubicBezTo>
                  <a:cubicBezTo>
                    <a:pt x="17606" y="1919"/>
                    <a:pt x="19962" y="4048"/>
                    <a:pt x="20748" y="5493"/>
                  </a:cubicBezTo>
                  <a:cubicBezTo>
                    <a:pt x="21533" y="6938"/>
                    <a:pt x="20748" y="7699"/>
                    <a:pt x="18784" y="8459"/>
                  </a:cubicBezTo>
                  <a:cubicBezTo>
                    <a:pt x="16820" y="9220"/>
                    <a:pt x="13678" y="9981"/>
                    <a:pt x="12893" y="10665"/>
                  </a:cubicBezTo>
                  <a:cubicBezTo>
                    <a:pt x="12108" y="11350"/>
                    <a:pt x="13678" y="11958"/>
                    <a:pt x="14660" y="12643"/>
                  </a:cubicBezTo>
                  <a:cubicBezTo>
                    <a:pt x="15642" y="13327"/>
                    <a:pt x="16035" y="14088"/>
                    <a:pt x="15838" y="15304"/>
                  </a:cubicBezTo>
                  <a:cubicBezTo>
                    <a:pt x="15642" y="16521"/>
                    <a:pt x="14857" y="18195"/>
                    <a:pt x="13482" y="19107"/>
                  </a:cubicBezTo>
                  <a:cubicBezTo>
                    <a:pt x="12108" y="20020"/>
                    <a:pt x="10144" y="20172"/>
                    <a:pt x="8180" y="19792"/>
                  </a:cubicBezTo>
                  <a:cubicBezTo>
                    <a:pt x="6217" y="19412"/>
                    <a:pt x="4253" y="18499"/>
                    <a:pt x="2289" y="1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593974" y="365261"/>
              <a:ext cx="725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8452" y="0"/>
                  </a:moveTo>
                  <a:cubicBezTo>
                    <a:pt x="11583" y="248"/>
                    <a:pt x="14713" y="497"/>
                    <a:pt x="17217" y="1986"/>
                  </a:cubicBezTo>
                  <a:cubicBezTo>
                    <a:pt x="19722" y="3476"/>
                    <a:pt x="21600" y="6207"/>
                    <a:pt x="21443" y="9062"/>
                  </a:cubicBezTo>
                  <a:cubicBezTo>
                    <a:pt x="21287" y="11917"/>
                    <a:pt x="19096" y="14897"/>
                    <a:pt x="15183" y="17007"/>
                  </a:cubicBezTo>
                  <a:cubicBezTo>
                    <a:pt x="11270" y="19117"/>
                    <a:pt x="5635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63600" y="943610"/>
              <a:ext cx="56685" cy="21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551" fill="norm" stroke="1" extrusionOk="0">
                  <a:moveTo>
                    <a:pt x="0" y="9968"/>
                  </a:moveTo>
                  <a:cubicBezTo>
                    <a:pt x="1157" y="12473"/>
                    <a:pt x="2314" y="14977"/>
                    <a:pt x="3279" y="16699"/>
                  </a:cubicBezTo>
                  <a:cubicBezTo>
                    <a:pt x="4243" y="18421"/>
                    <a:pt x="5014" y="19360"/>
                    <a:pt x="5979" y="20142"/>
                  </a:cubicBezTo>
                  <a:cubicBezTo>
                    <a:pt x="6943" y="20925"/>
                    <a:pt x="8100" y="21551"/>
                    <a:pt x="8679" y="21551"/>
                  </a:cubicBezTo>
                  <a:cubicBezTo>
                    <a:pt x="9257" y="21551"/>
                    <a:pt x="9257" y="20925"/>
                    <a:pt x="8679" y="18786"/>
                  </a:cubicBezTo>
                  <a:cubicBezTo>
                    <a:pt x="8100" y="16647"/>
                    <a:pt x="6943" y="12994"/>
                    <a:pt x="6364" y="9812"/>
                  </a:cubicBezTo>
                  <a:cubicBezTo>
                    <a:pt x="5786" y="6629"/>
                    <a:pt x="5786" y="3916"/>
                    <a:pt x="6364" y="2247"/>
                  </a:cubicBezTo>
                  <a:cubicBezTo>
                    <a:pt x="6943" y="577"/>
                    <a:pt x="8100" y="-49"/>
                    <a:pt x="10993" y="3"/>
                  </a:cubicBezTo>
                  <a:cubicBezTo>
                    <a:pt x="13886" y="55"/>
                    <a:pt x="18514" y="786"/>
                    <a:pt x="20057" y="2247"/>
                  </a:cubicBezTo>
                  <a:cubicBezTo>
                    <a:pt x="21600" y="3708"/>
                    <a:pt x="20057" y="5899"/>
                    <a:pt x="16779" y="7412"/>
                  </a:cubicBezTo>
                  <a:cubicBezTo>
                    <a:pt x="13500" y="8925"/>
                    <a:pt x="8486" y="9760"/>
                    <a:pt x="3471" y="1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55675" y="997086"/>
              <a:ext cx="63500" cy="1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6056"/>
                  </a:moveTo>
                  <a:cubicBezTo>
                    <a:pt x="1800" y="6056"/>
                    <a:pt x="3600" y="6056"/>
                    <a:pt x="5940" y="7772"/>
                  </a:cubicBezTo>
                  <a:cubicBezTo>
                    <a:pt x="8280" y="9488"/>
                    <a:pt x="11160" y="12920"/>
                    <a:pt x="12780" y="15241"/>
                  </a:cubicBezTo>
                  <a:cubicBezTo>
                    <a:pt x="14400" y="17563"/>
                    <a:pt x="14760" y="18774"/>
                    <a:pt x="14400" y="19783"/>
                  </a:cubicBezTo>
                  <a:cubicBezTo>
                    <a:pt x="14040" y="20793"/>
                    <a:pt x="12960" y="21600"/>
                    <a:pt x="11880" y="21095"/>
                  </a:cubicBezTo>
                  <a:cubicBezTo>
                    <a:pt x="10800" y="20591"/>
                    <a:pt x="9720" y="18774"/>
                    <a:pt x="9720" y="15645"/>
                  </a:cubicBezTo>
                  <a:cubicBezTo>
                    <a:pt x="9720" y="12516"/>
                    <a:pt x="10800" y="8075"/>
                    <a:pt x="12960" y="5249"/>
                  </a:cubicBezTo>
                  <a:cubicBezTo>
                    <a:pt x="15120" y="2422"/>
                    <a:pt x="18360" y="12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84156" y="958986"/>
              <a:ext cx="6201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17856" y="0"/>
                  </a:moveTo>
                  <a:cubicBezTo>
                    <a:pt x="13896" y="0"/>
                    <a:pt x="9936" y="0"/>
                    <a:pt x="6696" y="861"/>
                  </a:cubicBezTo>
                  <a:cubicBezTo>
                    <a:pt x="3456" y="1722"/>
                    <a:pt x="936" y="3443"/>
                    <a:pt x="216" y="5713"/>
                  </a:cubicBezTo>
                  <a:cubicBezTo>
                    <a:pt x="-504" y="7983"/>
                    <a:pt x="576" y="10800"/>
                    <a:pt x="3456" y="13539"/>
                  </a:cubicBezTo>
                  <a:cubicBezTo>
                    <a:pt x="6336" y="16278"/>
                    <a:pt x="11016" y="18939"/>
                    <a:pt x="14256" y="20270"/>
                  </a:cubicBezTo>
                  <a:cubicBezTo>
                    <a:pt x="17496" y="21600"/>
                    <a:pt x="19296" y="21600"/>
                    <a:pt x="210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198033" y="971686"/>
              <a:ext cx="8468" cy="1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5400" y="0"/>
                  </a:moveTo>
                  <a:cubicBezTo>
                    <a:pt x="2700" y="5125"/>
                    <a:pt x="0" y="10251"/>
                    <a:pt x="0" y="13454"/>
                  </a:cubicBezTo>
                  <a:cubicBezTo>
                    <a:pt x="0" y="16658"/>
                    <a:pt x="2700" y="17939"/>
                    <a:pt x="5400" y="19037"/>
                  </a:cubicBezTo>
                  <a:cubicBezTo>
                    <a:pt x="8100" y="20136"/>
                    <a:pt x="10800" y="21051"/>
                    <a:pt x="13500" y="21325"/>
                  </a:cubicBezTo>
                  <a:cubicBezTo>
                    <a:pt x="16200" y="21600"/>
                    <a:pt x="18900" y="21234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195519" y="945027"/>
              <a:ext cx="75017" cy="15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69" fill="norm" stroke="1" extrusionOk="0">
                  <a:moveTo>
                    <a:pt x="2182" y="13047"/>
                  </a:moveTo>
                  <a:cubicBezTo>
                    <a:pt x="1294" y="9496"/>
                    <a:pt x="407" y="5946"/>
                    <a:pt x="111" y="3801"/>
                  </a:cubicBezTo>
                  <a:cubicBezTo>
                    <a:pt x="-185" y="1655"/>
                    <a:pt x="111" y="916"/>
                    <a:pt x="999" y="472"/>
                  </a:cubicBezTo>
                  <a:cubicBezTo>
                    <a:pt x="1886" y="28"/>
                    <a:pt x="3366" y="-120"/>
                    <a:pt x="5437" y="102"/>
                  </a:cubicBezTo>
                  <a:cubicBezTo>
                    <a:pt x="7508" y="324"/>
                    <a:pt x="10171" y="916"/>
                    <a:pt x="12094" y="1951"/>
                  </a:cubicBezTo>
                  <a:cubicBezTo>
                    <a:pt x="14018" y="2987"/>
                    <a:pt x="15201" y="4466"/>
                    <a:pt x="15497" y="5650"/>
                  </a:cubicBezTo>
                  <a:cubicBezTo>
                    <a:pt x="15793" y="6833"/>
                    <a:pt x="15201" y="7721"/>
                    <a:pt x="14166" y="8313"/>
                  </a:cubicBezTo>
                  <a:cubicBezTo>
                    <a:pt x="13130" y="8905"/>
                    <a:pt x="11651" y="9201"/>
                    <a:pt x="11503" y="9570"/>
                  </a:cubicBezTo>
                  <a:cubicBezTo>
                    <a:pt x="11355" y="9940"/>
                    <a:pt x="12538" y="10384"/>
                    <a:pt x="14314" y="11198"/>
                  </a:cubicBezTo>
                  <a:cubicBezTo>
                    <a:pt x="16089" y="12012"/>
                    <a:pt x="18456" y="13195"/>
                    <a:pt x="19788" y="14527"/>
                  </a:cubicBezTo>
                  <a:cubicBezTo>
                    <a:pt x="21119" y="15858"/>
                    <a:pt x="21415" y="17338"/>
                    <a:pt x="20231" y="18521"/>
                  </a:cubicBezTo>
                  <a:cubicBezTo>
                    <a:pt x="19048" y="19705"/>
                    <a:pt x="16385" y="20592"/>
                    <a:pt x="14314" y="21036"/>
                  </a:cubicBezTo>
                  <a:cubicBezTo>
                    <a:pt x="12242" y="21480"/>
                    <a:pt x="10763" y="21480"/>
                    <a:pt x="9579" y="21036"/>
                  </a:cubicBezTo>
                  <a:cubicBezTo>
                    <a:pt x="8396" y="20592"/>
                    <a:pt x="7508" y="19705"/>
                    <a:pt x="6620" y="18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359747" y="950274"/>
              <a:ext cx="72178" cy="12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58" fill="norm" stroke="1" extrusionOk="0">
                  <a:moveTo>
                    <a:pt x="20748" y="1520"/>
                  </a:moveTo>
                  <a:cubicBezTo>
                    <a:pt x="19531" y="966"/>
                    <a:pt x="18314" y="412"/>
                    <a:pt x="16945" y="135"/>
                  </a:cubicBezTo>
                  <a:cubicBezTo>
                    <a:pt x="15576" y="-142"/>
                    <a:pt x="14055" y="-142"/>
                    <a:pt x="11165" y="1612"/>
                  </a:cubicBezTo>
                  <a:cubicBezTo>
                    <a:pt x="8275" y="3366"/>
                    <a:pt x="4016" y="6873"/>
                    <a:pt x="1734" y="10012"/>
                  </a:cubicBezTo>
                  <a:cubicBezTo>
                    <a:pt x="-548" y="13150"/>
                    <a:pt x="-852" y="15920"/>
                    <a:pt x="2494" y="17766"/>
                  </a:cubicBezTo>
                  <a:cubicBezTo>
                    <a:pt x="5841" y="19612"/>
                    <a:pt x="12838" y="20535"/>
                    <a:pt x="19835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501774" y="911361"/>
              <a:ext cx="54982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600" y="0"/>
                  </a:moveTo>
                  <a:cubicBezTo>
                    <a:pt x="9600" y="3173"/>
                    <a:pt x="15600" y="6346"/>
                    <a:pt x="18600" y="9153"/>
                  </a:cubicBezTo>
                  <a:cubicBezTo>
                    <a:pt x="21600" y="11959"/>
                    <a:pt x="21600" y="14400"/>
                    <a:pt x="18000" y="16414"/>
                  </a:cubicBezTo>
                  <a:cubicBezTo>
                    <a:pt x="14400" y="18427"/>
                    <a:pt x="7200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994150" y="341977"/>
              <a:ext cx="82550" cy="22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4154" y="12023"/>
                  </a:moveTo>
                  <a:cubicBezTo>
                    <a:pt x="3046" y="12940"/>
                    <a:pt x="1938" y="13857"/>
                    <a:pt x="1246" y="15283"/>
                  </a:cubicBezTo>
                  <a:cubicBezTo>
                    <a:pt x="554" y="16709"/>
                    <a:pt x="277" y="18645"/>
                    <a:pt x="138" y="19868"/>
                  </a:cubicBezTo>
                  <a:cubicBezTo>
                    <a:pt x="0" y="21091"/>
                    <a:pt x="0" y="21600"/>
                    <a:pt x="0" y="21447"/>
                  </a:cubicBezTo>
                  <a:cubicBezTo>
                    <a:pt x="0" y="21294"/>
                    <a:pt x="0" y="20479"/>
                    <a:pt x="277" y="18085"/>
                  </a:cubicBezTo>
                  <a:cubicBezTo>
                    <a:pt x="554" y="15691"/>
                    <a:pt x="1108" y="11717"/>
                    <a:pt x="1385" y="8609"/>
                  </a:cubicBezTo>
                  <a:cubicBezTo>
                    <a:pt x="1662" y="5502"/>
                    <a:pt x="1662" y="3260"/>
                    <a:pt x="1938" y="1885"/>
                  </a:cubicBezTo>
                  <a:cubicBezTo>
                    <a:pt x="2215" y="509"/>
                    <a:pt x="2769" y="0"/>
                    <a:pt x="3600" y="0"/>
                  </a:cubicBezTo>
                  <a:cubicBezTo>
                    <a:pt x="4431" y="0"/>
                    <a:pt x="5538" y="509"/>
                    <a:pt x="7615" y="2242"/>
                  </a:cubicBezTo>
                  <a:cubicBezTo>
                    <a:pt x="9692" y="3974"/>
                    <a:pt x="12738" y="6928"/>
                    <a:pt x="15231" y="9730"/>
                  </a:cubicBezTo>
                  <a:cubicBezTo>
                    <a:pt x="17723" y="12532"/>
                    <a:pt x="19662" y="15181"/>
                    <a:pt x="21600" y="17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009999" y="447811"/>
              <a:ext cx="7305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933" y="21600"/>
                  </a:moveTo>
                  <a:cubicBezTo>
                    <a:pt x="316" y="18000"/>
                    <a:pt x="-301" y="14400"/>
                    <a:pt x="162" y="11880"/>
                  </a:cubicBezTo>
                  <a:cubicBezTo>
                    <a:pt x="625" y="9360"/>
                    <a:pt x="2168" y="7920"/>
                    <a:pt x="5870" y="6120"/>
                  </a:cubicBezTo>
                  <a:cubicBezTo>
                    <a:pt x="9573" y="4320"/>
                    <a:pt x="15436" y="2160"/>
                    <a:pt x="212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112997" y="328722"/>
              <a:ext cx="86653" cy="17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8" fill="norm" stroke="1" extrusionOk="0">
                  <a:moveTo>
                    <a:pt x="2752" y="8630"/>
                  </a:moveTo>
                  <a:cubicBezTo>
                    <a:pt x="3009" y="11314"/>
                    <a:pt x="3266" y="13998"/>
                    <a:pt x="3780" y="15851"/>
                  </a:cubicBezTo>
                  <a:cubicBezTo>
                    <a:pt x="4295" y="17705"/>
                    <a:pt x="5066" y="18727"/>
                    <a:pt x="5452" y="18855"/>
                  </a:cubicBezTo>
                  <a:cubicBezTo>
                    <a:pt x="5837" y="18983"/>
                    <a:pt x="5837" y="18216"/>
                    <a:pt x="4809" y="15915"/>
                  </a:cubicBezTo>
                  <a:cubicBezTo>
                    <a:pt x="3780" y="13615"/>
                    <a:pt x="1723" y="9780"/>
                    <a:pt x="695" y="7160"/>
                  </a:cubicBezTo>
                  <a:cubicBezTo>
                    <a:pt x="-334" y="4540"/>
                    <a:pt x="-334" y="3134"/>
                    <a:pt x="1466" y="1984"/>
                  </a:cubicBezTo>
                  <a:cubicBezTo>
                    <a:pt x="3266" y="834"/>
                    <a:pt x="6866" y="-61"/>
                    <a:pt x="9823" y="3"/>
                  </a:cubicBezTo>
                  <a:cubicBezTo>
                    <a:pt x="12780" y="67"/>
                    <a:pt x="15095" y="1089"/>
                    <a:pt x="15609" y="2751"/>
                  </a:cubicBezTo>
                  <a:cubicBezTo>
                    <a:pt x="16123" y="4412"/>
                    <a:pt x="14837" y="6713"/>
                    <a:pt x="13166" y="8183"/>
                  </a:cubicBezTo>
                  <a:cubicBezTo>
                    <a:pt x="11495" y="9653"/>
                    <a:pt x="9437" y="10292"/>
                    <a:pt x="9052" y="10739"/>
                  </a:cubicBezTo>
                  <a:cubicBezTo>
                    <a:pt x="8666" y="11186"/>
                    <a:pt x="9952" y="11442"/>
                    <a:pt x="12266" y="12273"/>
                  </a:cubicBezTo>
                  <a:cubicBezTo>
                    <a:pt x="14580" y="13103"/>
                    <a:pt x="17923" y="14509"/>
                    <a:pt x="19595" y="15915"/>
                  </a:cubicBezTo>
                  <a:cubicBezTo>
                    <a:pt x="21266" y="17321"/>
                    <a:pt x="21266" y="18727"/>
                    <a:pt x="20752" y="19622"/>
                  </a:cubicBezTo>
                  <a:cubicBezTo>
                    <a:pt x="20237" y="20517"/>
                    <a:pt x="19209" y="20900"/>
                    <a:pt x="17923" y="21156"/>
                  </a:cubicBezTo>
                  <a:cubicBezTo>
                    <a:pt x="16637" y="21411"/>
                    <a:pt x="15095" y="21539"/>
                    <a:pt x="14195" y="21156"/>
                  </a:cubicBezTo>
                  <a:cubicBezTo>
                    <a:pt x="13295" y="20772"/>
                    <a:pt x="13037" y="19877"/>
                    <a:pt x="13037" y="19047"/>
                  </a:cubicBezTo>
                  <a:cubicBezTo>
                    <a:pt x="13037" y="18216"/>
                    <a:pt x="13295" y="17449"/>
                    <a:pt x="13552" y="16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273550" y="403361"/>
              <a:ext cx="539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295775" y="431936"/>
              <a:ext cx="635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454525" y="365261"/>
              <a:ext cx="1587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114"/>
                    <a:pt x="2880" y="8229"/>
                    <a:pt x="6480" y="11829"/>
                  </a:cubicBezTo>
                  <a:cubicBezTo>
                    <a:pt x="10080" y="15429"/>
                    <a:pt x="1584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444999" y="312705"/>
              <a:ext cx="91573" cy="16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78" fill="norm" stroke="1" extrusionOk="0">
                  <a:moveTo>
                    <a:pt x="2184" y="3117"/>
                  </a:moveTo>
                  <a:cubicBezTo>
                    <a:pt x="2912" y="2154"/>
                    <a:pt x="3640" y="1191"/>
                    <a:pt x="5582" y="572"/>
                  </a:cubicBezTo>
                  <a:cubicBezTo>
                    <a:pt x="7524" y="-47"/>
                    <a:pt x="10679" y="-322"/>
                    <a:pt x="13712" y="572"/>
                  </a:cubicBezTo>
                  <a:cubicBezTo>
                    <a:pt x="16746" y="1467"/>
                    <a:pt x="19658" y="3530"/>
                    <a:pt x="20629" y="6282"/>
                  </a:cubicBezTo>
                  <a:cubicBezTo>
                    <a:pt x="21600" y="9033"/>
                    <a:pt x="20629" y="12473"/>
                    <a:pt x="18081" y="15087"/>
                  </a:cubicBezTo>
                  <a:cubicBezTo>
                    <a:pt x="15533" y="17701"/>
                    <a:pt x="11407" y="19489"/>
                    <a:pt x="8130" y="20384"/>
                  </a:cubicBezTo>
                  <a:cubicBezTo>
                    <a:pt x="4854" y="21278"/>
                    <a:pt x="2427" y="21278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985683" y="804274"/>
              <a:ext cx="8784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4424" y="7491"/>
                  </a:moveTo>
                  <a:cubicBezTo>
                    <a:pt x="3123" y="11624"/>
                    <a:pt x="1822" y="15758"/>
                    <a:pt x="1041" y="18224"/>
                  </a:cubicBezTo>
                  <a:cubicBezTo>
                    <a:pt x="260" y="20691"/>
                    <a:pt x="0" y="21491"/>
                    <a:pt x="0" y="21491"/>
                  </a:cubicBezTo>
                  <a:cubicBezTo>
                    <a:pt x="0" y="21491"/>
                    <a:pt x="260" y="20691"/>
                    <a:pt x="1171" y="18024"/>
                  </a:cubicBezTo>
                  <a:cubicBezTo>
                    <a:pt x="2082" y="15358"/>
                    <a:pt x="3643" y="10824"/>
                    <a:pt x="4814" y="7624"/>
                  </a:cubicBezTo>
                  <a:cubicBezTo>
                    <a:pt x="5986" y="4424"/>
                    <a:pt x="6766" y="2558"/>
                    <a:pt x="7807" y="1424"/>
                  </a:cubicBezTo>
                  <a:cubicBezTo>
                    <a:pt x="8848" y="291"/>
                    <a:pt x="10149" y="-109"/>
                    <a:pt x="11320" y="24"/>
                  </a:cubicBezTo>
                  <a:cubicBezTo>
                    <a:pt x="12492" y="158"/>
                    <a:pt x="13533" y="824"/>
                    <a:pt x="14704" y="2891"/>
                  </a:cubicBezTo>
                  <a:cubicBezTo>
                    <a:pt x="15875" y="4958"/>
                    <a:pt x="17176" y="8424"/>
                    <a:pt x="18347" y="11358"/>
                  </a:cubicBezTo>
                  <a:cubicBezTo>
                    <a:pt x="19518" y="14291"/>
                    <a:pt x="20559" y="16691"/>
                    <a:pt x="21600" y="19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006850" y="879611"/>
              <a:ext cx="730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130675" y="844686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41"/>
                    <a:pt x="10800" y="12282"/>
                    <a:pt x="14400" y="15882"/>
                  </a:cubicBezTo>
                  <a:cubicBezTo>
                    <a:pt x="18000" y="19482"/>
                    <a:pt x="198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139068" y="797565"/>
              <a:ext cx="71871" cy="1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87" fill="norm" stroke="1" extrusionOk="0">
                  <a:moveTo>
                    <a:pt x="330" y="3433"/>
                  </a:moveTo>
                  <a:cubicBezTo>
                    <a:pt x="22" y="2703"/>
                    <a:pt x="-287" y="1973"/>
                    <a:pt x="484" y="1389"/>
                  </a:cubicBezTo>
                  <a:cubicBezTo>
                    <a:pt x="1256" y="806"/>
                    <a:pt x="3107" y="368"/>
                    <a:pt x="4959" y="149"/>
                  </a:cubicBezTo>
                  <a:cubicBezTo>
                    <a:pt x="6810" y="-70"/>
                    <a:pt x="8662" y="-70"/>
                    <a:pt x="10822" y="295"/>
                  </a:cubicBezTo>
                  <a:cubicBezTo>
                    <a:pt x="12982" y="660"/>
                    <a:pt x="15450" y="1389"/>
                    <a:pt x="15759" y="2849"/>
                  </a:cubicBezTo>
                  <a:cubicBezTo>
                    <a:pt x="16067" y="4308"/>
                    <a:pt x="14216" y="6498"/>
                    <a:pt x="12210" y="7957"/>
                  </a:cubicBezTo>
                  <a:cubicBezTo>
                    <a:pt x="10204" y="9416"/>
                    <a:pt x="8044" y="10146"/>
                    <a:pt x="8199" y="10584"/>
                  </a:cubicBezTo>
                  <a:cubicBezTo>
                    <a:pt x="8353" y="11022"/>
                    <a:pt x="10822" y="11168"/>
                    <a:pt x="13290" y="11752"/>
                  </a:cubicBezTo>
                  <a:cubicBezTo>
                    <a:pt x="15759" y="12335"/>
                    <a:pt x="18227" y="13357"/>
                    <a:pt x="19616" y="14598"/>
                  </a:cubicBezTo>
                  <a:cubicBezTo>
                    <a:pt x="21004" y="15838"/>
                    <a:pt x="21313" y="17298"/>
                    <a:pt x="20542" y="18392"/>
                  </a:cubicBezTo>
                  <a:cubicBezTo>
                    <a:pt x="19770" y="19487"/>
                    <a:pt x="17919" y="20216"/>
                    <a:pt x="15759" y="20727"/>
                  </a:cubicBezTo>
                  <a:cubicBezTo>
                    <a:pt x="13599" y="21238"/>
                    <a:pt x="11130" y="21530"/>
                    <a:pt x="9433" y="21019"/>
                  </a:cubicBezTo>
                  <a:cubicBezTo>
                    <a:pt x="7736" y="20508"/>
                    <a:pt x="6810" y="19195"/>
                    <a:pt x="5884" y="1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316941" y="788262"/>
              <a:ext cx="97848" cy="1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13" fill="norm" stroke="1" extrusionOk="0">
                  <a:moveTo>
                    <a:pt x="1592" y="10701"/>
                  </a:moveTo>
                  <a:cubicBezTo>
                    <a:pt x="1364" y="13725"/>
                    <a:pt x="1137" y="16749"/>
                    <a:pt x="1023" y="18621"/>
                  </a:cubicBezTo>
                  <a:cubicBezTo>
                    <a:pt x="909" y="20493"/>
                    <a:pt x="909" y="21213"/>
                    <a:pt x="682" y="21213"/>
                  </a:cubicBezTo>
                  <a:cubicBezTo>
                    <a:pt x="455" y="21213"/>
                    <a:pt x="0" y="20493"/>
                    <a:pt x="0" y="17901"/>
                  </a:cubicBezTo>
                  <a:cubicBezTo>
                    <a:pt x="0" y="15309"/>
                    <a:pt x="455" y="10845"/>
                    <a:pt x="1705" y="7533"/>
                  </a:cubicBezTo>
                  <a:cubicBezTo>
                    <a:pt x="2956" y="4221"/>
                    <a:pt x="5002" y="2061"/>
                    <a:pt x="7162" y="909"/>
                  </a:cubicBezTo>
                  <a:cubicBezTo>
                    <a:pt x="9322" y="-243"/>
                    <a:pt x="11596" y="-387"/>
                    <a:pt x="14211" y="981"/>
                  </a:cubicBezTo>
                  <a:cubicBezTo>
                    <a:pt x="16825" y="2349"/>
                    <a:pt x="19781" y="5229"/>
                    <a:pt x="20691" y="8109"/>
                  </a:cubicBezTo>
                  <a:cubicBezTo>
                    <a:pt x="21600" y="10989"/>
                    <a:pt x="20463" y="13869"/>
                    <a:pt x="19326" y="16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486371" y="799330"/>
              <a:ext cx="79279" cy="10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48" fill="norm" stroke="1" extrusionOk="0">
                  <a:moveTo>
                    <a:pt x="13439" y="2834"/>
                  </a:moveTo>
                  <a:cubicBezTo>
                    <a:pt x="13158" y="1732"/>
                    <a:pt x="12878" y="630"/>
                    <a:pt x="12036" y="189"/>
                  </a:cubicBezTo>
                  <a:cubicBezTo>
                    <a:pt x="11195" y="-252"/>
                    <a:pt x="9792" y="-32"/>
                    <a:pt x="7548" y="2062"/>
                  </a:cubicBezTo>
                  <a:cubicBezTo>
                    <a:pt x="5304" y="4156"/>
                    <a:pt x="2218" y="8124"/>
                    <a:pt x="816" y="11209"/>
                  </a:cubicBezTo>
                  <a:cubicBezTo>
                    <a:pt x="-587" y="14295"/>
                    <a:pt x="-306" y="16499"/>
                    <a:pt x="2639" y="17932"/>
                  </a:cubicBezTo>
                  <a:cubicBezTo>
                    <a:pt x="5584" y="19364"/>
                    <a:pt x="11195" y="20026"/>
                    <a:pt x="14701" y="20466"/>
                  </a:cubicBezTo>
                  <a:cubicBezTo>
                    <a:pt x="18208" y="20907"/>
                    <a:pt x="19610" y="21128"/>
                    <a:pt x="21013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704975" y="1007669"/>
              <a:ext cx="10160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5429"/>
                    <a:pt x="1350" y="9257"/>
                    <a:pt x="4613" y="5400"/>
                  </a:cubicBezTo>
                  <a:cubicBezTo>
                    <a:pt x="7875" y="1543"/>
                    <a:pt x="13725" y="0"/>
                    <a:pt x="16987" y="0"/>
                  </a:cubicBezTo>
                  <a:cubicBezTo>
                    <a:pt x="20250" y="0"/>
                    <a:pt x="20925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724025" y="1057411"/>
              <a:ext cx="8572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942041" y="894109"/>
              <a:ext cx="56461" cy="19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06" fill="norm" stroke="1" extrusionOk="0">
                  <a:moveTo>
                    <a:pt x="1543" y="9406"/>
                  </a:moveTo>
                  <a:cubicBezTo>
                    <a:pt x="771" y="12149"/>
                    <a:pt x="0" y="14892"/>
                    <a:pt x="0" y="16663"/>
                  </a:cubicBezTo>
                  <a:cubicBezTo>
                    <a:pt x="0" y="18435"/>
                    <a:pt x="771" y="19235"/>
                    <a:pt x="1350" y="19977"/>
                  </a:cubicBezTo>
                  <a:cubicBezTo>
                    <a:pt x="1929" y="20720"/>
                    <a:pt x="2314" y="21406"/>
                    <a:pt x="2507" y="21406"/>
                  </a:cubicBezTo>
                  <a:cubicBezTo>
                    <a:pt x="2700" y="21406"/>
                    <a:pt x="2700" y="20720"/>
                    <a:pt x="2314" y="18492"/>
                  </a:cubicBezTo>
                  <a:cubicBezTo>
                    <a:pt x="1929" y="16263"/>
                    <a:pt x="1157" y="12492"/>
                    <a:pt x="771" y="9235"/>
                  </a:cubicBezTo>
                  <a:cubicBezTo>
                    <a:pt x="386" y="5977"/>
                    <a:pt x="386" y="3235"/>
                    <a:pt x="1157" y="1692"/>
                  </a:cubicBezTo>
                  <a:cubicBezTo>
                    <a:pt x="1929" y="149"/>
                    <a:pt x="3471" y="-194"/>
                    <a:pt x="7136" y="92"/>
                  </a:cubicBezTo>
                  <a:cubicBezTo>
                    <a:pt x="10800" y="377"/>
                    <a:pt x="16586" y="1292"/>
                    <a:pt x="19093" y="2777"/>
                  </a:cubicBezTo>
                  <a:cubicBezTo>
                    <a:pt x="21600" y="4263"/>
                    <a:pt x="20829" y="6320"/>
                    <a:pt x="17550" y="7806"/>
                  </a:cubicBezTo>
                  <a:cubicBezTo>
                    <a:pt x="14271" y="9292"/>
                    <a:pt x="8486" y="10206"/>
                    <a:pt x="5207" y="10663"/>
                  </a:cubicBezTo>
                  <a:cubicBezTo>
                    <a:pt x="1929" y="11120"/>
                    <a:pt x="1157" y="11120"/>
                    <a:pt x="386" y="1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997075" y="971686"/>
              <a:ext cx="82550" cy="10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9529"/>
                  </a:moveTo>
                  <a:cubicBezTo>
                    <a:pt x="277" y="8471"/>
                    <a:pt x="554" y="7412"/>
                    <a:pt x="1523" y="6882"/>
                  </a:cubicBezTo>
                  <a:cubicBezTo>
                    <a:pt x="2492" y="6353"/>
                    <a:pt x="4154" y="6353"/>
                    <a:pt x="6369" y="7306"/>
                  </a:cubicBezTo>
                  <a:cubicBezTo>
                    <a:pt x="8585" y="8259"/>
                    <a:pt x="11354" y="10165"/>
                    <a:pt x="12877" y="12494"/>
                  </a:cubicBezTo>
                  <a:cubicBezTo>
                    <a:pt x="14400" y="14824"/>
                    <a:pt x="14677" y="17576"/>
                    <a:pt x="14262" y="19271"/>
                  </a:cubicBezTo>
                  <a:cubicBezTo>
                    <a:pt x="13846" y="20965"/>
                    <a:pt x="12738" y="21600"/>
                    <a:pt x="11769" y="21388"/>
                  </a:cubicBezTo>
                  <a:cubicBezTo>
                    <a:pt x="10800" y="21176"/>
                    <a:pt x="9969" y="20118"/>
                    <a:pt x="9969" y="17153"/>
                  </a:cubicBezTo>
                  <a:cubicBezTo>
                    <a:pt x="9969" y="14188"/>
                    <a:pt x="10800" y="9318"/>
                    <a:pt x="12877" y="6141"/>
                  </a:cubicBezTo>
                  <a:cubicBezTo>
                    <a:pt x="14954" y="2965"/>
                    <a:pt x="18277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131895" y="929370"/>
              <a:ext cx="39805" cy="14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0" fill="norm" stroke="1" extrusionOk="0">
                  <a:moveTo>
                    <a:pt x="17968" y="1574"/>
                  </a:moveTo>
                  <a:cubicBezTo>
                    <a:pt x="15695" y="1101"/>
                    <a:pt x="13421" y="628"/>
                    <a:pt x="10863" y="313"/>
                  </a:cubicBezTo>
                  <a:cubicBezTo>
                    <a:pt x="8305" y="-2"/>
                    <a:pt x="5463" y="-160"/>
                    <a:pt x="3474" y="234"/>
                  </a:cubicBezTo>
                  <a:cubicBezTo>
                    <a:pt x="1484" y="628"/>
                    <a:pt x="347" y="1574"/>
                    <a:pt x="63" y="4097"/>
                  </a:cubicBezTo>
                  <a:cubicBezTo>
                    <a:pt x="-221" y="6620"/>
                    <a:pt x="347" y="10719"/>
                    <a:pt x="4042" y="13872"/>
                  </a:cubicBezTo>
                  <a:cubicBezTo>
                    <a:pt x="7737" y="17025"/>
                    <a:pt x="14558" y="19233"/>
                    <a:pt x="21379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257424" y="903220"/>
              <a:ext cx="50812" cy="15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47" fill="norm" stroke="1" extrusionOk="0">
                  <a:moveTo>
                    <a:pt x="0" y="7488"/>
                  </a:moveTo>
                  <a:cubicBezTo>
                    <a:pt x="882" y="11609"/>
                    <a:pt x="1763" y="15730"/>
                    <a:pt x="2204" y="18146"/>
                  </a:cubicBezTo>
                  <a:cubicBezTo>
                    <a:pt x="2645" y="20561"/>
                    <a:pt x="2645" y="21272"/>
                    <a:pt x="2424" y="21130"/>
                  </a:cubicBezTo>
                  <a:cubicBezTo>
                    <a:pt x="2204" y="20988"/>
                    <a:pt x="1763" y="19993"/>
                    <a:pt x="1322" y="17151"/>
                  </a:cubicBezTo>
                  <a:cubicBezTo>
                    <a:pt x="882" y="14309"/>
                    <a:pt x="441" y="9619"/>
                    <a:pt x="661" y="6493"/>
                  </a:cubicBezTo>
                  <a:cubicBezTo>
                    <a:pt x="882" y="3367"/>
                    <a:pt x="1763" y="1804"/>
                    <a:pt x="3306" y="880"/>
                  </a:cubicBezTo>
                  <a:cubicBezTo>
                    <a:pt x="4849" y="-44"/>
                    <a:pt x="7053" y="-328"/>
                    <a:pt x="9918" y="454"/>
                  </a:cubicBezTo>
                  <a:cubicBezTo>
                    <a:pt x="12784" y="1235"/>
                    <a:pt x="16310" y="3083"/>
                    <a:pt x="17412" y="4717"/>
                  </a:cubicBezTo>
                  <a:cubicBezTo>
                    <a:pt x="18514" y="6351"/>
                    <a:pt x="17192" y="7772"/>
                    <a:pt x="15429" y="8696"/>
                  </a:cubicBezTo>
                  <a:cubicBezTo>
                    <a:pt x="13665" y="9619"/>
                    <a:pt x="11461" y="10046"/>
                    <a:pt x="11461" y="10330"/>
                  </a:cubicBezTo>
                  <a:cubicBezTo>
                    <a:pt x="11461" y="10614"/>
                    <a:pt x="13665" y="10756"/>
                    <a:pt x="15869" y="11467"/>
                  </a:cubicBezTo>
                  <a:cubicBezTo>
                    <a:pt x="18073" y="12177"/>
                    <a:pt x="20278" y="13456"/>
                    <a:pt x="20939" y="14806"/>
                  </a:cubicBezTo>
                  <a:cubicBezTo>
                    <a:pt x="21600" y="16156"/>
                    <a:pt x="20718" y="17577"/>
                    <a:pt x="19396" y="18572"/>
                  </a:cubicBezTo>
                  <a:cubicBezTo>
                    <a:pt x="18073" y="19567"/>
                    <a:pt x="16310" y="20135"/>
                    <a:pt x="14106" y="20490"/>
                  </a:cubicBezTo>
                  <a:cubicBezTo>
                    <a:pt x="11902" y="20846"/>
                    <a:pt x="9257" y="20988"/>
                    <a:pt x="7714" y="20348"/>
                  </a:cubicBezTo>
                  <a:cubicBezTo>
                    <a:pt x="6171" y="19709"/>
                    <a:pt x="5731" y="18288"/>
                    <a:pt x="5290" y="16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327274" y="886811"/>
              <a:ext cx="53076" cy="18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498" fill="norm" stroke="1" extrusionOk="0">
                  <a:moveTo>
                    <a:pt x="0" y="1414"/>
                  </a:moveTo>
                  <a:cubicBezTo>
                    <a:pt x="1223" y="909"/>
                    <a:pt x="2445" y="403"/>
                    <a:pt x="4279" y="151"/>
                  </a:cubicBezTo>
                  <a:cubicBezTo>
                    <a:pt x="6113" y="-102"/>
                    <a:pt x="8558" y="-102"/>
                    <a:pt x="11004" y="656"/>
                  </a:cubicBezTo>
                  <a:cubicBezTo>
                    <a:pt x="13449" y="1414"/>
                    <a:pt x="15894" y="2930"/>
                    <a:pt x="17932" y="5266"/>
                  </a:cubicBezTo>
                  <a:cubicBezTo>
                    <a:pt x="19970" y="7603"/>
                    <a:pt x="21600" y="10761"/>
                    <a:pt x="19358" y="13603"/>
                  </a:cubicBezTo>
                  <a:cubicBezTo>
                    <a:pt x="17117" y="16445"/>
                    <a:pt x="11004" y="18972"/>
                    <a:pt x="4891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413000" y="1006611"/>
              <a:ext cx="63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508249" y="851421"/>
              <a:ext cx="60674" cy="21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07" fill="norm" stroke="1" extrusionOk="0">
                  <a:moveTo>
                    <a:pt x="5492" y="11715"/>
                  </a:moveTo>
                  <a:cubicBezTo>
                    <a:pt x="5858" y="14150"/>
                    <a:pt x="6224" y="16585"/>
                    <a:pt x="6224" y="18068"/>
                  </a:cubicBezTo>
                  <a:cubicBezTo>
                    <a:pt x="6224" y="19550"/>
                    <a:pt x="5858" y="20080"/>
                    <a:pt x="4942" y="20556"/>
                  </a:cubicBezTo>
                  <a:cubicBezTo>
                    <a:pt x="4027" y="21032"/>
                    <a:pt x="2563" y="21456"/>
                    <a:pt x="1647" y="21403"/>
                  </a:cubicBezTo>
                  <a:cubicBezTo>
                    <a:pt x="732" y="21350"/>
                    <a:pt x="366" y="20821"/>
                    <a:pt x="732" y="18862"/>
                  </a:cubicBezTo>
                  <a:cubicBezTo>
                    <a:pt x="1098" y="16903"/>
                    <a:pt x="2197" y="13515"/>
                    <a:pt x="4210" y="10180"/>
                  </a:cubicBezTo>
                  <a:cubicBezTo>
                    <a:pt x="6224" y="6844"/>
                    <a:pt x="9153" y="3562"/>
                    <a:pt x="11532" y="1815"/>
                  </a:cubicBezTo>
                  <a:cubicBezTo>
                    <a:pt x="13912" y="68"/>
                    <a:pt x="15742" y="-144"/>
                    <a:pt x="17207" y="68"/>
                  </a:cubicBezTo>
                  <a:cubicBezTo>
                    <a:pt x="18671" y="280"/>
                    <a:pt x="19769" y="915"/>
                    <a:pt x="20502" y="2027"/>
                  </a:cubicBezTo>
                  <a:cubicBezTo>
                    <a:pt x="21234" y="3138"/>
                    <a:pt x="21600" y="4727"/>
                    <a:pt x="18122" y="6368"/>
                  </a:cubicBezTo>
                  <a:cubicBezTo>
                    <a:pt x="14644" y="8009"/>
                    <a:pt x="7322" y="9703"/>
                    <a:pt x="0" y="1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574925" y="927236"/>
              <a:ext cx="73025" cy="11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350"/>
                  </a:moveTo>
                  <a:cubicBezTo>
                    <a:pt x="1565" y="5549"/>
                    <a:pt x="3130" y="5747"/>
                    <a:pt x="4696" y="7431"/>
                  </a:cubicBezTo>
                  <a:cubicBezTo>
                    <a:pt x="6261" y="9116"/>
                    <a:pt x="7826" y="12286"/>
                    <a:pt x="7983" y="14763"/>
                  </a:cubicBezTo>
                  <a:cubicBezTo>
                    <a:pt x="8139" y="17240"/>
                    <a:pt x="6887" y="19024"/>
                    <a:pt x="5478" y="20114"/>
                  </a:cubicBezTo>
                  <a:cubicBezTo>
                    <a:pt x="4070" y="21204"/>
                    <a:pt x="2504" y="21600"/>
                    <a:pt x="1722" y="21105"/>
                  </a:cubicBezTo>
                  <a:cubicBezTo>
                    <a:pt x="939" y="20609"/>
                    <a:pt x="939" y="19222"/>
                    <a:pt x="2504" y="16349"/>
                  </a:cubicBezTo>
                  <a:cubicBezTo>
                    <a:pt x="4070" y="13475"/>
                    <a:pt x="7200" y="9116"/>
                    <a:pt x="10643" y="6143"/>
                  </a:cubicBezTo>
                  <a:cubicBezTo>
                    <a:pt x="14087" y="3171"/>
                    <a:pt x="17843" y="15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658649" y="901373"/>
              <a:ext cx="62326" cy="14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8" fill="norm" stroke="1" extrusionOk="0">
                  <a:moveTo>
                    <a:pt x="21200" y="3455"/>
                  </a:moveTo>
                  <a:cubicBezTo>
                    <a:pt x="21200" y="2166"/>
                    <a:pt x="21200" y="876"/>
                    <a:pt x="20120" y="312"/>
                  </a:cubicBezTo>
                  <a:cubicBezTo>
                    <a:pt x="19040" y="-252"/>
                    <a:pt x="16880" y="-91"/>
                    <a:pt x="14180" y="1118"/>
                  </a:cubicBezTo>
                  <a:cubicBezTo>
                    <a:pt x="11480" y="2327"/>
                    <a:pt x="8240" y="4584"/>
                    <a:pt x="5540" y="6841"/>
                  </a:cubicBezTo>
                  <a:cubicBezTo>
                    <a:pt x="2840" y="9097"/>
                    <a:pt x="680" y="11354"/>
                    <a:pt x="140" y="13691"/>
                  </a:cubicBezTo>
                  <a:cubicBezTo>
                    <a:pt x="-400" y="16029"/>
                    <a:pt x="680" y="18447"/>
                    <a:pt x="2300" y="19736"/>
                  </a:cubicBezTo>
                  <a:cubicBezTo>
                    <a:pt x="3920" y="21026"/>
                    <a:pt x="6080" y="21187"/>
                    <a:pt x="824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755938" y="943961"/>
              <a:ext cx="53938" cy="7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68" fill="norm" stroke="1" extrusionOk="0">
                  <a:moveTo>
                    <a:pt x="21170" y="1496"/>
                  </a:moveTo>
                  <a:cubicBezTo>
                    <a:pt x="19508" y="632"/>
                    <a:pt x="17847" y="-232"/>
                    <a:pt x="15147" y="56"/>
                  </a:cubicBezTo>
                  <a:cubicBezTo>
                    <a:pt x="12447" y="344"/>
                    <a:pt x="8708" y="1784"/>
                    <a:pt x="5801" y="4808"/>
                  </a:cubicBezTo>
                  <a:cubicBezTo>
                    <a:pt x="2893" y="7832"/>
                    <a:pt x="816" y="12440"/>
                    <a:pt x="193" y="15464"/>
                  </a:cubicBezTo>
                  <a:cubicBezTo>
                    <a:pt x="-430" y="18488"/>
                    <a:pt x="401" y="19928"/>
                    <a:pt x="3516" y="20648"/>
                  </a:cubicBezTo>
                  <a:cubicBezTo>
                    <a:pt x="6632" y="21368"/>
                    <a:pt x="12032" y="21368"/>
                    <a:pt x="17432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822574" y="924061"/>
              <a:ext cx="521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600" fill="norm" stroke="1" extrusionOk="0">
                  <a:moveTo>
                    <a:pt x="17446" y="0"/>
                  </a:moveTo>
                  <a:cubicBezTo>
                    <a:pt x="19523" y="3323"/>
                    <a:pt x="21600" y="6646"/>
                    <a:pt x="19731" y="10038"/>
                  </a:cubicBezTo>
                  <a:cubicBezTo>
                    <a:pt x="17862" y="13431"/>
                    <a:pt x="12046" y="16892"/>
                    <a:pt x="8100" y="18831"/>
                  </a:cubicBezTo>
                  <a:cubicBezTo>
                    <a:pt x="4154" y="20769"/>
                    <a:pt x="2077" y="211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21808" y="1425711"/>
              <a:ext cx="684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636" y="8182"/>
                  </a:moveTo>
                  <a:cubicBezTo>
                    <a:pt x="4255" y="11345"/>
                    <a:pt x="6873" y="14509"/>
                    <a:pt x="8345" y="16527"/>
                  </a:cubicBezTo>
                  <a:cubicBezTo>
                    <a:pt x="9818" y="18545"/>
                    <a:pt x="10145" y="19418"/>
                    <a:pt x="9982" y="20182"/>
                  </a:cubicBezTo>
                  <a:cubicBezTo>
                    <a:pt x="9818" y="20945"/>
                    <a:pt x="9164" y="21600"/>
                    <a:pt x="8673" y="21600"/>
                  </a:cubicBezTo>
                  <a:cubicBezTo>
                    <a:pt x="8182" y="21600"/>
                    <a:pt x="7855" y="20945"/>
                    <a:pt x="6545" y="18600"/>
                  </a:cubicBezTo>
                  <a:cubicBezTo>
                    <a:pt x="5236" y="16255"/>
                    <a:pt x="2945" y="12218"/>
                    <a:pt x="1636" y="9273"/>
                  </a:cubicBezTo>
                  <a:cubicBezTo>
                    <a:pt x="327" y="6327"/>
                    <a:pt x="0" y="4473"/>
                    <a:pt x="0" y="3218"/>
                  </a:cubicBezTo>
                  <a:cubicBezTo>
                    <a:pt x="0" y="1964"/>
                    <a:pt x="327" y="1309"/>
                    <a:pt x="1145" y="818"/>
                  </a:cubicBezTo>
                  <a:cubicBezTo>
                    <a:pt x="1964" y="327"/>
                    <a:pt x="3273" y="0"/>
                    <a:pt x="5891" y="0"/>
                  </a:cubicBezTo>
                  <a:cubicBezTo>
                    <a:pt x="8509" y="0"/>
                    <a:pt x="12436" y="327"/>
                    <a:pt x="15382" y="982"/>
                  </a:cubicBezTo>
                  <a:cubicBezTo>
                    <a:pt x="18327" y="1636"/>
                    <a:pt x="20291" y="2618"/>
                    <a:pt x="20945" y="3818"/>
                  </a:cubicBezTo>
                  <a:cubicBezTo>
                    <a:pt x="21600" y="5018"/>
                    <a:pt x="20945" y="6436"/>
                    <a:pt x="17836" y="7745"/>
                  </a:cubicBezTo>
                  <a:cubicBezTo>
                    <a:pt x="14727" y="9055"/>
                    <a:pt x="9164" y="10255"/>
                    <a:pt x="3600" y="1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3775" y="1505086"/>
              <a:ext cx="69850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1964" y="4408"/>
                    <a:pt x="3927" y="4188"/>
                    <a:pt x="6709" y="6061"/>
                  </a:cubicBezTo>
                  <a:cubicBezTo>
                    <a:pt x="9491" y="7935"/>
                    <a:pt x="13091" y="11902"/>
                    <a:pt x="14891" y="14547"/>
                  </a:cubicBezTo>
                  <a:cubicBezTo>
                    <a:pt x="16691" y="17192"/>
                    <a:pt x="16691" y="18514"/>
                    <a:pt x="16200" y="19616"/>
                  </a:cubicBezTo>
                  <a:cubicBezTo>
                    <a:pt x="15709" y="20718"/>
                    <a:pt x="14727" y="21600"/>
                    <a:pt x="13582" y="21600"/>
                  </a:cubicBezTo>
                  <a:cubicBezTo>
                    <a:pt x="12436" y="21600"/>
                    <a:pt x="11127" y="20718"/>
                    <a:pt x="10964" y="17633"/>
                  </a:cubicBezTo>
                  <a:cubicBezTo>
                    <a:pt x="10800" y="14547"/>
                    <a:pt x="11782" y="9257"/>
                    <a:pt x="13745" y="5951"/>
                  </a:cubicBezTo>
                  <a:cubicBezTo>
                    <a:pt x="15709" y="2645"/>
                    <a:pt x="18655" y="1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33488" y="1462400"/>
              <a:ext cx="60312" cy="14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03" fill="norm" stroke="1" extrusionOk="0">
                  <a:moveTo>
                    <a:pt x="21223" y="1139"/>
                  </a:moveTo>
                  <a:cubicBezTo>
                    <a:pt x="19361" y="673"/>
                    <a:pt x="17499" y="207"/>
                    <a:pt x="15637" y="51"/>
                  </a:cubicBezTo>
                  <a:cubicBezTo>
                    <a:pt x="13775" y="-104"/>
                    <a:pt x="11913" y="51"/>
                    <a:pt x="9492" y="1061"/>
                  </a:cubicBezTo>
                  <a:cubicBezTo>
                    <a:pt x="7071" y="2072"/>
                    <a:pt x="4092" y="3936"/>
                    <a:pt x="2230" y="6500"/>
                  </a:cubicBezTo>
                  <a:cubicBezTo>
                    <a:pt x="368" y="9064"/>
                    <a:pt x="-377" y="12328"/>
                    <a:pt x="182" y="14969"/>
                  </a:cubicBezTo>
                  <a:cubicBezTo>
                    <a:pt x="740" y="17611"/>
                    <a:pt x="2602" y="19631"/>
                    <a:pt x="5209" y="20564"/>
                  </a:cubicBezTo>
                  <a:cubicBezTo>
                    <a:pt x="7816" y="21496"/>
                    <a:pt x="11168" y="21341"/>
                    <a:pt x="1452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241533" y="1493444"/>
              <a:ext cx="60217" cy="1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155" fill="norm" stroke="1" extrusionOk="0">
                  <a:moveTo>
                    <a:pt x="20830" y="446"/>
                  </a:moveTo>
                  <a:cubicBezTo>
                    <a:pt x="18999" y="0"/>
                    <a:pt x="17169" y="-445"/>
                    <a:pt x="13691" y="891"/>
                  </a:cubicBezTo>
                  <a:cubicBezTo>
                    <a:pt x="10213" y="2227"/>
                    <a:pt x="5088" y="5345"/>
                    <a:pt x="2342" y="8017"/>
                  </a:cubicBezTo>
                  <a:cubicBezTo>
                    <a:pt x="-404" y="10689"/>
                    <a:pt x="-770" y="12916"/>
                    <a:pt x="1427" y="15031"/>
                  </a:cubicBezTo>
                  <a:cubicBezTo>
                    <a:pt x="3623" y="17147"/>
                    <a:pt x="8383" y="19151"/>
                    <a:pt x="13142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350433" y="1445237"/>
              <a:ext cx="65617" cy="14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6968" y="7389"/>
                  </a:moveTo>
                  <a:cubicBezTo>
                    <a:pt x="4877" y="10342"/>
                    <a:pt x="2787" y="13294"/>
                    <a:pt x="1742" y="15314"/>
                  </a:cubicBezTo>
                  <a:cubicBezTo>
                    <a:pt x="697" y="17334"/>
                    <a:pt x="697" y="18422"/>
                    <a:pt x="523" y="19432"/>
                  </a:cubicBezTo>
                  <a:cubicBezTo>
                    <a:pt x="348" y="20442"/>
                    <a:pt x="0" y="21375"/>
                    <a:pt x="0" y="21452"/>
                  </a:cubicBezTo>
                  <a:cubicBezTo>
                    <a:pt x="0" y="21530"/>
                    <a:pt x="348" y="20753"/>
                    <a:pt x="1742" y="17645"/>
                  </a:cubicBezTo>
                  <a:cubicBezTo>
                    <a:pt x="3135" y="14537"/>
                    <a:pt x="5574" y="9098"/>
                    <a:pt x="7142" y="5990"/>
                  </a:cubicBezTo>
                  <a:cubicBezTo>
                    <a:pt x="8710" y="2883"/>
                    <a:pt x="9406" y="2106"/>
                    <a:pt x="10277" y="1406"/>
                  </a:cubicBezTo>
                  <a:cubicBezTo>
                    <a:pt x="11148" y="707"/>
                    <a:pt x="12194" y="85"/>
                    <a:pt x="13413" y="8"/>
                  </a:cubicBezTo>
                  <a:cubicBezTo>
                    <a:pt x="14632" y="-70"/>
                    <a:pt x="16026" y="396"/>
                    <a:pt x="17419" y="3193"/>
                  </a:cubicBezTo>
                  <a:cubicBezTo>
                    <a:pt x="18813" y="5990"/>
                    <a:pt x="20206" y="11118"/>
                    <a:pt x="20903" y="14537"/>
                  </a:cubicBezTo>
                  <a:cubicBezTo>
                    <a:pt x="21600" y="17956"/>
                    <a:pt x="21600" y="19665"/>
                    <a:pt x="2160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387475" y="1536836"/>
              <a:ext cx="5080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479549" y="1444761"/>
              <a:ext cx="31368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0" y="0"/>
                  </a:moveTo>
                  <a:cubicBezTo>
                    <a:pt x="9755" y="3789"/>
                    <a:pt x="19510" y="7579"/>
                    <a:pt x="20555" y="11179"/>
                  </a:cubicBezTo>
                  <a:cubicBezTo>
                    <a:pt x="21600" y="14779"/>
                    <a:pt x="13935" y="18189"/>
                    <a:pt x="6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670049" y="1527311"/>
              <a:ext cx="762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722392" y="1533661"/>
              <a:ext cx="42908" cy="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34" fill="norm" stroke="1" extrusionOk="0">
                  <a:moveTo>
                    <a:pt x="3974" y="0"/>
                  </a:moveTo>
                  <a:cubicBezTo>
                    <a:pt x="1866" y="5082"/>
                    <a:pt x="-241" y="10165"/>
                    <a:pt x="22" y="13976"/>
                  </a:cubicBezTo>
                  <a:cubicBezTo>
                    <a:pt x="286" y="17788"/>
                    <a:pt x="2920" y="20329"/>
                    <a:pt x="6871" y="20965"/>
                  </a:cubicBezTo>
                  <a:cubicBezTo>
                    <a:pt x="10822" y="21600"/>
                    <a:pt x="16091" y="20329"/>
                    <a:pt x="21359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873646" y="1402810"/>
              <a:ext cx="49524" cy="17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258" fill="norm" stroke="1" extrusionOk="0">
                  <a:moveTo>
                    <a:pt x="3726" y="10171"/>
                  </a:moveTo>
                  <a:cubicBezTo>
                    <a:pt x="2430" y="10689"/>
                    <a:pt x="1134" y="11206"/>
                    <a:pt x="486" y="12629"/>
                  </a:cubicBezTo>
                  <a:cubicBezTo>
                    <a:pt x="-162" y="14052"/>
                    <a:pt x="-162" y="16380"/>
                    <a:pt x="486" y="18126"/>
                  </a:cubicBezTo>
                  <a:cubicBezTo>
                    <a:pt x="1134" y="19872"/>
                    <a:pt x="2430" y="21036"/>
                    <a:pt x="3078" y="21230"/>
                  </a:cubicBezTo>
                  <a:cubicBezTo>
                    <a:pt x="3726" y="21424"/>
                    <a:pt x="3726" y="20648"/>
                    <a:pt x="3510" y="17673"/>
                  </a:cubicBezTo>
                  <a:cubicBezTo>
                    <a:pt x="3294" y="14698"/>
                    <a:pt x="2862" y="9525"/>
                    <a:pt x="3294" y="6226"/>
                  </a:cubicBezTo>
                  <a:cubicBezTo>
                    <a:pt x="3726" y="2928"/>
                    <a:pt x="5022" y="1505"/>
                    <a:pt x="7182" y="729"/>
                  </a:cubicBezTo>
                  <a:cubicBezTo>
                    <a:pt x="9342" y="-47"/>
                    <a:pt x="12366" y="-176"/>
                    <a:pt x="15390" y="212"/>
                  </a:cubicBezTo>
                  <a:cubicBezTo>
                    <a:pt x="18414" y="600"/>
                    <a:pt x="21438" y="1505"/>
                    <a:pt x="19710" y="3316"/>
                  </a:cubicBezTo>
                  <a:cubicBezTo>
                    <a:pt x="17982" y="5127"/>
                    <a:pt x="11502" y="7843"/>
                    <a:pt x="5022" y="1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939925" y="1451111"/>
              <a:ext cx="57150" cy="10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9164"/>
                  </a:moveTo>
                  <a:cubicBezTo>
                    <a:pt x="1200" y="8291"/>
                    <a:pt x="2400" y="7418"/>
                    <a:pt x="4200" y="6873"/>
                  </a:cubicBezTo>
                  <a:cubicBezTo>
                    <a:pt x="6000" y="6327"/>
                    <a:pt x="8400" y="6109"/>
                    <a:pt x="10800" y="7745"/>
                  </a:cubicBezTo>
                  <a:cubicBezTo>
                    <a:pt x="13200" y="9382"/>
                    <a:pt x="15600" y="12873"/>
                    <a:pt x="16600" y="15273"/>
                  </a:cubicBezTo>
                  <a:cubicBezTo>
                    <a:pt x="17600" y="17673"/>
                    <a:pt x="17200" y="18982"/>
                    <a:pt x="16200" y="19964"/>
                  </a:cubicBezTo>
                  <a:cubicBezTo>
                    <a:pt x="15200" y="20945"/>
                    <a:pt x="13600" y="21600"/>
                    <a:pt x="12200" y="21491"/>
                  </a:cubicBezTo>
                  <a:cubicBezTo>
                    <a:pt x="10800" y="21382"/>
                    <a:pt x="9600" y="20509"/>
                    <a:pt x="9800" y="17782"/>
                  </a:cubicBezTo>
                  <a:cubicBezTo>
                    <a:pt x="10000" y="15055"/>
                    <a:pt x="11600" y="10473"/>
                    <a:pt x="13800" y="7200"/>
                  </a:cubicBezTo>
                  <a:cubicBezTo>
                    <a:pt x="16000" y="3927"/>
                    <a:pt x="188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050363" y="1429944"/>
              <a:ext cx="64188" cy="1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04" fill="norm" stroke="1" extrusionOk="0">
                  <a:moveTo>
                    <a:pt x="20794" y="397"/>
                  </a:moveTo>
                  <a:cubicBezTo>
                    <a:pt x="17365" y="0"/>
                    <a:pt x="13937" y="-396"/>
                    <a:pt x="10165" y="793"/>
                  </a:cubicBezTo>
                  <a:cubicBezTo>
                    <a:pt x="6394" y="1982"/>
                    <a:pt x="2280" y="4756"/>
                    <a:pt x="737" y="8125"/>
                  </a:cubicBezTo>
                  <a:cubicBezTo>
                    <a:pt x="-806" y="11494"/>
                    <a:pt x="223" y="15457"/>
                    <a:pt x="2451" y="17736"/>
                  </a:cubicBezTo>
                  <a:cubicBezTo>
                    <a:pt x="4680" y="20015"/>
                    <a:pt x="8108" y="20610"/>
                    <a:pt x="11537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146147" y="1447163"/>
              <a:ext cx="73178" cy="9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92" fill="norm" stroke="1" extrusionOk="0">
                  <a:moveTo>
                    <a:pt x="20743" y="177"/>
                  </a:moveTo>
                  <a:cubicBezTo>
                    <a:pt x="17743" y="-65"/>
                    <a:pt x="14743" y="-308"/>
                    <a:pt x="10993" y="1270"/>
                  </a:cubicBezTo>
                  <a:cubicBezTo>
                    <a:pt x="7243" y="2847"/>
                    <a:pt x="2743" y="6245"/>
                    <a:pt x="943" y="9521"/>
                  </a:cubicBezTo>
                  <a:cubicBezTo>
                    <a:pt x="-857" y="12798"/>
                    <a:pt x="43" y="15953"/>
                    <a:pt x="2593" y="17894"/>
                  </a:cubicBezTo>
                  <a:cubicBezTo>
                    <a:pt x="5143" y="19836"/>
                    <a:pt x="9343" y="20564"/>
                    <a:pt x="13543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273300" y="1410307"/>
              <a:ext cx="55112" cy="18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44" fill="norm" stroke="1" extrusionOk="0">
                  <a:moveTo>
                    <a:pt x="0" y="702"/>
                  </a:moveTo>
                  <a:cubicBezTo>
                    <a:pt x="1600" y="323"/>
                    <a:pt x="3200" y="-56"/>
                    <a:pt x="5000" y="7"/>
                  </a:cubicBezTo>
                  <a:cubicBezTo>
                    <a:pt x="6800" y="70"/>
                    <a:pt x="8800" y="576"/>
                    <a:pt x="12000" y="2091"/>
                  </a:cubicBezTo>
                  <a:cubicBezTo>
                    <a:pt x="15200" y="3607"/>
                    <a:pt x="19600" y="6133"/>
                    <a:pt x="20600" y="8786"/>
                  </a:cubicBezTo>
                  <a:cubicBezTo>
                    <a:pt x="21600" y="11439"/>
                    <a:pt x="19200" y="14218"/>
                    <a:pt x="16000" y="16365"/>
                  </a:cubicBezTo>
                  <a:cubicBezTo>
                    <a:pt x="12800" y="18512"/>
                    <a:pt x="8800" y="20028"/>
                    <a:pt x="48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378075" y="1549536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465252" y="1411794"/>
              <a:ext cx="54130" cy="16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82" fill="norm" stroke="1" extrusionOk="0">
                  <a:moveTo>
                    <a:pt x="5660" y="8051"/>
                  </a:moveTo>
                  <a:cubicBezTo>
                    <a:pt x="5245" y="12067"/>
                    <a:pt x="4830" y="16082"/>
                    <a:pt x="3999" y="18436"/>
                  </a:cubicBezTo>
                  <a:cubicBezTo>
                    <a:pt x="3168" y="20790"/>
                    <a:pt x="1922" y="21482"/>
                    <a:pt x="1091" y="21482"/>
                  </a:cubicBezTo>
                  <a:cubicBezTo>
                    <a:pt x="260" y="21482"/>
                    <a:pt x="-155" y="20790"/>
                    <a:pt x="53" y="18228"/>
                  </a:cubicBezTo>
                  <a:cubicBezTo>
                    <a:pt x="260" y="15667"/>
                    <a:pt x="1091" y="11236"/>
                    <a:pt x="2753" y="8051"/>
                  </a:cubicBezTo>
                  <a:cubicBezTo>
                    <a:pt x="4414" y="4867"/>
                    <a:pt x="6907" y="2928"/>
                    <a:pt x="8776" y="1682"/>
                  </a:cubicBezTo>
                  <a:cubicBezTo>
                    <a:pt x="10645" y="436"/>
                    <a:pt x="11891" y="-118"/>
                    <a:pt x="14591" y="20"/>
                  </a:cubicBezTo>
                  <a:cubicBezTo>
                    <a:pt x="17291" y="159"/>
                    <a:pt x="21445" y="990"/>
                    <a:pt x="21237" y="2651"/>
                  </a:cubicBezTo>
                  <a:cubicBezTo>
                    <a:pt x="21030" y="4313"/>
                    <a:pt x="16460" y="6805"/>
                    <a:pt x="12514" y="8397"/>
                  </a:cubicBezTo>
                  <a:cubicBezTo>
                    <a:pt x="8568" y="9990"/>
                    <a:pt x="5245" y="10682"/>
                    <a:pt x="1922" y="1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508249" y="1473336"/>
              <a:ext cx="76201" cy="9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8100"/>
                  </a:moveTo>
                  <a:cubicBezTo>
                    <a:pt x="900" y="6873"/>
                    <a:pt x="1800" y="5645"/>
                    <a:pt x="3150" y="4786"/>
                  </a:cubicBezTo>
                  <a:cubicBezTo>
                    <a:pt x="4500" y="3927"/>
                    <a:pt x="6300" y="3436"/>
                    <a:pt x="8100" y="4664"/>
                  </a:cubicBezTo>
                  <a:cubicBezTo>
                    <a:pt x="9900" y="5891"/>
                    <a:pt x="11700" y="8836"/>
                    <a:pt x="12600" y="11168"/>
                  </a:cubicBezTo>
                  <a:cubicBezTo>
                    <a:pt x="13500" y="13500"/>
                    <a:pt x="13500" y="15218"/>
                    <a:pt x="13500" y="16691"/>
                  </a:cubicBezTo>
                  <a:cubicBezTo>
                    <a:pt x="13500" y="18164"/>
                    <a:pt x="13500" y="19391"/>
                    <a:pt x="12750" y="20250"/>
                  </a:cubicBezTo>
                  <a:cubicBezTo>
                    <a:pt x="12000" y="21109"/>
                    <a:pt x="10500" y="21600"/>
                    <a:pt x="9450" y="21232"/>
                  </a:cubicBezTo>
                  <a:cubicBezTo>
                    <a:pt x="8400" y="20864"/>
                    <a:pt x="7800" y="19636"/>
                    <a:pt x="7950" y="16936"/>
                  </a:cubicBezTo>
                  <a:cubicBezTo>
                    <a:pt x="8100" y="14236"/>
                    <a:pt x="9000" y="10064"/>
                    <a:pt x="11400" y="6995"/>
                  </a:cubicBezTo>
                  <a:cubicBezTo>
                    <a:pt x="13800" y="3927"/>
                    <a:pt x="177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626979" y="1438411"/>
              <a:ext cx="5907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1029"/>
                  </a:moveTo>
                  <a:cubicBezTo>
                    <a:pt x="19635" y="514"/>
                    <a:pt x="18119" y="0"/>
                    <a:pt x="16414" y="0"/>
                  </a:cubicBezTo>
                  <a:cubicBezTo>
                    <a:pt x="14709" y="0"/>
                    <a:pt x="12814" y="514"/>
                    <a:pt x="9972" y="2571"/>
                  </a:cubicBezTo>
                  <a:cubicBezTo>
                    <a:pt x="7130" y="4629"/>
                    <a:pt x="3340" y="8229"/>
                    <a:pt x="1446" y="11314"/>
                  </a:cubicBezTo>
                  <a:cubicBezTo>
                    <a:pt x="-449" y="14400"/>
                    <a:pt x="-449" y="16971"/>
                    <a:pt x="1256" y="18600"/>
                  </a:cubicBezTo>
                  <a:cubicBezTo>
                    <a:pt x="2962" y="20229"/>
                    <a:pt x="6372" y="20914"/>
                    <a:pt x="97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708019" y="1443702"/>
              <a:ext cx="5235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7891" y="1588"/>
                  </a:moveTo>
                  <a:cubicBezTo>
                    <a:pt x="13232" y="6194"/>
                    <a:pt x="8573" y="10800"/>
                    <a:pt x="5397" y="13738"/>
                  </a:cubicBezTo>
                  <a:cubicBezTo>
                    <a:pt x="2220" y="16676"/>
                    <a:pt x="526" y="17947"/>
                    <a:pt x="103" y="18106"/>
                  </a:cubicBezTo>
                  <a:cubicBezTo>
                    <a:pt x="-321" y="18265"/>
                    <a:pt x="526" y="17312"/>
                    <a:pt x="3491" y="14374"/>
                  </a:cubicBezTo>
                  <a:cubicBezTo>
                    <a:pt x="6455" y="11435"/>
                    <a:pt x="11538" y="6512"/>
                    <a:pt x="14714" y="3653"/>
                  </a:cubicBezTo>
                  <a:cubicBezTo>
                    <a:pt x="17891" y="794"/>
                    <a:pt x="19161" y="0"/>
                    <a:pt x="20008" y="0"/>
                  </a:cubicBezTo>
                  <a:cubicBezTo>
                    <a:pt x="20855" y="0"/>
                    <a:pt x="21279" y="794"/>
                    <a:pt x="20644" y="2462"/>
                  </a:cubicBezTo>
                  <a:cubicBezTo>
                    <a:pt x="20008" y="4129"/>
                    <a:pt x="18314" y="6671"/>
                    <a:pt x="17467" y="10006"/>
                  </a:cubicBezTo>
                  <a:cubicBezTo>
                    <a:pt x="16620" y="13341"/>
                    <a:pt x="16620" y="17471"/>
                    <a:pt x="16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717799" y="1508261"/>
              <a:ext cx="730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793999" y="1413011"/>
              <a:ext cx="59268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3173"/>
                    <a:pt x="21600" y="6346"/>
                    <a:pt x="21600" y="9458"/>
                  </a:cubicBezTo>
                  <a:cubicBezTo>
                    <a:pt x="21600" y="12569"/>
                    <a:pt x="18900" y="15620"/>
                    <a:pt x="14850" y="17634"/>
                  </a:cubicBezTo>
                  <a:cubicBezTo>
                    <a:pt x="10800" y="19647"/>
                    <a:pt x="5400" y="20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75733" y="2028899"/>
              <a:ext cx="78820" cy="23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78" fill="norm" stroke="1" extrusionOk="0">
                  <a:moveTo>
                    <a:pt x="9280" y="9910"/>
                  </a:moveTo>
                  <a:cubicBezTo>
                    <a:pt x="7896" y="12174"/>
                    <a:pt x="6511" y="14437"/>
                    <a:pt x="6096" y="16135"/>
                  </a:cubicBezTo>
                  <a:cubicBezTo>
                    <a:pt x="5680" y="17833"/>
                    <a:pt x="6234" y="18965"/>
                    <a:pt x="6511" y="19814"/>
                  </a:cubicBezTo>
                  <a:cubicBezTo>
                    <a:pt x="6788" y="20663"/>
                    <a:pt x="6788" y="21229"/>
                    <a:pt x="6511" y="21276"/>
                  </a:cubicBezTo>
                  <a:cubicBezTo>
                    <a:pt x="6234" y="21323"/>
                    <a:pt x="5680" y="20851"/>
                    <a:pt x="4573" y="18965"/>
                  </a:cubicBezTo>
                  <a:cubicBezTo>
                    <a:pt x="3465" y="17078"/>
                    <a:pt x="1803" y="13777"/>
                    <a:pt x="834" y="10995"/>
                  </a:cubicBezTo>
                  <a:cubicBezTo>
                    <a:pt x="-135" y="8212"/>
                    <a:pt x="-412" y="5948"/>
                    <a:pt x="834" y="4109"/>
                  </a:cubicBezTo>
                  <a:cubicBezTo>
                    <a:pt x="2080" y="2270"/>
                    <a:pt x="4850" y="855"/>
                    <a:pt x="7757" y="289"/>
                  </a:cubicBezTo>
                  <a:cubicBezTo>
                    <a:pt x="10665" y="-277"/>
                    <a:pt x="13711" y="6"/>
                    <a:pt x="16342" y="996"/>
                  </a:cubicBezTo>
                  <a:cubicBezTo>
                    <a:pt x="18973" y="1987"/>
                    <a:pt x="21188" y="3685"/>
                    <a:pt x="20496" y="5147"/>
                  </a:cubicBezTo>
                  <a:cubicBezTo>
                    <a:pt x="19803" y="6609"/>
                    <a:pt x="16203" y="7835"/>
                    <a:pt x="13711" y="8542"/>
                  </a:cubicBezTo>
                  <a:cubicBezTo>
                    <a:pt x="11219" y="9250"/>
                    <a:pt x="9834" y="9438"/>
                    <a:pt x="8450" y="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58825" y="2098811"/>
              <a:ext cx="107950" cy="13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7915"/>
                  </a:moveTo>
                  <a:cubicBezTo>
                    <a:pt x="212" y="7090"/>
                    <a:pt x="424" y="6266"/>
                    <a:pt x="635" y="5441"/>
                  </a:cubicBezTo>
                  <a:cubicBezTo>
                    <a:pt x="847" y="4617"/>
                    <a:pt x="1059" y="3792"/>
                    <a:pt x="1800" y="3380"/>
                  </a:cubicBezTo>
                  <a:cubicBezTo>
                    <a:pt x="2541" y="2968"/>
                    <a:pt x="3812" y="2968"/>
                    <a:pt x="6247" y="4782"/>
                  </a:cubicBezTo>
                  <a:cubicBezTo>
                    <a:pt x="8682" y="6595"/>
                    <a:pt x="12282" y="10223"/>
                    <a:pt x="13765" y="13273"/>
                  </a:cubicBezTo>
                  <a:cubicBezTo>
                    <a:pt x="15247" y="16324"/>
                    <a:pt x="14612" y="18797"/>
                    <a:pt x="13659" y="20116"/>
                  </a:cubicBezTo>
                  <a:cubicBezTo>
                    <a:pt x="12706" y="21435"/>
                    <a:pt x="11435" y="21600"/>
                    <a:pt x="10376" y="20034"/>
                  </a:cubicBezTo>
                  <a:cubicBezTo>
                    <a:pt x="9318" y="18467"/>
                    <a:pt x="8471" y="15169"/>
                    <a:pt x="10376" y="11542"/>
                  </a:cubicBezTo>
                  <a:cubicBezTo>
                    <a:pt x="12282" y="7915"/>
                    <a:pt x="16941" y="39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84496" y="587606"/>
              <a:ext cx="198129" cy="9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73" fill="norm" stroke="1" extrusionOk="0">
                  <a:moveTo>
                    <a:pt x="9297" y="1612"/>
                  </a:moveTo>
                  <a:cubicBezTo>
                    <a:pt x="9070" y="1172"/>
                    <a:pt x="8844" y="731"/>
                    <a:pt x="8731" y="450"/>
                  </a:cubicBezTo>
                  <a:cubicBezTo>
                    <a:pt x="8618" y="169"/>
                    <a:pt x="8618" y="46"/>
                    <a:pt x="8279" y="10"/>
                  </a:cubicBezTo>
                  <a:cubicBezTo>
                    <a:pt x="7940" y="-27"/>
                    <a:pt x="7261" y="22"/>
                    <a:pt x="5904" y="413"/>
                  </a:cubicBezTo>
                  <a:cubicBezTo>
                    <a:pt x="4547" y="805"/>
                    <a:pt x="2511" y="1539"/>
                    <a:pt x="1267" y="2334"/>
                  </a:cubicBezTo>
                  <a:cubicBezTo>
                    <a:pt x="23" y="3129"/>
                    <a:pt x="-429" y="3985"/>
                    <a:pt x="476" y="4755"/>
                  </a:cubicBezTo>
                  <a:cubicBezTo>
                    <a:pt x="1380" y="5526"/>
                    <a:pt x="3642" y="6211"/>
                    <a:pt x="5339" y="6822"/>
                  </a:cubicBezTo>
                  <a:cubicBezTo>
                    <a:pt x="7035" y="7434"/>
                    <a:pt x="8166" y="7972"/>
                    <a:pt x="8109" y="8571"/>
                  </a:cubicBezTo>
                  <a:cubicBezTo>
                    <a:pt x="8053" y="9171"/>
                    <a:pt x="6809" y="9831"/>
                    <a:pt x="5904" y="10541"/>
                  </a:cubicBezTo>
                  <a:cubicBezTo>
                    <a:pt x="4999" y="11250"/>
                    <a:pt x="4434" y="12008"/>
                    <a:pt x="4886" y="12754"/>
                  </a:cubicBezTo>
                  <a:cubicBezTo>
                    <a:pt x="5339" y="13501"/>
                    <a:pt x="6809" y="14234"/>
                    <a:pt x="7996" y="14993"/>
                  </a:cubicBezTo>
                  <a:cubicBezTo>
                    <a:pt x="9184" y="15751"/>
                    <a:pt x="10088" y="16534"/>
                    <a:pt x="10201" y="17304"/>
                  </a:cubicBezTo>
                  <a:cubicBezTo>
                    <a:pt x="10314" y="18075"/>
                    <a:pt x="9636" y="18833"/>
                    <a:pt x="9070" y="19396"/>
                  </a:cubicBezTo>
                  <a:cubicBezTo>
                    <a:pt x="8505" y="19959"/>
                    <a:pt x="8053" y="20325"/>
                    <a:pt x="7826" y="20582"/>
                  </a:cubicBezTo>
                  <a:cubicBezTo>
                    <a:pt x="7600" y="20839"/>
                    <a:pt x="7600" y="20986"/>
                    <a:pt x="8731" y="21120"/>
                  </a:cubicBezTo>
                  <a:cubicBezTo>
                    <a:pt x="9862" y="21255"/>
                    <a:pt x="12124" y="21377"/>
                    <a:pt x="14386" y="21451"/>
                  </a:cubicBezTo>
                  <a:cubicBezTo>
                    <a:pt x="16647" y="21524"/>
                    <a:pt x="18909" y="21549"/>
                    <a:pt x="21171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73507" y="2048486"/>
              <a:ext cx="71068" cy="20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9" fill="norm" stroke="1" extrusionOk="0">
                  <a:moveTo>
                    <a:pt x="21330" y="1965"/>
                  </a:moveTo>
                  <a:cubicBezTo>
                    <a:pt x="20059" y="1629"/>
                    <a:pt x="18789" y="1293"/>
                    <a:pt x="17201" y="901"/>
                  </a:cubicBezTo>
                  <a:cubicBezTo>
                    <a:pt x="15612" y="510"/>
                    <a:pt x="13706" y="62"/>
                    <a:pt x="12118" y="6"/>
                  </a:cubicBezTo>
                  <a:cubicBezTo>
                    <a:pt x="10530" y="-50"/>
                    <a:pt x="9259" y="286"/>
                    <a:pt x="7354" y="1853"/>
                  </a:cubicBezTo>
                  <a:cubicBezTo>
                    <a:pt x="5448" y="3419"/>
                    <a:pt x="2906" y="6217"/>
                    <a:pt x="1477" y="9407"/>
                  </a:cubicBezTo>
                  <a:cubicBezTo>
                    <a:pt x="48" y="12597"/>
                    <a:pt x="-270" y="16178"/>
                    <a:pt x="206" y="18304"/>
                  </a:cubicBezTo>
                  <a:cubicBezTo>
                    <a:pt x="683" y="20431"/>
                    <a:pt x="1954" y="21102"/>
                    <a:pt x="3859" y="21326"/>
                  </a:cubicBezTo>
                  <a:cubicBezTo>
                    <a:pt x="5765" y="21550"/>
                    <a:pt x="8306" y="21326"/>
                    <a:pt x="10848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82675" y="2052942"/>
              <a:ext cx="92075" cy="18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3724" y="4979"/>
                  </a:moveTo>
                  <a:cubicBezTo>
                    <a:pt x="2731" y="5349"/>
                    <a:pt x="1738" y="5720"/>
                    <a:pt x="1117" y="6892"/>
                  </a:cubicBezTo>
                  <a:cubicBezTo>
                    <a:pt x="497" y="8065"/>
                    <a:pt x="248" y="10040"/>
                    <a:pt x="124" y="12385"/>
                  </a:cubicBezTo>
                  <a:cubicBezTo>
                    <a:pt x="0" y="14730"/>
                    <a:pt x="0" y="17445"/>
                    <a:pt x="0" y="19112"/>
                  </a:cubicBezTo>
                  <a:cubicBezTo>
                    <a:pt x="0" y="20778"/>
                    <a:pt x="0" y="21395"/>
                    <a:pt x="124" y="21148"/>
                  </a:cubicBezTo>
                  <a:cubicBezTo>
                    <a:pt x="248" y="20901"/>
                    <a:pt x="497" y="19790"/>
                    <a:pt x="1490" y="17198"/>
                  </a:cubicBezTo>
                  <a:cubicBezTo>
                    <a:pt x="2483" y="14606"/>
                    <a:pt x="4221" y="10533"/>
                    <a:pt x="5959" y="7509"/>
                  </a:cubicBezTo>
                  <a:cubicBezTo>
                    <a:pt x="7697" y="4485"/>
                    <a:pt x="9434" y="2510"/>
                    <a:pt x="10800" y="1338"/>
                  </a:cubicBezTo>
                  <a:cubicBezTo>
                    <a:pt x="12166" y="165"/>
                    <a:pt x="13159" y="-205"/>
                    <a:pt x="14028" y="104"/>
                  </a:cubicBezTo>
                  <a:cubicBezTo>
                    <a:pt x="14897" y="412"/>
                    <a:pt x="15641" y="1400"/>
                    <a:pt x="16510" y="3745"/>
                  </a:cubicBezTo>
                  <a:cubicBezTo>
                    <a:pt x="17379" y="6090"/>
                    <a:pt x="18372" y="9793"/>
                    <a:pt x="19241" y="12632"/>
                  </a:cubicBezTo>
                  <a:cubicBezTo>
                    <a:pt x="20110" y="15470"/>
                    <a:pt x="20855" y="17445"/>
                    <a:pt x="21600" y="19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111250" y="2130561"/>
              <a:ext cx="857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600"/>
                    <a:pt x="533" y="13600"/>
                    <a:pt x="3200" y="10400"/>
                  </a:cubicBezTo>
                  <a:cubicBezTo>
                    <a:pt x="5867" y="7200"/>
                    <a:pt x="10933" y="4800"/>
                    <a:pt x="14400" y="3200"/>
                  </a:cubicBezTo>
                  <a:cubicBezTo>
                    <a:pt x="17867" y="1600"/>
                    <a:pt x="1973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294789" y="2035699"/>
              <a:ext cx="95870" cy="14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68" fill="norm" stroke="1" extrusionOk="0">
                  <a:moveTo>
                    <a:pt x="1528" y="8436"/>
                  </a:moveTo>
                  <a:cubicBezTo>
                    <a:pt x="831" y="9926"/>
                    <a:pt x="134" y="11415"/>
                    <a:pt x="18" y="13128"/>
                  </a:cubicBezTo>
                  <a:cubicBezTo>
                    <a:pt x="-98" y="14841"/>
                    <a:pt x="367" y="16778"/>
                    <a:pt x="947" y="18193"/>
                  </a:cubicBezTo>
                  <a:cubicBezTo>
                    <a:pt x="1528" y="19608"/>
                    <a:pt x="2225" y="20502"/>
                    <a:pt x="2457" y="20577"/>
                  </a:cubicBezTo>
                  <a:cubicBezTo>
                    <a:pt x="2689" y="20651"/>
                    <a:pt x="2457" y="19906"/>
                    <a:pt x="2108" y="16927"/>
                  </a:cubicBezTo>
                  <a:cubicBezTo>
                    <a:pt x="1760" y="13948"/>
                    <a:pt x="1296" y="8734"/>
                    <a:pt x="1412" y="5680"/>
                  </a:cubicBezTo>
                  <a:cubicBezTo>
                    <a:pt x="1528" y="2626"/>
                    <a:pt x="2225" y="1733"/>
                    <a:pt x="3502" y="988"/>
                  </a:cubicBezTo>
                  <a:cubicBezTo>
                    <a:pt x="4779" y="243"/>
                    <a:pt x="6637" y="-353"/>
                    <a:pt x="8612" y="243"/>
                  </a:cubicBezTo>
                  <a:cubicBezTo>
                    <a:pt x="10586" y="839"/>
                    <a:pt x="12676" y="2626"/>
                    <a:pt x="13373" y="4265"/>
                  </a:cubicBezTo>
                  <a:cubicBezTo>
                    <a:pt x="14070" y="5904"/>
                    <a:pt x="13373" y="7393"/>
                    <a:pt x="12444" y="8436"/>
                  </a:cubicBezTo>
                  <a:cubicBezTo>
                    <a:pt x="11515" y="9479"/>
                    <a:pt x="10354" y="10075"/>
                    <a:pt x="10354" y="10373"/>
                  </a:cubicBezTo>
                  <a:cubicBezTo>
                    <a:pt x="10354" y="10670"/>
                    <a:pt x="11515" y="10670"/>
                    <a:pt x="13257" y="10968"/>
                  </a:cubicBezTo>
                  <a:cubicBezTo>
                    <a:pt x="14999" y="11266"/>
                    <a:pt x="17321" y="11862"/>
                    <a:pt x="18947" y="13203"/>
                  </a:cubicBezTo>
                  <a:cubicBezTo>
                    <a:pt x="20573" y="14544"/>
                    <a:pt x="21502" y="16629"/>
                    <a:pt x="20805" y="18119"/>
                  </a:cubicBezTo>
                  <a:cubicBezTo>
                    <a:pt x="20108" y="19608"/>
                    <a:pt x="17786" y="20502"/>
                    <a:pt x="15928" y="20875"/>
                  </a:cubicBezTo>
                  <a:cubicBezTo>
                    <a:pt x="14070" y="21247"/>
                    <a:pt x="12676" y="21098"/>
                    <a:pt x="11863" y="20279"/>
                  </a:cubicBezTo>
                  <a:cubicBezTo>
                    <a:pt x="11050" y="19459"/>
                    <a:pt x="10818" y="17970"/>
                    <a:pt x="10586" y="1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469935" y="2062489"/>
              <a:ext cx="95341" cy="11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64" fill="norm" stroke="1" extrusionOk="0">
                  <a:moveTo>
                    <a:pt x="20671" y="3864"/>
                  </a:moveTo>
                  <a:cubicBezTo>
                    <a:pt x="18772" y="2264"/>
                    <a:pt x="16873" y="664"/>
                    <a:pt x="14025" y="164"/>
                  </a:cubicBezTo>
                  <a:cubicBezTo>
                    <a:pt x="11176" y="-336"/>
                    <a:pt x="7379" y="264"/>
                    <a:pt x="4530" y="2564"/>
                  </a:cubicBezTo>
                  <a:cubicBezTo>
                    <a:pt x="1682" y="4864"/>
                    <a:pt x="-217" y="8864"/>
                    <a:pt x="20" y="12264"/>
                  </a:cubicBezTo>
                  <a:cubicBezTo>
                    <a:pt x="258" y="15664"/>
                    <a:pt x="2631" y="18464"/>
                    <a:pt x="6548" y="19864"/>
                  </a:cubicBezTo>
                  <a:cubicBezTo>
                    <a:pt x="10464" y="21264"/>
                    <a:pt x="15924" y="21264"/>
                    <a:pt x="21383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622424" y="2009911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636"/>
                    <a:pt x="9600" y="3273"/>
                    <a:pt x="13800" y="5564"/>
                  </a:cubicBezTo>
                  <a:cubicBezTo>
                    <a:pt x="18000" y="7855"/>
                    <a:pt x="21600" y="10800"/>
                    <a:pt x="21600" y="13418"/>
                  </a:cubicBezTo>
                  <a:cubicBezTo>
                    <a:pt x="21600" y="16036"/>
                    <a:pt x="18000" y="18327"/>
                    <a:pt x="15300" y="19636"/>
                  </a:cubicBezTo>
                  <a:cubicBezTo>
                    <a:pt x="12600" y="20945"/>
                    <a:pt x="10800" y="21273"/>
                    <a:pt x="9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403930" y="2533177"/>
              <a:ext cx="87900" cy="23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5" fill="norm" stroke="1" extrusionOk="0">
                  <a:moveTo>
                    <a:pt x="9039" y="8445"/>
                  </a:moveTo>
                  <a:cubicBezTo>
                    <a:pt x="8277" y="9313"/>
                    <a:pt x="7515" y="10180"/>
                    <a:pt x="7642" y="11627"/>
                  </a:cubicBezTo>
                  <a:cubicBezTo>
                    <a:pt x="7769" y="13073"/>
                    <a:pt x="8785" y="15098"/>
                    <a:pt x="9547" y="16689"/>
                  </a:cubicBezTo>
                  <a:cubicBezTo>
                    <a:pt x="10310" y="18280"/>
                    <a:pt x="10818" y="19438"/>
                    <a:pt x="11072" y="20257"/>
                  </a:cubicBezTo>
                  <a:cubicBezTo>
                    <a:pt x="11326" y="21077"/>
                    <a:pt x="11326" y="21559"/>
                    <a:pt x="10945" y="21463"/>
                  </a:cubicBezTo>
                  <a:cubicBezTo>
                    <a:pt x="10564" y="21366"/>
                    <a:pt x="9802" y="20691"/>
                    <a:pt x="8277" y="18763"/>
                  </a:cubicBezTo>
                  <a:cubicBezTo>
                    <a:pt x="6752" y="16834"/>
                    <a:pt x="4465" y="13652"/>
                    <a:pt x="2940" y="10663"/>
                  </a:cubicBezTo>
                  <a:cubicBezTo>
                    <a:pt x="1416" y="7673"/>
                    <a:pt x="653" y="4877"/>
                    <a:pt x="272" y="3238"/>
                  </a:cubicBezTo>
                  <a:cubicBezTo>
                    <a:pt x="-109" y="1598"/>
                    <a:pt x="-109" y="1116"/>
                    <a:pt x="399" y="730"/>
                  </a:cubicBezTo>
                  <a:cubicBezTo>
                    <a:pt x="907" y="345"/>
                    <a:pt x="1924" y="55"/>
                    <a:pt x="4719" y="7"/>
                  </a:cubicBezTo>
                  <a:cubicBezTo>
                    <a:pt x="7515" y="-41"/>
                    <a:pt x="12089" y="152"/>
                    <a:pt x="15265" y="586"/>
                  </a:cubicBezTo>
                  <a:cubicBezTo>
                    <a:pt x="18442" y="1020"/>
                    <a:pt x="20220" y="1695"/>
                    <a:pt x="20856" y="2707"/>
                  </a:cubicBezTo>
                  <a:cubicBezTo>
                    <a:pt x="21491" y="3720"/>
                    <a:pt x="20983" y="5070"/>
                    <a:pt x="18569" y="6179"/>
                  </a:cubicBezTo>
                  <a:cubicBezTo>
                    <a:pt x="16155" y="7288"/>
                    <a:pt x="11835" y="8155"/>
                    <a:pt x="7515" y="9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479674" y="2613161"/>
              <a:ext cx="76201" cy="1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0604"/>
                  </a:moveTo>
                  <a:cubicBezTo>
                    <a:pt x="600" y="8836"/>
                    <a:pt x="1200" y="7069"/>
                    <a:pt x="2550" y="6185"/>
                  </a:cubicBezTo>
                  <a:cubicBezTo>
                    <a:pt x="3900" y="5302"/>
                    <a:pt x="6000" y="5302"/>
                    <a:pt x="8550" y="6676"/>
                  </a:cubicBezTo>
                  <a:cubicBezTo>
                    <a:pt x="11100" y="8051"/>
                    <a:pt x="14100" y="10800"/>
                    <a:pt x="15600" y="13451"/>
                  </a:cubicBezTo>
                  <a:cubicBezTo>
                    <a:pt x="17100" y="16102"/>
                    <a:pt x="17100" y="18655"/>
                    <a:pt x="16050" y="20029"/>
                  </a:cubicBezTo>
                  <a:cubicBezTo>
                    <a:pt x="15000" y="21404"/>
                    <a:pt x="12900" y="21600"/>
                    <a:pt x="11400" y="19735"/>
                  </a:cubicBezTo>
                  <a:cubicBezTo>
                    <a:pt x="9900" y="17869"/>
                    <a:pt x="9000" y="13942"/>
                    <a:pt x="9150" y="10996"/>
                  </a:cubicBezTo>
                  <a:cubicBezTo>
                    <a:pt x="9300" y="8051"/>
                    <a:pt x="10500" y="6087"/>
                    <a:pt x="12750" y="4418"/>
                  </a:cubicBezTo>
                  <a:cubicBezTo>
                    <a:pt x="15000" y="2749"/>
                    <a:pt x="18300" y="13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593422" y="2556486"/>
              <a:ext cx="67228" cy="15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4" fill="norm" stroke="1" extrusionOk="0">
                  <a:moveTo>
                    <a:pt x="21439" y="1256"/>
                  </a:moveTo>
                  <a:cubicBezTo>
                    <a:pt x="20089" y="669"/>
                    <a:pt x="18739" y="81"/>
                    <a:pt x="16208" y="7"/>
                  </a:cubicBezTo>
                  <a:cubicBezTo>
                    <a:pt x="13677" y="-66"/>
                    <a:pt x="9964" y="375"/>
                    <a:pt x="6589" y="2726"/>
                  </a:cubicBezTo>
                  <a:cubicBezTo>
                    <a:pt x="3214" y="5077"/>
                    <a:pt x="176" y="9338"/>
                    <a:pt x="8" y="12571"/>
                  </a:cubicBezTo>
                  <a:cubicBezTo>
                    <a:pt x="-161" y="15803"/>
                    <a:pt x="2539" y="18007"/>
                    <a:pt x="6083" y="19330"/>
                  </a:cubicBezTo>
                  <a:cubicBezTo>
                    <a:pt x="9627" y="20652"/>
                    <a:pt x="14014" y="21093"/>
                    <a:pt x="1840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693458" y="2539570"/>
              <a:ext cx="79396" cy="1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3" fill="norm" stroke="1" extrusionOk="0">
                  <a:moveTo>
                    <a:pt x="5684" y="6265"/>
                  </a:moveTo>
                  <a:cubicBezTo>
                    <a:pt x="3979" y="7365"/>
                    <a:pt x="2274" y="8466"/>
                    <a:pt x="1279" y="10598"/>
                  </a:cubicBezTo>
                  <a:cubicBezTo>
                    <a:pt x="284" y="12731"/>
                    <a:pt x="0" y="15895"/>
                    <a:pt x="0" y="18028"/>
                  </a:cubicBezTo>
                  <a:cubicBezTo>
                    <a:pt x="0" y="20160"/>
                    <a:pt x="284" y="21261"/>
                    <a:pt x="711" y="21398"/>
                  </a:cubicBezTo>
                  <a:cubicBezTo>
                    <a:pt x="1137" y="21536"/>
                    <a:pt x="1705" y="20711"/>
                    <a:pt x="2132" y="17753"/>
                  </a:cubicBezTo>
                  <a:cubicBezTo>
                    <a:pt x="2558" y="14795"/>
                    <a:pt x="2842" y="9704"/>
                    <a:pt x="2984" y="6609"/>
                  </a:cubicBezTo>
                  <a:cubicBezTo>
                    <a:pt x="3126" y="3513"/>
                    <a:pt x="3126" y="2412"/>
                    <a:pt x="3126" y="1518"/>
                  </a:cubicBezTo>
                  <a:cubicBezTo>
                    <a:pt x="3126" y="624"/>
                    <a:pt x="3126" y="-64"/>
                    <a:pt x="3553" y="5"/>
                  </a:cubicBezTo>
                  <a:cubicBezTo>
                    <a:pt x="3979" y="74"/>
                    <a:pt x="4832" y="899"/>
                    <a:pt x="6963" y="3375"/>
                  </a:cubicBezTo>
                  <a:cubicBezTo>
                    <a:pt x="9095" y="5852"/>
                    <a:pt x="12505" y="9979"/>
                    <a:pt x="15063" y="12937"/>
                  </a:cubicBezTo>
                  <a:cubicBezTo>
                    <a:pt x="17621" y="15895"/>
                    <a:pt x="19326" y="17684"/>
                    <a:pt x="20321" y="18922"/>
                  </a:cubicBezTo>
                  <a:cubicBezTo>
                    <a:pt x="21316" y="20160"/>
                    <a:pt x="21600" y="20848"/>
                    <a:pt x="21032" y="20848"/>
                  </a:cubicBezTo>
                  <a:cubicBezTo>
                    <a:pt x="20463" y="20848"/>
                    <a:pt x="19042" y="20160"/>
                    <a:pt x="17621" y="1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701054" y="2603636"/>
              <a:ext cx="10247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503" y="21600"/>
                  </a:moveTo>
                  <a:cubicBezTo>
                    <a:pt x="622" y="19636"/>
                    <a:pt x="-260" y="17673"/>
                    <a:pt x="71" y="15709"/>
                  </a:cubicBezTo>
                  <a:cubicBezTo>
                    <a:pt x="401" y="13745"/>
                    <a:pt x="1944" y="11782"/>
                    <a:pt x="5250" y="9818"/>
                  </a:cubicBezTo>
                  <a:cubicBezTo>
                    <a:pt x="8556" y="7855"/>
                    <a:pt x="13626" y="5891"/>
                    <a:pt x="16601" y="4255"/>
                  </a:cubicBezTo>
                  <a:cubicBezTo>
                    <a:pt x="19577" y="2618"/>
                    <a:pt x="20458" y="1309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808022" y="2503453"/>
              <a:ext cx="67939" cy="14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03" fill="norm" stroke="1" extrusionOk="0">
                  <a:moveTo>
                    <a:pt x="5482" y="8125"/>
                  </a:moveTo>
                  <a:cubicBezTo>
                    <a:pt x="5155" y="10593"/>
                    <a:pt x="4827" y="13062"/>
                    <a:pt x="4991" y="14836"/>
                  </a:cubicBezTo>
                  <a:cubicBezTo>
                    <a:pt x="5155" y="16610"/>
                    <a:pt x="5809" y="17690"/>
                    <a:pt x="6627" y="18770"/>
                  </a:cubicBezTo>
                  <a:cubicBezTo>
                    <a:pt x="7446" y="19850"/>
                    <a:pt x="8427" y="20930"/>
                    <a:pt x="8918" y="21085"/>
                  </a:cubicBezTo>
                  <a:cubicBezTo>
                    <a:pt x="9409" y="21239"/>
                    <a:pt x="9409" y="20468"/>
                    <a:pt x="7773" y="17536"/>
                  </a:cubicBezTo>
                  <a:cubicBezTo>
                    <a:pt x="6136" y="14605"/>
                    <a:pt x="2864" y="9513"/>
                    <a:pt x="1227" y="6273"/>
                  </a:cubicBezTo>
                  <a:cubicBezTo>
                    <a:pt x="-409" y="3033"/>
                    <a:pt x="-409" y="1645"/>
                    <a:pt x="1227" y="796"/>
                  </a:cubicBezTo>
                  <a:cubicBezTo>
                    <a:pt x="2864" y="-52"/>
                    <a:pt x="6136" y="-361"/>
                    <a:pt x="9409" y="565"/>
                  </a:cubicBezTo>
                  <a:cubicBezTo>
                    <a:pt x="12682" y="1490"/>
                    <a:pt x="15955" y="3650"/>
                    <a:pt x="17591" y="5116"/>
                  </a:cubicBezTo>
                  <a:cubicBezTo>
                    <a:pt x="19227" y="6582"/>
                    <a:pt x="19227" y="7353"/>
                    <a:pt x="18082" y="8202"/>
                  </a:cubicBezTo>
                  <a:cubicBezTo>
                    <a:pt x="16936" y="9050"/>
                    <a:pt x="14646" y="9976"/>
                    <a:pt x="14318" y="10670"/>
                  </a:cubicBezTo>
                  <a:cubicBezTo>
                    <a:pt x="13991" y="11365"/>
                    <a:pt x="15627" y="11828"/>
                    <a:pt x="17100" y="12830"/>
                  </a:cubicBezTo>
                  <a:cubicBezTo>
                    <a:pt x="18573" y="13833"/>
                    <a:pt x="19882" y="15376"/>
                    <a:pt x="20536" y="16533"/>
                  </a:cubicBezTo>
                  <a:cubicBezTo>
                    <a:pt x="21191" y="17690"/>
                    <a:pt x="21191" y="18462"/>
                    <a:pt x="20373" y="19079"/>
                  </a:cubicBezTo>
                  <a:cubicBezTo>
                    <a:pt x="19555" y="19696"/>
                    <a:pt x="17918" y="20159"/>
                    <a:pt x="16609" y="20005"/>
                  </a:cubicBezTo>
                  <a:cubicBezTo>
                    <a:pt x="15300" y="19850"/>
                    <a:pt x="14318" y="19079"/>
                    <a:pt x="13500" y="17613"/>
                  </a:cubicBezTo>
                  <a:cubicBezTo>
                    <a:pt x="12682" y="16148"/>
                    <a:pt x="12027" y="13988"/>
                    <a:pt x="11373" y="11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873375" y="2465966"/>
              <a:ext cx="88059" cy="17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53" fill="norm" stroke="1" extrusionOk="0">
                  <a:moveTo>
                    <a:pt x="0" y="1296"/>
                  </a:moveTo>
                  <a:cubicBezTo>
                    <a:pt x="3516" y="524"/>
                    <a:pt x="7033" y="-247"/>
                    <a:pt x="10298" y="74"/>
                  </a:cubicBezTo>
                  <a:cubicBezTo>
                    <a:pt x="13563" y="396"/>
                    <a:pt x="16577" y="1810"/>
                    <a:pt x="18586" y="3996"/>
                  </a:cubicBezTo>
                  <a:cubicBezTo>
                    <a:pt x="20595" y="6182"/>
                    <a:pt x="21600" y="9139"/>
                    <a:pt x="20344" y="12160"/>
                  </a:cubicBezTo>
                  <a:cubicBezTo>
                    <a:pt x="19088" y="15182"/>
                    <a:pt x="15572" y="18267"/>
                    <a:pt x="12056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051175" y="2571886"/>
              <a:ext cx="158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150071" y="2395006"/>
              <a:ext cx="57424" cy="21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16" fill="norm" stroke="1" extrusionOk="0">
                  <a:moveTo>
                    <a:pt x="5614" y="12995"/>
                  </a:moveTo>
                  <a:cubicBezTo>
                    <a:pt x="6771" y="14697"/>
                    <a:pt x="7928" y="16400"/>
                    <a:pt x="8507" y="17570"/>
                  </a:cubicBezTo>
                  <a:cubicBezTo>
                    <a:pt x="9085" y="18740"/>
                    <a:pt x="9085" y="19379"/>
                    <a:pt x="8892" y="20017"/>
                  </a:cubicBezTo>
                  <a:cubicBezTo>
                    <a:pt x="8699" y="20656"/>
                    <a:pt x="8314" y="21294"/>
                    <a:pt x="7349" y="21401"/>
                  </a:cubicBezTo>
                  <a:cubicBezTo>
                    <a:pt x="6385" y="21507"/>
                    <a:pt x="4842" y="21081"/>
                    <a:pt x="3299" y="19326"/>
                  </a:cubicBezTo>
                  <a:cubicBezTo>
                    <a:pt x="1757" y="17570"/>
                    <a:pt x="214" y="14484"/>
                    <a:pt x="21" y="11239"/>
                  </a:cubicBezTo>
                  <a:cubicBezTo>
                    <a:pt x="-172" y="7994"/>
                    <a:pt x="985" y="4589"/>
                    <a:pt x="2335" y="2674"/>
                  </a:cubicBezTo>
                  <a:cubicBezTo>
                    <a:pt x="3685" y="758"/>
                    <a:pt x="5228" y="333"/>
                    <a:pt x="6964" y="120"/>
                  </a:cubicBezTo>
                  <a:cubicBezTo>
                    <a:pt x="8699" y="-93"/>
                    <a:pt x="10628" y="-93"/>
                    <a:pt x="13521" y="705"/>
                  </a:cubicBezTo>
                  <a:cubicBezTo>
                    <a:pt x="16414" y="1503"/>
                    <a:pt x="20271" y="3099"/>
                    <a:pt x="20849" y="4748"/>
                  </a:cubicBezTo>
                  <a:cubicBezTo>
                    <a:pt x="21428" y="6398"/>
                    <a:pt x="18728" y="8100"/>
                    <a:pt x="15449" y="9377"/>
                  </a:cubicBezTo>
                  <a:cubicBezTo>
                    <a:pt x="12171" y="10654"/>
                    <a:pt x="8314" y="11505"/>
                    <a:pt x="4457" y="1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213100" y="2470286"/>
              <a:ext cx="63500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8894"/>
                  </a:moveTo>
                  <a:cubicBezTo>
                    <a:pt x="0" y="7835"/>
                    <a:pt x="0" y="6776"/>
                    <a:pt x="900" y="6035"/>
                  </a:cubicBezTo>
                  <a:cubicBezTo>
                    <a:pt x="1800" y="5294"/>
                    <a:pt x="3600" y="4871"/>
                    <a:pt x="5220" y="5188"/>
                  </a:cubicBezTo>
                  <a:cubicBezTo>
                    <a:pt x="6840" y="5506"/>
                    <a:pt x="8280" y="6565"/>
                    <a:pt x="9540" y="8894"/>
                  </a:cubicBezTo>
                  <a:cubicBezTo>
                    <a:pt x="10800" y="11224"/>
                    <a:pt x="11880" y="14824"/>
                    <a:pt x="12060" y="17153"/>
                  </a:cubicBezTo>
                  <a:cubicBezTo>
                    <a:pt x="12240" y="19482"/>
                    <a:pt x="11520" y="20541"/>
                    <a:pt x="10080" y="21071"/>
                  </a:cubicBezTo>
                  <a:cubicBezTo>
                    <a:pt x="8640" y="21600"/>
                    <a:pt x="6480" y="21600"/>
                    <a:pt x="4860" y="20224"/>
                  </a:cubicBezTo>
                  <a:cubicBezTo>
                    <a:pt x="3240" y="18847"/>
                    <a:pt x="2160" y="16094"/>
                    <a:pt x="4140" y="12706"/>
                  </a:cubicBezTo>
                  <a:cubicBezTo>
                    <a:pt x="6120" y="9318"/>
                    <a:pt x="11160" y="5294"/>
                    <a:pt x="14580" y="3071"/>
                  </a:cubicBezTo>
                  <a:cubicBezTo>
                    <a:pt x="18000" y="847"/>
                    <a:pt x="19800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309766" y="2428603"/>
              <a:ext cx="71609" cy="13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031" fill="norm" stroke="1" extrusionOk="0">
                  <a:moveTo>
                    <a:pt x="20878" y="2597"/>
                  </a:moveTo>
                  <a:cubicBezTo>
                    <a:pt x="19952" y="1753"/>
                    <a:pt x="19027" y="909"/>
                    <a:pt x="17484" y="403"/>
                  </a:cubicBezTo>
                  <a:cubicBezTo>
                    <a:pt x="15941" y="-103"/>
                    <a:pt x="13781" y="-272"/>
                    <a:pt x="10849" y="740"/>
                  </a:cubicBezTo>
                  <a:cubicBezTo>
                    <a:pt x="7918" y="1753"/>
                    <a:pt x="4215" y="3947"/>
                    <a:pt x="2055" y="6900"/>
                  </a:cubicBezTo>
                  <a:cubicBezTo>
                    <a:pt x="-105" y="9853"/>
                    <a:pt x="-722" y="13565"/>
                    <a:pt x="975" y="16181"/>
                  </a:cubicBezTo>
                  <a:cubicBezTo>
                    <a:pt x="2672" y="18797"/>
                    <a:pt x="6684" y="20316"/>
                    <a:pt x="9615" y="20822"/>
                  </a:cubicBezTo>
                  <a:cubicBezTo>
                    <a:pt x="12547" y="21328"/>
                    <a:pt x="14398" y="20822"/>
                    <a:pt x="16249" y="20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406894" y="2463936"/>
              <a:ext cx="117357" cy="7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08" fill="norm" stroke="1" extrusionOk="0">
                  <a:moveTo>
                    <a:pt x="10300" y="0"/>
                  </a:moveTo>
                  <a:cubicBezTo>
                    <a:pt x="8007" y="0"/>
                    <a:pt x="5713" y="0"/>
                    <a:pt x="3610" y="1500"/>
                  </a:cubicBezTo>
                  <a:cubicBezTo>
                    <a:pt x="1508" y="3000"/>
                    <a:pt x="-404" y="6000"/>
                    <a:pt x="74" y="9750"/>
                  </a:cubicBezTo>
                  <a:cubicBezTo>
                    <a:pt x="552" y="13500"/>
                    <a:pt x="3419" y="18000"/>
                    <a:pt x="6955" y="19800"/>
                  </a:cubicBezTo>
                  <a:cubicBezTo>
                    <a:pt x="10492" y="21600"/>
                    <a:pt x="14697" y="20700"/>
                    <a:pt x="17182" y="19350"/>
                  </a:cubicBezTo>
                  <a:cubicBezTo>
                    <a:pt x="19667" y="18000"/>
                    <a:pt x="20431" y="16200"/>
                    <a:pt x="21196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502025" y="2400436"/>
              <a:ext cx="6139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2541"/>
                    <a:pt x="13239" y="5082"/>
                    <a:pt x="16723" y="7624"/>
                  </a:cubicBezTo>
                  <a:cubicBezTo>
                    <a:pt x="20206" y="10165"/>
                    <a:pt x="21600" y="12706"/>
                    <a:pt x="18465" y="15035"/>
                  </a:cubicBezTo>
                  <a:cubicBezTo>
                    <a:pt x="15329" y="17365"/>
                    <a:pt x="7665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679825" y="2486161"/>
              <a:ext cx="698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724275" y="2508386"/>
              <a:ext cx="603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883025" y="2334739"/>
              <a:ext cx="65444" cy="19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38" fill="norm" stroke="1" extrusionOk="0">
                  <a:moveTo>
                    <a:pt x="7087" y="11451"/>
                  </a:moveTo>
                  <a:cubicBezTo>
                    <a:pt x="4725" y="13786"/>
                    <a:pt x="2362" y="16121"/>
                    <a:pt x="1181" y="17581"/>
                  </a:cubicBezTo>
                  <a:cubicBezTo>
                    <a:pt x="0" y="19040"/>
                    <a:pt x="0" y="19624"/>
                    <a:pt x="0" y="20208"/>
                  </a:cubicBezTo>
                  <a:cubicBezTo>
                    <a:pt x="0" y="20791"/>
                    <a:pt x="0" y="21375"/>
                    <a:pt x="506" y="21434"/>
                  </a:cubicBezTo>
                  <a:cubicBezTo>
                    <a:pt x="1012" y="21492"/>
                    <a:pt x="2025" y="21025"/>
                    <a:pt x="2531" y="18865"/>
                  </a:cubicBezTo>
                  <a:cubicBezTo>
                    <a:pt x="3037" y="16705"/>
                    <a:pt x="3037" y="12852"/>
                    <a:pt x="3037" y="9758"/>
                  </a:cubicBezTo>
                  <a:cubicBezTo>
                    <a:pt x="3037" y="6664"/>
                    <a:pt x="3037" y="4329"/>
                    <a:pt x="4387" y="2636"/>
                  </a:cubicBezTo>
                  <a:cubicBezTo>
                    <a:pt x="5737" y="943"/>
                    <a:pt x="8437" y="-108"/>
                    <a:pt x="11644" y="9"/>
                  </a:cubicBezTo>
                  <a:cubicBezTo>
                    <a:pt x="14850" y="126"/>
                    <a:pt x="18563" y="1410"/>
                    <a:pt x="20081" y="2928"/>
                  </a:cubicBezTo>
                  <a:cubicBezTo>
                    <a:pt x="21600" y="4446"/>
                    <a:pt x="20925" y="6197"/>
                    <a:pt x="18056" y="7715"/>
                  </a:cubicBezTo>
                  <a:cubicBezTo>
                    <a:pt x="15187" y="9233"/>
                    <a:pt x="10125" y="10517"/>
                    <a:pt x="6750" y="11159"/>
                  </a:cubicBezTo>
                  <a:cubicBezTo>
                    <a:pt x="3375" y="11801"/>
                    <a:pt x="1687" y="11801"/>
                    <a:pt x="0" y="11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943350" y="2387736"/>
              <a:ext cx="88900" cy="1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9720"/>
                  </a:moveTo>
                  <a:cubicBezTo>
                    <a:pt x="771" y="8856"/>
                    <a:pt x="1543" y="7992"/>
                    <a:pt x="3471" y="7884"/>
                  </a:cubicBezTo>
                  <a:cubicBezTo>
                    <a:pt x="5400" y="7776"/>
                    <a:pt x="8486" y="8424"/>
                    <a:pt x="10671" y="10152"/>
                  </a:cubicBezTo>
                  <a:cubicBezTo>
                    <a:pt x="12857" y="11880"/>
                    <a:pt x="14143" y="14688"/>
                    <a:pt x="14657" y="16632"/>
                  </a:cubicBezTo>
                  <a:cubicBezTo>
                    <a:pt x="15171" y="18576"/>
                    <a:pt x="14914" y="19656"/>
                    <a:pt x="14143" y="20412"/>
                  </a:cubicBezTo>
                  <a:cubicBezTo>
                    <a:pt x="13371" y="21168"/>
                    <a:pt x="12086" y="21600"/>
                    <a:pt x="10929" y="19224"/>
                  </a:cubicBezTo>
                  <a:cubicBezTo>
                    <a:pt x="9771" y="16848"/>
                    <a:pt x="8743" y="11664"/>
                    <a:pt x="10543" y="7992"/>
                  </a:cubicBezTo>
                  <a:cubicBezTo>
                    <a:pt x="12343" y="4320"/>
                    <a:pt x="1697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069557" y="2364640"/>
              <a:ext cx="76994" cy="10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871" fill="norm" stroke="1" extrusionOk="0">
                  <a:moveTo>
                    <a:pt x="18971" y="1377"/>
                  </a:moveTo>
                  <a:cubicBezTo>
                    <a:pt x="18118" y="569"/>
                    <a:pt x="17265" y="-238"/>
                    <a:pt x="14423" y="65"/>
                  </a:cubicBezTo>
                  <a:cubicBezTo>
                    <a:pt x="11581" y="368"/>
                    <a:pt x="6750" y="1781"/>
                    <a:pt x="3623" y="4203"/>
                  </a:cubicBezTo>
                  <a:cubicBezTo>
                    <a:pt x="497" y="6626"/>
                    <a:pt x="-924" y="10057"/>
                    <a:pt x="639" y="13186"/>
                  </a:cubicBezTo>
                  <a:cubicBezTo>
                    <a:pt x="2202" y="16315"/>
                    <a:pt x="6750" y="19141"/>
                    <a:pt x="10587" y="20252"/>
                  </a:cubicBezTo>
                  <a:cubicBezTo>
                    <a:pt x="14423" y="21362"/>
                    <a:pt x="17550" y="20756"/>
                    <a:pt x="20676" y="20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166658" y="2334941"/>
              <a:ext cx="68792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4622" y="5929"/>
                  </a:moveTo>
                  <a:cubicBezTo>
                    <a:pt x="9969" y="9529"/>
                    <a:pt x="5317" y="13129"/>
                    <a:pt x="2825" y="15321"/>
                  </a:cubicBezTo>
                  <a:cubicBezTo>
                    <a:pt x="332" y="17512"/>
                    <a:pt x="0" y="18295"/>
                    <a:pt x="0" y="19077"/>
                  </a:cubicBezTo>
                  <a:cubicBezTo>
                    <a:pt x="0" y="19860"/>
                    <a:pt x="332" y="20642"/>
                    <a:pt x="831" y="20564"/>
                  </a:cubicBezTo>
                  <a:cubicBezTo>
                    <a:pt x="1329" y="20486"/>
                    <a:pt x="1994" y="19547"/>
                    <a:pt x="3822" y="16729"/>
                  </a:cubicBezTo>
                  <a:cubicBezTo>
                    <a:pt x="5649" y="13912"/>
                    <a:pt x="8640" y="9216"/>
                    <a:pt x="10634" y="6242"/>
                  </a:cubicBezTo>
                  <a:cubicBezTo>
                    <a:pt x="12628" y="3268"/>
                    <a:pt x="13625" y="2016"/>
                    <a:pt x="14788" y="1155"/>
                  </a:cubicBezTo>
                  <a:cubicBezTo>
                    <a:pt x="15951" y="295"/>
                    <a:pt x="17280" y="-175"/>
                    <a:pt x="18111" y="60"/>
                  </a:cubicBezTo>
                  <a:cubicBezTo>
                    <a:pt x="18942" y="295"/>
                    <a:pt x="19274" y="1234"/>
                    <a:pt x="19938" y="3816"/>
                  </a:cubicBezTo>
                  <a:cubicBezTo>
                    <a:pt x="20603" y="6399"/>
                    <a:pt x="21600" y="10625"/>
                    <a:pt x="21600" y="13834"/>
                  </a:cubicBezTo>
                  <a:cubicBezTo>
                    <a:pt x="21600" y="17042"/>
                    <a:pt x="20603" y="19234"/>
                    <a:pt x="19606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162425" y="2390911"/>
              <a:ext cx="1365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982"/>
                    <a:pt x="1005" y="16364"/>
                    <a:pt x="3014" y="14400"/>
                  </a:cubicBezTo>
                  <a:cubicBezTo>
                    <a:pt x="5023" y="12436"/>
                    <a:pt x="8540" y="11127"/>
                    <a:pt x="11888" y="8836"/>
                  </a:cubicBezTo>
                  <a:cubicBezTo>
                    <a:pt x="15237" y="6545"/>
                    <a:pt x="18419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298344" y="2325922"/>
              <a:ext cx="49172" cy="13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130" fill="norm" stroke="1" extrusionOk="0">
                  <a:moveTo>
                    <a:pt x="9510" y="7103"/>
                  </a:moveTo>
                  <a:cubicBezTo>
                    <a:pt x="7306" y="9721"/>
                    <a:pt x="5102" y="12339"/>
                    <a:pt x="4000" y="14139"/>
                  </a:cubicBezTo>
                  <a:cubicBezTo>
                    <a:pt x="2898" y="15939"/>
                    <a:pt x="2898" y="16921"/>
                    <a:pt x="3559" y="18148"/>
                  </a:cubicBezTo>
                  <a:cubicBezTo>
                    <a:pt x="4220" y="19375"/>
                    <a:pt x="5542" y="20848"/>
                    <a:pt x="5983" y="21094"/>
                  </a:cubicBezTo>
                  <a:cubicBezTo>
                    <a:pt x="6424" y="21339"/>
                    <a:pt x="5983" y="20357"/>
                    <a:pt x="5102" y="17248"/>
                  </a:cubicBezTo>
                  <a:cubicBezTo>
                    <a:pt x="4220" y="14139"/>
                    <a:pt x="2898" y="8903"/>
                    <a:pt x="2236" y="5794"/>
                  </a:cubicBezTo>
                  <a:cubicBezTo>
                    <a:pt x="1575" y="2684"/>
                    <a:pt x="1575" y="1703"/>
                    <a:pt x="3559" y="966"/>
                  </a:cubicBezTo>
                  <a:cubicBezTo>
                    <a:pt x="5542" y="230"/>
                    <a:pt x="9510" y="-261"/>
                    <a:pt x="12816" y="148"/>
                  </a:cubicBezTo>
                  <a:cubicBezTo>
                    <a:pt x="16122" y="557"/>
                    <a:pt x="18767" y="1866"/>
                    <a:pt x="19649" y="3339"/>
                  </a:cubicBezTo>
                  <a:cubicBezTo>
                    <a:pt x="20530" y="4812"/>
                    <a:pt x="19649" y="6448"/>
                    <a:pt x="18326" y="7512"/>
                  </a:cubicBezTo>
                  <a:cubicBezTo>
                    <a:pt x="17004" y="8575"/>
                    <a:pt x="15240" y="9066"/>
                    <a:pt x="15681" y="9966"/>
                  </a:cubicBezTo>
                  <a:cubicBezTo>
                    <a:pt x="16122" y="10866"/>
                    <a:pt x="18767" y="12175"/>
                    <a:pt x="19869" y="13730"/>
                  </a:cubicBezTo>
                  <a:cubicBezTo>
                    <a:pt x="20971" y="15284"/>
                    <a:pt x="20530" y="17084"/>
                    <a:pt x="18987" y="18312"/>
                  </a:cubicBezTo>
                  <a:cubicBezTo>
                    <a:pt x="17444" y="19539"/>
                    <a:pt x="14800" y="20194"/>
                    <a:pt x="11493" y="20521"/>
                  </a:cubicBezTo>
                  <a:cubicBezTo>
                    <a:pt x="8187" y="20848"/>
                    <a:pt x="4220" y="20848"/>
                    <a:pt x="2016" y="20439"/>
                  </a:cubicBezTo>
                  <a:cubicBezTo>
                    <a:pt x="-188" y="20030"/>
                    <a:pt x="-629" y="19212"/>
                    <a:pt x="914" y="18066"/>
                  </a:cubicBezTo>
                  <a:cubicBezTo>
                    <a:pt x="2457" y="16921"/>
                    <a:pt x="5983" y="15448"/>
                    <a:pt x="9510" y="13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394321" y="2350500"/>
              <a:ext cx="79254" cy="9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846" fill="norm" stroke="1" extrusionOk="0">
                  <a:moveTo>
                    <a:pt x="18482" y="2516"/>
                  </a:moveTo>
                  <a:cubicBezTo>
                    <a:pt x="18202" y="1391"/>
                    <a:pt x="17921" y="266"/>
                    <a:pt x="15677" y="41"/>
                  </a:cubicBezTo>
                  <a:cubicBezTo>
                    <a:pt x="13433" y="-184"/>
                    <a:pt x="9225" y="491"/>
                    <a:pt x="5719" y="2629"/>
                  </a:cubicBezTo>
                  <a:cubicBezTo>
                    <a:pt x="2212" y="4766"/>
                    <a:pt x="-593" y="8366"/>
                    <a:pt x="108" y="11854"/>
                  </a:cubicBezTo>
                  <a:cubicBezTo>
                    <a:pt x="810" y="15341"/>
                    <a:pt x="5017" y="18716"/>
                    <a:pt x="9085" y="20066"/>
                  </a:cubicBezTo>
                  <a:cubicBezTo>
                    <a:pt x="13152" y="21416"/>
                    <a:pt x="17080" y="20741"/>
                    <a:pt x="21007" y="20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438650" y="2317886"/>
              <a:ext cx="109189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5283" y="0"/>
                  </a:moveTo>
                  <a:cubicBezTo>
                    <a:pt x="15894" y="913"/>
                    <a:pt x="16506" y="1825"/>
                    <a:pt x="17932" y="3854"/>
                  </a:cubicBezTo>
                  <a:cubicBezTo>
                    <a:pt x="19358" y="5882"/>
                    <a:pt x="21600" y="9025"/>
                    <a:pt x="20887" y="11865"/>
                  </a:cubicBezTo>
                  <a:cubicBezTo>
                    <a:pt x="20174" y="14704"/>
                    <a:pt x="16506" y="17239"/>
                    <a:pt x="12532" y="18811"/>
                  </a:cubicBezTo>
                  <a:cubicBezTo>
                    <a:pt x="8558" y="20383"/>
                    <a:pt x="4279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54025" y="3114811"/>
              <a:ext cx="2193925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" y="20589"/>
                    <a:pt x="729" y="19579"/>
                    <a:pt x="1110" y="18758"/>
                  </a:cubicBezTo>
                  <a:cubicBezTo>
                    <a:pt x="1490" y="17937"/>
                    <a:pt x="1886" y="17305"/>
                    <a:pt x="2256" y="16737"/>
                  </a:cubicBezTo>
                  <a:cubicBezTo>
                    <a:pt x="2626" y="16168"/>
                    <a:pt x="2970" y="15663"/>
                    <a:pt x="3366" y="15221"/>
                  </a:cubicBezTo>
                  <a:cubicBezTo>
                    <a:pt x="3762" y="14779"/>
                    <a:pt x="4210" y="14400"/>
                    <a:pt x="4616" y="13958"/>
                  </a:cubicBezTo>
                  <a:cubicBezTo>
                    <a:pt x="5022" y="13516"/>
                    <a:pt x="5387" y="13011"/>
                    <a:pt x="5767" y="12505"/>
                  </a:cubicBezTo>
                  <a:cubicBezTo>
                    <a:pt x="6148" y="12000"/>
                    <a:pt x="6544" y="11495"/>
                    <a:pt x="6960" y="10989"/>
                  </a:cubicBezTo>
                  <a:cubicBezTo>
                    <a:pt x="7377" y="10484"/>
                    <a:pt x="7815" y="9979"/>
                    <a:pt x="8153" y="9600"/>
                  </a:cubicBezTo>
                  <a:cubicBezTo>
                    <a:pt x="8492" y="9221"/>
                    <a:pt x="8732" y="8968"/>
                    <a:pt x="8966" y="8653"/>
                  </a:cubicBezTo>
                  <a:cubicBezTo>
                    <a:pt x="9201" y="8337"/>
                    <a:pt x="9430" y="7958"/>
                    <a:pt x="9664" y="7642"/>
                  </a:cubicBezTo>
                  <a:cubicBezTo>
                    <a:pt x="9899" y="7326"/>
                    <a:pt x="10138" y="7074"/>
                    <a:pt x="10399" y="6821"/>
                  </a:cubicBezTo>
                  <a:cubicBezTo>
                    <a:pt x="10659" y="6568"/>
                    <a:pt x="10941" y="6316"/>
                    <a:pt x="11186" y="6063"/>
                  </a:cubicBezTo>
                  <a:cubicBezTo>
                    <a:pt x="11430" y="5811"/>
                    <a:pt x="11639" y="5558"/>
                    <a:pt x="12003" y="5179"/>
                  </a:cubicBezTo>
                  <a:cubicBezTo>
                    <a:pt x="12368" y="4800"/>
                    <a:pt x="12889" y="4295"/>
                    <a:pt x="13405" y="3853"/>
                  </a:cubicBezTo>
                  <a:cubicBezTo>
                    <a:pt x="13921" y="3411"/>
                    <a:pt x="14431" y="3032"/>
                    <a:pt x="14947" y="2653"/>
                  </a:cubicBezTo>
                  <a:cubicBezTo>
                    <a:pt x="15463" y="2274"/>
                    <a:pt x="15984" y="1895"/>
                    <a:pt x="16505" y="1579"/>
                  </a:cubicBezTo>
                  <a:cubicBezTo>
                    <a:pt x="17026" y="1263"/>
                    <a:pt x="17547" y="1011"/>
                    <a:pt x="18047" y="821"/>
                  </a:cubicBezTo>
                  <a:cubicBezTo>
                    <a:pt x="18547" y="632"/>
                    <a:pt x="19026" y="505"/>
                    <a:pt x="19495" y="379"/>
                  </a:cubicBezTo>
                  <a:cubicBezTo>
                    <a:pt x="19964" y="253"/>
                    <a:pt x="20423" y="126"/>
                    <a:pt x="20772" y="63"/>
                  </a:cubicBezTo>
                  <a:cubicBezTo>
                    <a:pt x="21121" y="0"/>
                    <a:pt x="21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819274" y="2100489"/>
              <a:ext cx="88901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29" y="11918"/>
                    <a:pt x="5657" y="3818"/>
                    <a:pt x="9257" y="1118"/>
                  </a:cubicBezTo>
                  <a:cubicBezTo>
                    <a:pt x="12857" y="-1582"/>
                    <a:pt x="1722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847850" y="2136911"/>
              <a:ext cx="603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000705" y="1995094"/>
              <a:ext cx="39618" cy="1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600" fill="norm" stroke="1" extrusionOk="0">
                  <a:moveTo>
                    <a:pt x="3007" y="11538"/>
                  </a:moveTo>
                  <a:cubicBezTo>
                    <a:pt x="3547" y="14355"/>
                    <a:pt x="4087" y="17173"/>
                    <a:pt x="4897" y="18984"/>
                  </a:cubicBezTo>
                  <a:cubicBezTo>
                    <a:pt x="5707" y="20795"/>
                    <a:pt x="6787" y="21600"/>
                    <a:pt x="7057" y="21600"/>
                  </a:cubicBezTo>
                  <a:cubicBezTo>
                    <a:pt x="7327" y="21600"/>
                    <a:pt x="6787" y="20795"/>
                    <a:pt x="5437" y="18045"/>
                  </a:cubicBezTo>
                  <a:cubicBezTo>
                    <a:pt x="4087" y="15294"/>
                    <a:pt x="1927" y="10599"/>
                    <a:pt x="847" y="7446"/>
                  </a:cubicBezTo>
                  <a:cubicBezTo>
                    <a:pt x="-233" y="4293"/>
                    <a:pt x="-233" y="2683"/>
                    <a:pt x="577" y="1610"/>
                  </a:cubicBezTo>
                  <a:cubicBezTo>
                    <a:pt x="1387" y="537"/>
                    <a:pt x="3007" y="0"/>
                    <a:pt x="6247" y="0"/>
                  </a:cubicBezTo>
                  <a:cubicBezTo>
                    <a:pt x="9487" y="0"/>
                    <a:pt x="14347" y="537"/>
                    <a:pt x="17317" y="1744"/>
                  </a:cubicBezTo>
                  <a:cubicBezTo>
                    <a:pt x="20287" y="2952"/>
                    <a:pt x="21367" y="4830"/>
                    <a:pt x="18667" y="6104"/>
                  </a:cubicBezTo>
                  <a:cubicBezTo>
                    <a:pt x="15967" y="7379"/>
                    <a:pt x="9487" y="8050"/>
                    <a:pt x="3007" y="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31999" y="2067061"/>
              <a:ext cx="57151" cy="7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116"/>
                  </a:moveTo>
                  <a:cubicBezTo>
                    <a:pt x="5200" y="7958"/>
                    <a:pt x="10400" y="10800"/>
                    <a:pt x="13400" y="12932"/>
                  </a:cubicBezTo>
                  <a:cubicBezTo>
                    <a:pt x="16400" y="15063"/>
                    <a:pt x="17200" y="16484"/>
                    <a:pt x="17200" y="17905"/>
                  </a:cubicBezTo>
                  <a:cubicBezTo>
                    <a:pt x="17200" y="19326"/>
                    <a:pt x="16400" y="20747"/>
                    <a:pt x="14800" y="21174"/>
                  </a:cubicBezTo>
                  <a:cubicBezTo>
                    <a:pt x="13200" y="21600"/>
                    <a:pt x="10800" y="21032"/>
                    <a:pt x="9200" y="19895"/>
                  </a:cubicBezTo>
                  <a:cubicBezTo>
                    <a:pt x="7600" y="18758"/>
                    <a:pt x="6800" y="17053"/>
                    <a:pt x="8000" y="13784"/>
                  </a:cubicBezTo>
                  <a:cubicBezTo>
                    <a:pt x="9200" y="10516"/>
                    <a:pt x="12400" y="5684"/>
                    <a:pt x="15000" y="3126"/>
                  </a:cubicBezTo>
                  <a:cubicBezTo>
                    <a:pt x="17600" y="568"/>
                    <a:pt x="19600" y="2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120899" y="2038959"/>
              <a:ext cx="34926" cy="9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9636" y="2123"/>
                  </a:moveTo>
                  <a:cubicBezTo>
                    <a:pt x="17018" y="1130"/>
                    <a:pt x="14400" y="137"/>
                    <a:pt x="11782" y="13"/>
                  </a:cubicBezTo>
                  <a:cubicBezTo>
                    <a:pt x="9164" y="-111"/>
                    <a:pt x="6545" y="634"/>
                    <a:pt x="4255" y="2992"/>
                  </a:cubicBezTo>
                  <a:cubicBezTo>
                    <a:pt x="1964" y="5351"/>
                    <a:pt x="0" y="9323"/>
                    <a:pt x="0" y="12427"/>
                  </a:cubicBezTo>
                  <a:cubicBezTo>
                    <a:pt x="0" y="15530"/>
                    <a:pt x="1964" y="17765"/>
                    <a:pt x="5891" y="19130"/>
                  </a:cubicBezTo>
                  <a:cubicBezTo>
                    <a:pt x="9818" y="20496"/>
                    <a:pt x="15709" y="20992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181225" y="2025221"/>
              <a:ext cx="66675" cy="11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6171" y="7173"/>
                  </a:moveTo>
                  <a:cubicBezTo>
                    <a:pt x="4114" y="9923"/>
                    <a:pt x="2057" y="12672"/>
                    <a:pt x="1029" y="14733"/>
                  </a:cubicBezTo>
                  <a:cubicBezTo>
                    <a:pt x="0" y="16795"/>
                    <a:pt x="0" y="18170"/>
                    <a:pt x="0" y="19348"/>
                  </a:cubicBezTo>
                  <a:cubicBezTo>
                    <a:pt x="0" y="20526"/>
                    <a:pt x="0" y="21508"/>
                    <a:pt x="171" y="21508"/>
                  </a:cubicBezTo>
                  <a:cubicBezTo>
                    <a:pt x="343" y="21508"/>
                    <a:pt x="686" y="20526"/>
                    <a:pt x="2057" y="17090"/>
                  </a:cubicBezTo>
                  <a:cubicBezTo>
                    <a:pt x="3429" y="13653"/>
                    <a:pt x="5829" y="7763"/>
                    <a:pt x="7714" y="4326"/>
                  </a:cubicBezTo>
                  <a:cubicBezTo>
                    <a:pt x="9600" y="890"/>
                    <a:pt x="10971" y="-92"/>
                    <a:pt x="11657" y="6"/>
                  </a:cubicBezTo>
                  <a:cubicBezTo>
                    <a:pt x="12343" y="104"/>
                    <a:pt x="12343" y="1283"/>
                    <a:pt x="13886" y="4228"/>
                  </a:cubicBezTo>
                  <a:cubicBezTo>
                    <a:pt x="15429" y="7173"/>
                    <a:pt x="18514" y="11886"/>
                    <a:pt x="21600" y="16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193925" y="2057536"/>
              <a:ext cx="508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270124" y="2000386"/>
              <a:ext cx="325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600" fill="norm" stroke="1" extrusionOk="0">
                  <a:moveTo>
                    <a:pt x="0" y="0"/>
                  </a:moveTo>
                  <a:cubicBezTo>
                    <a:pt x="7855" y="3600"/>
                    <a:pt x="15709" y="7200"/>
                    <a:pt x="18655" y="10487"/>
                  </a:cubicBezTo>
                  <a:cubicBezTo>
                    <a:pt x="21600" y="13774"/>
                    <a:pt x="19636" y="16748"/>
                    <a:pt x="17345" y="18548"/>
                  </a:cubicBezTo>
                  <a:cubicBezTo>
                    <a:pt x="15055" y="20348"/>
                    <a:pt x="12436" y="20974"/>
                    <a:pt x="9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333625" y="2086111"/>
              <a:ext cx="9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409825" y="1979351"/>
              <a:ext cx="39575" cy="13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189" fill="norm" stroke="1" extrusionOk="0">
                  <a:moveTo>
                    <a:pt x="3323" y="14434"/>
                  </a:moveTo>
                  <a:cubicBezTo>
                    <a:pt x="3323" y="17682"/>
                    <a:pt x="3323" y="20930"/>
                    <a:pt x="3046" y="21173"/>
                  </a:cubicBezTo>
                  <a:cubicBezTo>
                    <a:pt x="2769" y="21417"/>
                    <a:pt x="2215" y="18656"/>
                    <a:pt x="2215" y="15002"/>
                  </a:cubicBezTo>
                  <a:cubicBezTo>
                    <a:pt x="2215" y="11348"/>
                    <a:pt x="2769" y="6800"/>
                    <a:pt x="3600" y="4040"/>
                  </a:cubicBezTo>
                  <a:cubicBezTo>
                    <a:pt x="4431" y="1279"/>
                    <a:pt x="5538" y="304"/>
                    <a:pt x="7477" y="61"/>
                  </a:cubicBezTo>
                  <a:cubicBezTo>
                    <a:pt x="9415" y="-183"/>
                    <a:pt x="12185" y="304"/>
                    <a:pt x="15231" y="1522"/>
                  </a:cubicBezTo>
                  <a:cubicBezTo>
                    <a:pt x="18277" y="2740"/>
                    <a:pt x="21600" y="4689"/>
                    <a:pt x="20492" y="6882"/>
                  </a:cubicBezTo>
                  <a:cubicBezTo>
                    <a:pt x="19385" y="9074"/>
                    <a:pt x="13846" y="11510"/>
                    <a:pt x="9692" y="12809"/>
                  </a:cubicBezTo>
                  <a:cubicBezTo>
                    <a:pt x="5538" y="14109"/>
                    <a:pt x="2769" y="14271"/>
                    <a:pt x="0" y="14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438400" y="2028961"/>
              <a:ext cx="66675" cy="9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43"/>
                  </a:moveTo>
                  <a:cubicBezTo>
                    <a:pt x="1029" y="5870"/>
                    <a:pt x="2057" y="4696"/>
                    <a:pt x="3429" y="4343"/>
                  </a:cubicBezTo>
                  <a:cubicBezTo>
                    <a:pt x="4800" y="3991"/>
                    <a:pt x="6514" y="4461"/>
                    <a:pt x="8229" y="6457"/>
                  </a:cubicBezTo>
                  <a:cubicBezTo>
                    <a:pt x="9943" y="8452"/>
                    <a:pt x="11657" y="11974"/>
                    <a:pt x="12686" y="14322"/>
                  </a:cubicBezTo>
                  <a:cubicBezTo>
                    <a:pt x="13714" y="16670"/>
                    <a:pt x="14057" y="17843"/>
                    <a:pt x="13714" y="19017"/>
                  </a:cubicBezTo>
                  <a:cubicBezTo>
                    <a:pt x="13371" y="20191"/>
                    <a:pt x="12343" y="21365"/>
                    <a:pt x="11314" y="21483"/>
                  </a:cubicBezTo>
                  <a:cubicBezTo>
                    <a:pt x="10286" y="21600"/>
                    <a:pt x="9257" y="20661"/>
                    <a:pt x="8914" y="18196"/>
                  </a:cubicBezTo>
                  <a:cubicBezTo>
                    <a:pt x="8571" y="15730"/>
                    <a:pt x="8914" y="11739"/>
                    <a:pt x="11143" y="8452"/>
                  </a:cubicBezTo>
                  <a:cubicBezTo>
                    <a:pt x="13371" y="5165"/>
                    <a:pt x="17486" y="25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510773" y="1999435"/>
              <a:ext cx="48278" cy="11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84" fill="norm" stroke="1" extrusionOk="0">
                  <a:moveTo>
                    <a:pt x="20964" y="2533"/>
                  </a:moveTo>
                  <a:cubicBezTo>
                    <a:pt x="19585" y="1551"/>
                    <a:pt x="18207" y="569"/>
                    <a:pt x="16138" y="177"/>
                  </a:cubicBezTo>
                  <a:cubicBezTo>
                    <a:pt x="14070" y="-216"/>
                    <a:pt x="11313" y="-20"/>
                    <a:pt x="8326" y="1453"/>
                  </a:cubicBezTo>
                  <a:cubicBezTo>
                    <a:pt x="5338" y="2926"/>
                    <a:pt x="2121" y="5675"/>
                    <a:pt x="743" y="8522"/>
                  </a:cubicBezTo>
                  <a:cubicBezTo>
                    <a:pt x="-636" y="11369"/>
                    <a:pt x="-176" y="14315"/>
                    <a:pt x="2811" y="16475"/>
                  </a:cubicBezTo>
                  <a:cubicBezTo>
                    <a:pt x="5798" y="18635"/>
                    <a:pt x="11313" y="20009"/>
                    <a:pt x="16828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587015" y="1982095"/>
              <a:ext cx="44204" cy="13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27" fill="norm" stroke="1" extrusionOk="0">
                  <a:moveTo>
                    <a:pt x="9331" y="6049"/>
                  </a:moveTo>
                  <a:cubicBezTo>
                    <a:pt x="6820" y="6220"/>
                    <a:pt x="4308" y="6392"/>
                    <a:pt x="2550" y="8192"/>
                  </a:cubicBezTo>
                  <a:cubicBezTo>
                    <a:pt x="792" y="9992"/>
                    <a:pt x="-213" y="13420"/>
                    <a:pt x="38" y="15820"/>
                  </a:cubicBezTo>
                  <a:cubicBezTo>
                    <a:pt x="289" y="18220"/>
                    <a:pt x="1796" y="19592"/>
                    <a:pt x="2550" y="19763"/>
                  </a:cubicBezTo>
                  <a:cubicBezTo>
                    <a:pt x="3303" y="19935"/>
                    <a:pt x="3303" y="18906"/>
                    <a:pt x="3303" y="16077"/>
                  </a:cubicBezTo>
                  <a:cubicBezTo>
                    <a:pt x="3303" y="13249"/>
                    <a:pt x="3303" y="8620"/>
                    <a:pt x="3554" y="5706"/>
                  </a:cubicBezTo>
                  <a:cubicBezTo>
                    <a:pt x="3806" y="2792"/>
                    <a:pt x="4308" y="1592"/>
                    <a:pt x="5815" y="820"/>
                  </a:cubicBezTo>
                  <a:cubicBezTo>
                    <a:pt x="7322" y="49"/>
                    <a:pt x="9834" y="-294"/>
                    <a:pt x="12596" y="306"/>
                  </a:cubicBezTo>
                  <a:cubicBezTo>
                    <a:pt x="15359" y="906"/>
                    <a:pt x="18373" y="2449"/>
                    <a:pt x="19880" y="3649"/>
                  </a:cubicBezTo>
                  <a:cubicBezTo>
                    <a:pt x="21387" y="4849"/>
                    <a:pt x="21387" y="5706"/>
                    <a:pt x="19629" y="6563"/>
                  </a:cubicBezTo>
                  <a:cubicBezTo>
                    <a:pt x="17871" y="7420"/>
                    <a:pt x="14354" y="8277"/>
                    <a:pt x="13601" y="9049"/>
                  </a:cubicBezTo>
                  <a:cubicBezTo>
                    <a:pt x="12847" y="9820"/>
                    <a:pt x="14857" y="10506"/>
                    <a:pt x="16364" y="11792"/>
                  </a:cubicBezTo>
                  <a:cubicBezTo>
                    <a:pt x="17871" y="13077"/>
                    <a:pt x="18875" y="14963"/>
                    <a:pt x="19127" y="16335"/>
                  </a:cubicBezTo>
                  <a:cubicBezTo>
                    <a:pt x="19378" y="17706"/>
                    <a:pt x="18875" y="18563"/>
                    <a:pt x="16866" y="19420"/>
                  </a:cubicBezTo>
                  <a:cubicBezTo>
                    <a:pt x="14857" y="20277"/>
                    <a:pt x="11340" y="21135"/>
                    <a:pt x="8829" y="21220"/>
                  </a:cubicBezTo>
                  <a:cubicBezTo>
                    <a:pt x="6317" y="21306"/>
                    <a:pt x="4810" y="20620"/>
                    <a:pt x="3303" y="19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644775" y="1949586"/>
              <a:ext cx="4013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1580" y="0"/>
                  </a:moveTo>
                  <a:cubicBezTo>
                    <a:pt x="5795" y="1490"/>
                    <a:pt x="10010" y="2979"/>
                    <a:pt x="13961" y="5400"/>
                  </a:cubicBezTo>
                  <a:cubicBezTo>
                    <a:pt x="17912" y="7821"/>
                    <a:pt x="21600" y="11172"/>
                    <a:pt x="19229" y="14028"/>
                  </a:cubicBezTo>
                  <a:cubicBezTo>
                    <a:pt x="16859" y="16883"/>
                    <a:pt x="8429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711450" y="207341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777843" y="1934769"/>
              <a:ext cx="50609" cy="17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94" fill="norm" stroke="1" extrusionOk="0">
                  <a:moveTo>
                    <a:pt x="4084" y="11258"/>
                  </a:moveTo>
                  <a:cubicBezTo>
                    <a:pt x="4084" y="14269"/>
                    <a:pt x="4084" y="17280"/>
                    <a:pt x="3643" y="19113"/>
                  </a:cubicBezTo>
                  <a:cubicBezTo>
                    <a:pt x="3203" y="20945"/>
                    <a:pt x="2321" y="21600"/>
                    <a:pt x="1439" y="21338"/>
                  </a:cubicBezTo>
                  <a:cubicBezTo>
                    <a:pt x="558" y="21076"/>
                    <a:pt x="-324" y="19898"/>
                    <a:pt x="117" y="17215"/>
                  </a:cubicBezTo>
                  <a:cubicBezTo>
                    <a:pt x="558" y="14531"/>
                    <a:pt x="2321" y="10342"/>
                    <a:pt x="4084" y="7396"/>
                  </a:cubicBezTo>
                  <a:cubicBezTo>
                    <a:pt x="5847" y="4451"/>
                    <a:pt x="7611" y="2749"/>
                    <a:pt x="9154" y="1636"/>
                  </a:cubicBezTo>
                  <a:cubicBezTo>
                    <a:pt x="10696" y="524"/>
                    <a:pt x="12019" y="0"/>
                    <a:pt x="13341" y="0"/>
                  </a:cubicBezTo>
                  <a:cubicBezTo>
                    <a:pt x="14664" y="0"/>
                    <a:pt x="15986" y="524"/>
                    <a:pt x="17529" y="1571"/>
                  </a:cubicBezTo>
                  <a:cubicBezTo>
                    <a:pt x="19072" y="2618"/>
                    <a:pt x="20835" y="4189"/>
                    <a:pt x="21056" y="5695"/>
                  </a:cubicBezTo>
                  <a:cubicBezTo>
                    <a:pt x="21276" y="7200"/>
                    <a:pt x="19954" y="8640"/>
                    <a:pt x="16427" y="9491"/>
                  </a:cubicBezTo>
                  <a:cubicBezTo>
                    <a:pt x="12900" y="10342"/>
                    <a:pt x="7170" y="10604"/>
                    <a:pt x="1439" y="1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797175" y="2019436"/>
              <a:ext cx="60325" cy="7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4765"/>
                  </a:moveTo>
                  <a:cubicBezTo>
                    <a:pt x="1137" y="3494"/>
                    <a:pt x="2274" y="2224"/>
                    <a:pt x="4168" y="1429"/>
                  </a:cubicBezTo>
                  <a:cubicBezTo>
                    <a:pt x="6063" y="635"/>
                    <a:pt x="8716" y="318"/>
                    <a:pt x="10611" y="3176"/>
                  </a:cubicBezTo>
                  <a:cubicBezTo>
                    <a:pt x="12505" y="6035"/>
                    <a:pt x="13642" y="12071"/>
                    <a:pt x="13832" y="15882"/>
                  </a:cubicBezTo>
                  <a:cubicBezTo>
                    <a:pt x="14021" y="19694"/>
                    <a:pt x="13263" y="21282"/>
                    <a:pt x="12126" y="21441"/>
                  </a:cubicBezTo>
                  <a:cubicBezTo>
                    <a:pt x="10989" y="21600"/>
                    <a:pt x="9474" y="20329"/>
                    <a:pt x="9095" y="17788"/>
                  </a:cubicBezTo>
                  <a:cubicBezTo>
                    <a:pt x="8716" y="15247"/>
                    <a:pt x="9474" y="11435"/>
                    <a:pt x="11747" y="8259"/>
                  </a:cubicBezTo>
                  <a:cubicBezTo>
                    <a:pt x="14021" y="5082"/>
                    <a:pt x="17811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882047" y="1962649"/>
              <a:ext cx="73878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64" fill="norm" stroke="1" extrusionOk="0">
                  <a:moveTo>
                    <a:pt x="21237" y="1054"/>
                  </a:moveTo>
                  <a:cubicBezTo>
                    <a:pt x="19716" y="309"/>
                    <a:pt x="18195" y="-436"/>
                    <a:pt x="15000" y="309"/>
                  </a:cubicBezTo>
                  <a:cubicBezTo>
                    <a:pt x="11806" y="1054"/>
                    <a:pt x="6938" y="3288"/>
                    <a:pt x="3896" y="5988"/>
                  </a:cubicBezTo>
                  <a:cubicBezTo>
                    <a:pt x="854" y="8688"/>
                    <a:pt x="-363" y="11854"/>
                    <a:pt x="93" y="14274"/>
                  </a:cubicBezTo>
                  <a:cubicBezTo>
                    <a:pt x="550" y="16695"/>
                    <a:pt x="2679" y="18371"/>
                    <a:pt x="5569" y="19395"/>
                  </a:cubicBezTo>
                  <a:cubicBezTo>
                    <a:pt x="8460" y="20419"/>
                    <a:pt x="12110" y="20792"/>
                    <a:pt x="15761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962230" y="1987549"/>
              <a:ext cx="98471" cy="7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991" fill="norm" stroke="1" extrusionOk="0">
                  <a:moveTo>
                    <a:pt x="13509" y="2817"/>
                  </a:moveTo>
                  <a:cubicBezTo>
                    <a:pt x="12159" y="1274"/>
                    <a:pt x="10809" y="-269"/>
                    <a:pt x="8671" y="40"/>
                  </a:cubicBezTo>
                  <a:cubicBezTo>
                    <a:pt x="6534" y="348"/>
                    <a:pt x="3609" y="2508"/>
                    <a:pt x="1809" y="5594"/>
                  </a:cubicBezTo>
                  <a:cubicBezTo>
                    <a:pt x="9" y="8680"/>
                    <a:pt x="-666" y="12691"/>
                    <a:pt x="796" y="15622"/>
                  </a:cubicBezTo>
                  <a:cubicBezTo>
                    <a:pt x="2259" y="18554"/>
                    <a:pt x="5859" y="20405"/>
                    <a:pt x="9571" y="20868"/>
                  </a:cubicBezTo>
                  <a:cubicBezTo>
                    <a:pt x="13284" y="21331"/>
                    <a:pt x="17109" y="20405"/>
                    <a:pt x="20934" y="1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028950" y="1974986"/>
              <a:ext cx="530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15894" y="0"/>
                  </a:moveTo>
                  <a:cubicBezTo>
                    <a:pt x="18747" y="4050"/>
                    <a:pt x="21600" y="8100"/>
                    <a:pt x="19970" y="11550"/>
                  </a:cubicBezTo>
                  <a:cubicBezTo>
                    <a:pt x="18340" y="15000"/>
                    <a:pt x="12226" y="17850"/>
                    <a:pt x="8151" y="19425"/>
                  </a:cubicBezTo>
                  <a:cubicBezTo>
                    <a:pt x="4075" y="21000"/>
                    <a:pt x="2038" y="21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17575" y="538547"/>
              <a:ext cx="1727200" cy="27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106" y="20866"/>
                    <a:pt x="212" y="20193"/>
                    <a:pt x="476" y="19605"/>
                  </a:cubicBezTo>
                  <a:cubicBezTo>
                    <a:pt x="741" y="19017"/>
                    <a:pt x="1165" y="18512"/>
                    <a:pt x="1621" y="18092"/>
                  </a:cubicBezTo>
                  <a:cubicBezTo>
                    <a:pt x="2078" y="17672"/>
                    <a:pt x="2568" y="17336"/>
                    <a:pt x="3057" y="17042"/>
                  </a:cubicBezTo>
                  <a:cubicBezTo>
                    <a:pt x="3547" y="16747"/>
                    <a:pt x="4037" y="16495"/>
                    <a:pt x="4566" y="16159"/>
                  </a:cubicBezTo>
                  <a:cubicBezTo>
                    <a:pt x="5096" y="15823"/>
                    <a:pt x="5665" y="15403"/>
                    <a:pt x="6174" y="15066"/>
                  </a:cubicBezTo>
                  <a:cubicBezTo>
                    <a:pt x="6684" y="14730"/>
                    <a:pt x="7134" y="14478"/>
                    <a:pt x="7597" y="14142"/>
                  </a:cubicBezTo>
                  <a:cubicBezTo>
                    <a:pt x="8060" y="13806"/>
                    <a:pt x="8537" y="13385"/>
                    <a:pt x="9033" y="12923"/>
                  </a:cubicBezTo>
                  <a:cubicBezTo>
                    <a:pt x="9529" y="12461"/>
                    <a:pt x="10046" y="11957"/>
                    <a:pt x="10549" y="11410"/>
                  </a:cubicBezTo>
                  <a:cubicBezTo>
                    <a:pt x="11051" y="10864"/>
                    <a:pt x="11541" y="10276"/>
                    <a:pt x="12031" y="9729"/>
                  </a:cubicBezTo>
                  <a:cubicBezTo>
                    <a:pt x="12521" y="9183"/>
                    <a:pt x="13010" y="8679"/>
                    <a:pt x="13487" y="8133"/>
                  </a:cubicBezTo>
                  <a:cubicBezTo>
                    <a:pt x="13963" y="7586"/>
                    <a:pt x="14426" y="6998"/>
                    <a:pt x="14943" y="6368"/>
                  </a:cubicBezTo>
                  <a:cubicBezTo>
                    <a:pt x="15459" y="5737"/>
                    <a:pt x="16028" y="5065"/>
                    <a:pt x="16577" y="4434"/>
                  </a:cubicBezTo>
                  <a:cubicBezTo>
                    <a:pt x="17126" y="3804"/>
                    <a:pt x="17656" y="3216"/>
                    <a:pt x="18199" y="2627"/>
                  </a:cubicBezTo>
                  <a:cubicBezTo>
                    <a:pt x="18741" y="2039"/>
                    <a:pt x="19297" y="1451"/>
                    <a:pt x="19820" y="989"/>
                  </a:cubicBezTo>
                  <a:cubicBezTo>
                    <a:pt x="20343" y="526"/>
                    <a:pt x="20832" y="190"/>
                    <a:pt x="21124" y="64"/>
                  </a:cubicBezTo>
                  <a:cubicBezTo>
                    <a:pt x="21415" y="-62"/>
                    <a:pt x="21507" y="22"/>
                    <a:pt x="21600" y="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717670" y="184286"/>
              <a:ext cx="1779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3083" y="21600"/>
                  </a:moveTo>
                  <a:cubicBezTo>
                    <a:pt x="4106" y="20822"/>
                    <a:pt x="5128" y="20043"/>
                    <a:pt x="5767" y="18389"/>
                  </a:cubicBezTo>
                  <a:cubicBezTo>
                    <a:pt x="6406" y="16735"/>
                    <a:pt x="6662" y="14205"/>
                    <a:pt x="5959" y="12114"/>
                  </a:cubicBezTo>
                  <a:cubicBezTo>
                    <a:pt x="5256" y="10022"/>
                    <a:pt x="3595" y="8368"/>
                    <a:pt x="2316" y="7395"/>
                  </a:cubicBezTo>
                  <a:cubicBezTo>
                    <a:pt x="1038" y="6422"/>
                    <a:pt x="144" y="6130"/>
                    <a:pt x="16" y="5838"/>
                  </a:cubicBezTo>
                  <a:cubicBezTo>
                    <a:pt x="-112" y="5546"/>
                    <a:pt x="527" y="5254"/>
                    <a:pt x="2636" y="4476"/>
                  </a:cubicBezTo>
                  <a:cubicBezTo>
                    <a:pt x="4745" y="3697"/>
                    <a:pt x="8324" y="2432"/>
                    <a:pt x="11710" y="1605"/>
                  </a:cubicBezTo>
                  <a:cubicBezTo>
                    <a:pt x="15097" y="778"/>
                    <a:pt x="18293" y="389"/>
                    <a:pt x="214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832099" y="140894"/>
              <a:ext cx="84268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0" y="1452"/>
                  </a:moveTo>
                  <a:cubicBezTo>
                    <a:pt x="1041" y="726"/>
                    <a:pt x="2082" y="0"/>
                    <a:pt x="5075" y="0"/>
                  </a:cubicBezTo>
                  <a:cubicBezTo>
                    <a:pt x="8067" y="0"/>
                    <a:pt x="13012" y="726"/>
                    <a:pt x="16395" y="1724"/>
                  </a:cubicBezTo>
                  <a:cubicBezTo>
                    <a:pt x="19778" y="2723"/>
                    <a:pt x="21600" y="3993"/>
                    <a:pt x="20299" y="6988"/>
                  </a:cubicBezTo>
                  <a:cubicBezTo>
                    <a:pt x="18998" y="9983"/>
                    <a:pt x="14573" y="14703"/>
                    <a:pt x="11971" y="17425"/>
                  </a:cubicBezTo>
                  <a:cubicBezTo>
                    <a:pt x="9369" y="20148"/>
                    <a:pt x="8588" y="20874"/>
                    <a:pt x="78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076575" y="32749"/>
              <a:ext cx="46467" cy="18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2" fill="norm" stroke="1" extrusionOk="0">
                  <a:moveTo>
                    <a:pt x="1409" y="11422"/>
                  </a:moveTo>
                  <a:cubicBezTo>
                    <a:pt x="2348" y="14302"/>
                    <a:pt x="3287" y="17182"/>
                    <a:pt x="3991" y="18982"/>
                  </a:cubicBezTo>
                  <a:cubicBezTo>
                    <a:pt x="4696" y="20782"/>
                    <a:pt x="5165" y="21502"/>
                    <a:pt x="5400" y="21502"/>
                  </a:cubicBezTo>
                  <a:cubicBezTo>
                    <a:pt x="5635" y="21502"/>
                    <a:pt x="5635" y="20782"/>
                    <a:pt x="4930" y="18382"/>
                  </a:cubicBezTo>
                  <a:cubicBezTo>
                    <a:pt x="4226" y="15982"/>
                    <a:pt x="2817" y="11902"/>
                    <a:pt x="2583" y="8782"/>
                  </a:cubicBezTo>
                  <a:cubicBezTo>
                    <a:pt x="2348" y="5662"/>
                    <a:pt x="3287" y="3502"/>
                    <a:pt x="4696" y="2122"/>
                  </a:cubicBezTo>
                  <a:cubicBezTo>
                    <a:pt x="6104" y="742"/>
                    <a:pt x="7983" y="142"/>
                    <a:pt x="10096" y="22"/>
                  </a:cubicBezTo>
                  <a:cubicBezTo>
                    <a:pt x="12209" y="-98"/>
                    <a:pt x="14557" y="262"/>
                    <a:pt x="16904" y="1282"/>
                  </a:cubicBezTo>
                  <a:cubicBezTo>
                    <a:pt x="19252" y="2302"/>
                    <a:pt x="21600" y="3982"/>
                    <a:pt x="20191" y="5482"/>
                  </a:cubicBezTo>
                  <a:cubicBezTo>
                    <a:pt x="18783" y="6982"/>
                    <a:pt x="13617" y="8302"/>
                    <a:pt x="9626" y="9022"/>
                  </a:cubicBezTo>
                  <a:cubicBezTo>
                    <a:pt x="5635" y="9742"/>
                    <a:pt x="2817" y="9862"/>
                    <a:pt x="0" y="9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127375" y="108086"/>
              <a:ext cx="60325" cy="7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705"/>
                  </a:moveTo>
                  <a:cubicBezTo>
                    <a:pt x="2274" y="3979"/>
                    <a:pt x="4547" y="6253"/>
                    <a:pt x="7011" y="8953"/>
                  </a:cubicBezTo>
                  <a:cubicBezTo>
                    <a:pt x="9474" y="11653"/>
                    <a:pt x="12126" y="14779"/>
                    <a:pt x="13453" y="17053"/>
                  </a:cubicBezTo>
                  <a:cubicBezTo>
                    <a:pt x="14779" y="19326"/>
                    <a:pt x="14779" y="20747"/>
                    <a:pt x="13832" y="21174"/>
                  </a:cubicBezTo>
                  <a:cubicBezTo>
                    <a:pt x="12884" y="21600"/>
                    <a:pt x="10989" y="21032"/>
                    <a:pt x="9095" y="19326"/>
                  </a:cubicBezTo>
                  <a:cubicBezTo>
                    <a:pt x="7200" y="17621"/>
                    <a:pt x="5305" y="14779"/>
                    <a:pt x="4926" y="12079"/>
                  </a:cubicBezTo>
                  <a:cubicBezTo>
                    <a:pt x="4547" y="9379"/>
                    <a:pt x="5684" y="6821"/>
                    <a:pt x="8716" y="4832"/>
                  </a:cubicBezTo>
                  <a:cubicBezTo>
                    <a:pt x="11747" y="2842"/>
                    <a:pt x="16674" y="14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214877" y="55985"/>
              <a:ext cx="58548" cy="1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19" fill="norm" stroke="1" extrusionOk="0">
                  <a:moveTo>
                    <a:pt x="19827" y="3403"/>
                  </a:moveTo>
                  <a:cubicBezTo>
                    <a:pt x="18690" y="2355"/>
                    <a:pt x="17553" y="1306"/>
                    <a:pt x="16038" y="572"/>
                  </a:cubicBezTo>
                  <a:cubicBezTo>
                    <a:pt x="14522" y="-162"/>
                    <a:pt x="12627" y="-581"/>
                    <a:pt x="9785" y="1831"/>
                  </a:cubicBezTo>
                  <a:cubicBezTo>
                    <a:pt x="6943" y="4242"/>
                    <a:pt x="3153" y="9485"/>
                    <a:pt x="1259" y="12736"/>
                  </a:cubicBezTo>
                  <a:cubicBezTo>
                    <a:pt x="-636" y="15986"/>
                    <a:pt x="-636" y="17244"/>
                    <a:pt x="2964" y="18293"/>
                  </a:cubicBezTo>
                  <a:cubicBezTo>
                    <a:pt x="6564" y="19341"/>
                    <a:pt x="13764" y="20180"/>
                    <a:pt x="20964" y="21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306632" y="48708"/>
              <a:ext cx="58869" cy="12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86" fill="norm" stroke="1" extrusionOk="0">
                  <a:moveTo>
                    <a:pt x="5254" y="7219"/>
                  </a:moveTo>
                  <a:cubicBezTo>
                    <a:pt x="4097" y="10028"/>
                    <a:pt x="2940" y="12838"/>
                    <a:pt x="2361" y="14682"/>
                  </a:cubicBezTo>
                  <a:cubicBezTo>
                    <a:pt x="1783" y="16526"/>
                    <a:pt x="1783" y="17404"/>
                    <a:pt x="1397" y="18545"/>
                  </a:cubicBezTo>
                  <a:cubicBezTo>
                    <a:pt x="1011" y="19687"/>
                    <a:pt x="240" y="21092"/>
                    <a:pt x="47" y="21267"/>
                  </a:cubicBezTo>
                  <a:cubicBezTo>
                    <a:pt x="-146" y="21443"/>
                    <a:pt x="240" y="20389"/>
                    <a:pt x="1397" y="16965"/>
                  </a:cubicBezTo>
                  <a:cubicBezTo>
                    <a:pt x="2554" y="13541"/>
                    <a:pt x="4483" y="7745"/>
                    <a:pt x="6025" y="4321"/>
                  </a:cubicBezTo>
                  <a:cubicBezTo>
                    <a:pt x="7568" y="897"/>
                    <a:pt x="8725" y="-157"/>
                    <a:pt x="9497" y="19"/>
                  </a:cubicBezTo>
                  <a:cubicBezTo>
                    <a:pt x="10268" y="194"/>
                    <a:pt x="10654" y="1599"/>
                    <a:pt x="12583" y="4584"/>
                  </a:cubicBezTo>
                  <a:cubicBezTo>
                    <a:pt x="14511" y="7570"/>
                    <a:pt x="17983" y="12136"/>
                    <a:pt x="21454" y="16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305175" y="85861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380763" y="35061"/>
              <a:ext cx="10137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1178"/>
                    <a:pt x="1248" y="2356"/>
                    <a:pt x="168" y="5433"/>
                  </a:cubicBezTo>
                  <a:cubicBezTo>
                    <a:pt x="-912" y="8509"/>
                    <a:pt x="3408" y="13484"/>
                    <a:pt x="7728" y="16495"/>
                  </a:cubicBezTo>
                  <a:cubicBezTo>
                    <a:pt x="12048" y="19505"/>
                    <a:pt x="16368" y="20553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416300" y="38803"/>
              <a:ext cx="37629" cy="11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96" fill="norm" stroke="1" extrusionOk="0">
                  <a:moveTo>
                    <a:pt x="1800" y="7227"/>
                  </a:moveTo>
                  <a:cubicBezTo>
                    <a:pt x="1200" y="9468"/>
                    <a:pt x="600" y="11710"/>
                    <a:pt x="600" y="14053"/>
                  </a:cubicBezTo>
                  <a:cubicBezTo>
                    <a:pt x="600" y="16396"/>
                    <a:pt x="1200" y="18842"/>
                    <a:pt x="1200" y="19555"/>
                  </a:cubicBezTo>
                  <a:cubicBezTo>
                    <a:pt x="1200" y="20268"/>
                    <a:pt x="600" y="19249"/>
                    <a:pt x="300" y="16396"/>
                  </a:cubicBezTo>
                  <a:cubicBezTo>
                    <a:pt x="0" y="13544"/>
                    <a:pt x="0" y="8857"/>
                    <a:pt x="1500" y="5698"/>
                  </a:cubicBezTo>
                  <a:cubicBezTo>
                    <a:pt x="3000" y="2540"/>
                    <a:pt x="6000" y="910"/>
                    <a:pt x="9000" y="298"/>
                  </a:cubicBezTo>
                  <a:cubicBezTo>
                    <a:pt x="12000" y="-313"/>
                    <a:pt x="15000" y="95"/>
                    <a:pt x="16500" y="808"/>
                  </a:cubicBezTo>
                  <a:cubicBezTo>
                    <a:pt x="18000" y="1521"/>
                    <a:pt x="18000" y="2540"/>
                    <a:pt x="17700" y="4068"/>
                  </a:cubicBezTo>
                  <a:cubicBezTo>
                    <a:pt x="17400" y="5596"/>
                    <a:pt x="16800" y="7634"/>
                    <a:pt x="17700" y="9061"/>
                  </a:cubicBezTo>
                  <a:cubicBezTo>
                    <a:pt x="18600" y="10487"/>
                    <a:pt x="21000" y="11302"/>
                    <a:pt x="21300" y="12932"/>
                  </a:cubicBezTo>
                  <a:cubicBezTo>
                    <a:pt x="21600" y="14562"/>
                    <a:pt x="19800" y="17008"/>
                    <a:pt x="17400" y="18638"/>
                  </a:cubicBezTo>
                  <a:cubicBezTo>
                    <a:pt x="15000" y="20268"/>
                    <a:pt x="12000" y="21083"/>
                    <a:pt x="9000" y="21185"/>
                  </a:cubicBezTo>
                  <a:cubicBezTo>
                    <a:pt x="6000" y="21287"/>
                    <a:pt x="3000" y="20676"/>
                    <a:pt x="0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467100" y="16482"/>
              <a:ext cx="34984" cy="14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532" fill="norm" stroke="1" extrusionOk="0">
                  <a:moveTo>
                    <a:pt x="0" y="851"/>
                  </a:moveTo>
                  <a:cubicBezTo>
                    <a:pt x="3703" y="392"/>
                    <a:pt x="7406" y="-68"/>
                    <a:pt x="10183" y="9"/>
                  </a:cubicBezTo>
                  <a:cubicBezTo>
                    <a:pt x="12960" y="85"/>
                    <a:pt x="14811" y="698"/>
                    <a:pt x="16971" y="3226"/>
                  </a:cubicBezTo>
                  <a:cubicBezTo>
                    <a:pt x="19131" y="5753"/>
                    <a:pt x="21600" y="10196"/>
                    <a:pt x="19749" y="13566"/>
                  </a:cubicBezTo>
                  <a:cubicBezTo>
                    <a:pt x="17897" y="16936"/>
                    <a:pt x="11726" y="19234"/>
                    <a:pt x="5554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527425" y="62413"/>
              <a:ext cx="53975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271" y="4868"/>
                    <a:pt x="2541" y="-1303"/>
                    <a:pt x="6141" y="240"/>
                  </a:cubicBezTo>
                  <a:cubicBezTo>
                    <a:pt x="9741" y="1783"/>
                    <a:pt x="15671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540125" y="104911"/>
              <a:ext cx="5397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625850" y="-1"/>
              <a:ext cx="41275" cy="10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2" fill="norm" stroke="1" extrusionOk="0">
                  <a:moveTo>
                    <a:pt x="3323" y="14143"/>
                  </a:moveTo>
                  <a:cubicBezTo>
                    <a:pt x="2215" y="17778"/>
                    <a:pt x="1108" y="21414"/>
                    <a:pt x="1938" y="19917"/>
                  </a:cubicBezTo>
                  <a:cubicBezTo>
                    <a:pt x="2769" y="18420"/>
                    <a:pt x="5538" y="11790"/>
                    <a:pt x="7477" y="7941"/>
                  </a:cubicBezTo>
                  <a:cubicBezTo>
                    <a:pt x="9415" y="4091"/>
                    <a:pt x="10523" y="3022"/>
                    <a:pt x="12185" y="1953"/>
                  </a:cubicBezTo>
                  <a:cubicBezTo>
                    <a:pt x="13846" y="883"/>
                    <a:pt x="16062" y="-186"/>
                    <a:pt x="18000" y="28"/>
                  </a:cubicBezTo>
                  <a:cubicBezTo>
                    <a:pt x="19938" y="242"/>
                    <a:pt x="21600" y="1739"/>
                    <a:pt x="21600" y="3770"/>
                  </a:cubicBezTo>
                  <a:cubicBezTo>
                    <a:pt x="21600" y="5802"/>
                    <a:pt x="19938" y="8368"/>
                    <a:pt x="16062" y="10186"/>
                  </a:cubicBezTo>
                  <a:cubicBezTo>
                    <a:pt x="12185" y="12004"/>
                    <a:pt x="6092" y="13073"/>
                    <a:pt x="0" y="14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679825" y="31886"/>
              <a:ext cx="57150" cy="1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718"/>
                  </a:moveTo>
                  <a:cubicBezTo>
                    <a:pt x="3200" y="8259"/>
                    <a:pt x="6400" y="10800"/>
                    <a:pt x="8000" y="13235"/>
                  </a:cubicBezTo>
                  <a:cubicBezTo>
                    <a:pt x="9600" y="15671"/>
                    <a:pt x="9600" y="18000"/>
                    <a:pt x="8600" y="19482"/>
                  </a:cubicBezTo>
                  <a:cubicBezTo>
                    <a:pt x="7600" y="20965"/>
                    <a:pt x="5600" y="21600"/>
                    <a:pt x="4000" y="21494"/>
                  </a:cubicBezTo>
                  <a:cubicBezTo>
                    <a:pt x="2400" y="21388"/>
                    <a:pt x="1200" y="20541"/>
                    <a:pt x="1600" y="18106"/>
                  </a:cubicBezTo>
                  <a:cubicBezTo>
                    <a:pt x="2000" y="15671"/>
                    <a:pt x="4000" y="11647"/>
                    <a:pt x="7600" y="8365"/>
                  </a:cubicBezTo>
                  <a:cubicBezTo>
                    <a:pt x="11200" y="5082"/>
                    <a:pt x="16400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726523" y="17190"/>
              <a:ext cx="67602" cy="10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14" fill="norm" stroke="1" extrusionOk="0">
                  <a:moveTo>
                    <a:pt x="21226" y="388"/>
                  </a:moveTo>
                  <a:cubicBezTo>
                    <a:pt x="19564" y="-24"/>
                    <a:pt x="17903" y="-435"/>
                    <a:pt x="14414" y="1005"/>
                  </a:cubicBezTo>
                  <a:cubicBezTo>
                    <a:pt x="10924" y="2445"/>
                    <a:pt x="5608" y="5736"/>
                    <a:pt x="2783" y="9028"/>
                  </a:cubicBezTo>
                  <a:cubicBezTo>
                    <a:pt x="-42" y="12319"/>
                    <a:pt x="-374" y="15611"/>
                    <a:pt x="291" y="17668"/>
                  </a:cubicBezTo>
                  <a:cubicBezTo>
                    <a:pt x="955" y="19725"/>
                    <a:pt x="2617" y="20548"/>
                    <a:pt x="5109" y="20856"/>
                  </a:cubicBezTo>
                  <a:cubicBezTo>
                    <a:pt x="7601" y="21165"/>
                    <a:pt x="10924" y="20959"/>
                    <a:pt x="14248" y="20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788080" y="23419"/>
              <a:ext cx="53670" cy="10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5" fill="norm" stroke="1" extrusionOk="0">
                  <a:moveTo>
                    <a:pt x="18937" y="1800"/>
                  </a:moveTo>
                  <a:cubicBezTo>
                    <a:pt x="17666" y="900"/>
                    <a:pt x="16396" y="0"/>
                    <a:pt x="15125" y="0"/>
                  </a:cubicBezTo>
                  <a:cubicBezTo>
                    <a:pt x="13854" y="0"/>
                    <a:pt x="12584" y="900"/>
                    <a:pt x="10254" y="4162"/>
                  </a:cubicBezTo>
                  <a:cubicBezTo>
                    <a:pt x="7925" y="7425"/>
                    <a:pt x="4537" y="13050"/>
                    <a:pt x="2631" y="16538"/>
                  </a:cubicBezTo>
                  <a:cubicBezTo>
                    <a:pt x="725" y="20025"/>
                    <a:pt x="302" y="21375"/>
                    <a:pt x="90" y="21488"/>
                  </a:cubicBezTo>
                  <a:cubicBezTo>
                    <a:pt x="-122" y="21600"/>
                    <a:pt x="-122" y="20475"/>
                    <a:pt x="1996" y="17100"/>
                  </a:cubicBezTo>
                  <a:cubicBezTo>
                    <a:pt x="4113" y="13725"/>
                    <a:pt x="8349" y="8100"/>
                    <a:pt x="11102" y="4837"/>
                  </a:cubicBezTo>
                  <a:cubicBezTo>
                    <a:pt x="13854" y="1575"/>
                    <a:pt x="15125" y="675"/>
                    <a:pt x="16396" y="787"/>
                  </a:cubicBezTo>
                  <a:cubicBezTo>
                    <a:pt x="17666" y="900"/>
                    <a:pt x="18937" y="2025"/>
                    <a:pt x="19572" y="4950"/>
                  </a:cubicBezTo>
                  <a:cubicBezTo>
                    <a:pt x="20207" y="7875"/>
                    <a:pt x="20207" y="12600"/>
                    <a:pt x="20419" y="15525"/>
                  </a:cubicBezTo>
                  <a:cubicBezTo>
                    <a:pt x="20631" y="18450"/>
                    <a:pt x="21054" y="19575"/>
                    <a:pt x="21478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810000" y="73161"/>
              <a:ext cx="476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848100" y="16011"/>
              <a:ext cx="539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680"/>
                    <a:pt x="17365" y="9360"/>
                    <a:pt x="13765" y="12960"/>
                  </a:cubicBezTo>
                  <a:cubicBezTo>
                    <a:pt x="10165" y="16560"/>
                    <a:pt x="5082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619500" y="69986"/>
              <a:ext cx="2175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4400" y="1385"/>
                  </a:cubicBezTo>
                  <a:cubicBezTo>
                    <a:pt x="18514" y="2769"/>
                    <a:pt x="21600" y="5538"/>
                    <a:pt x="21086" y="9138"/>
                  </a:cubicBezTo>
                  <a:cubicBezTo>
                    <a:pt x="20571" y="12738"/>
                    <a:pt x="16457" y="17169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52795" y="1864919"/>
              <a:ext cx="2798139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802" y="21600"/>
                  </a:moveTo>
                  <a:cubicBezTo>
                    <a:pt x="2990" y="21475"/>
                    <a:pt x="3178" y="21350"/>
                    <a:pt x="3435" y="21266"/>
                  </a:cubicBezTo>
                  <a:cubicBezTo>
                    <a:pt x="3692" y="21183"/>
                    <a:pt x="4019" y="21141"/>
                    <a:pt x="4329" y="21120"/>
                  </a:cubicBezTo>
                  <a:cubicBezTo>
                    <a:pt x="4640" y="21100"/>
                    <a:pt x="4934" y="21100"/>
                    <a:pt x="5236" y="21079"/>
                  </a:cubicBezTo>
                  <a:cubicBezTo>
                    <a:pt x="5538" y="21058"/>
                    <a:pt x="5848" y="21016"/>
                    <a:pt x="6171" y="20954"/>
                  </a:cubicBezTo>
                  <a:cubicBezTo>
                    <a:pt x="6493" y="20891"/>
                    <a:pt x="6828" y="20808"/>
                    <a:pt x="7171" y="20724"/>
                  </a:cubicBezTo>
                  <a:cubicBezTo>
                    <a:pt x="7514" y="20641"/>
                    <a:pt x="7865" y="20558"/>
                    <a:pt x="8217" y="20474"/>
                  </a:cubicBezTo>
                  <a:cubicBezTo>
                    <a:pt x="8568" y="20391"/>
                    <a:pt x="8919" y="20307"/>
                    <a:pt x="9266" y="20224"/>
                  </a:cubicBezTo>
                  <a:cubicBezTo>
                    <a:pt x="9613" y="20141"/>
                    <a:pt x="9956" y="20057"/>
                    <a:pt x="10303" y="19974"/>
                  </a:cubicBezTo>
                  <a:cubicBezTo>
                    <a:pt x="10650" y="19890"/>
                    <a:pt x="11001" y="19807"/>
                    <a:pt x="11307" y="19724"/>
                  </a:cubicBezTo>
                  <a:cubicBezTo>
                    <a:pt x="11614" y="19640"/>
                    <a:pt x="11875" y="19557"/>
                    <a:pt x="12181" y="19494"/>
                  </a:cubicBezTo>
                  <a:cubicBezTo>
                    <a:pt x="12488" y="19432"/>
                    <a:pt x="12839" y="19390"/>
                    <a:pt x="13161" y="19369"/>
                  </a:cubicBezTo>
                  <a:cubicBezTo>
                    <a:pt x="13484" y="19348"/>
                    <a:pt x="13778" y="19348"/>
                    <a:pt x="14100" y="19327"/>
                  </a:cubicBezTo>
                  <a:cubicBezTo>
                    <a:pt x="14423" y="19307"/>
                    <a:pt x="14774" y="19265"/>
                    <a:pt x="15093" y="19202"/>
                  </a:cubicBezTo>
                  <a:cubicBezTo>
                    <a:pt x="15411" y="19140"/>
                    <a:pt x="15697" y="19056"/>
                    <a:pt x="15987" y="18931"/>
                  </a:cubicBezTo>
                  <a:cubicBezTo>
                    <a:pt x="16277" y="18806"/>
                    <a:pt x="16571" y="18639"/>
                    <a:pt x="16873" y="18452"/>
                  </a:cubicBezTo>
                  <a:cubicBezTo>
                    <a:pt x="17175" y="18264"/>
                    <a:pt x="17485" y="18056"/>
                    <a:pt x="17751" y="17868"/>
                  </a:cubicBezTo>
                  <a:cubicBezTo>
                    <a:pt x="18016" y="17680"/>
                    <a:pt x="18237" y="17514"/>
                    <a:pt x="18469" y="17284"/>
                  </a:cubicBezTo>
                  <a:cubicBezTo>
                    <a:pt x="18702" y="17055"/>
                    <a:pt x="18947" y="16763"/>
                    <a:pt x="19139" y="16367"/>
                  </a:cubicBezTo>
                  <a:cubicBezTo>
                    <a:pt x="19331" y="15971"/>
                    <a:pt x="19470" y="15470"/>
                    <a:pt x="19621" y="14657"/>
                  </a:cubicBezTo>
                  <a:cubicBezTo>
                    <a:pt x="19772" y="13844"/>
                    <a:pt x="19935" y="12718"/>
                    <a:pt x="20123" y="11592"/>
                  </a:cubicBezTo>
                  <a:cubicBezTo>
                    <a:pt x="20311" y="10466"/>
                    <a:pt x="20523" y="9341"/>
                    <a:pt x="20723" y="8277"/>
                  </a:cubicBezTo>
                  <a:cubicBezTo>
                    <a:pt x="20923" y="7214"/>
                    <a:pt x="21111" y="6213"/>
                    <a:pt x="21250" y="5108"/>
                  </a:cubicBezTo>
                  <a:cubicBezTo>
                    <a:pt x="21389" y="4003"/>
                    <a:pt x="21479" y="2794"/>
                    <a:pt x="21528" y="2064"/>
                  </a:cubicBezTo>
                  <a:cubicBezTo>
                    <a:pt x="21577" y="1334"/>
                    <a:pt x="21585" y="1084"/>
                    <a:pt x="21589" y="834"/>
                  </a:cubicBezTo>
                  <a:cubicBezTo>
                    <a:pt x="21593" y="584"/>
                    <a:pt x="21593" y="334"/>
                    <a:pt x="21569" y="188"/>
                  </a:cubicBezTo>
                  <a:cubicBezTo>
                    <a:pt x="21544" y="42"/>
                    <a:pt x="21495" y="0"/>
                    <a:pt x="21324" y="0"/>
                  </a:cubicBezTo>
                  <a:cubicBezTo>
                    <a:pt x="21152" y="0"/>
                    <a:pt x="20858" y="42"/>
                    <a:pt x="20576" y="104"/>
                  </a:cubicBezTo>
                  <a:cubicBezTo>
                    <a:pt x="20295" y="167"/>
                    <a:pt x="20025" y="250"/>
                    <a:pt x="19739" y="375"/>
                  </a:cubicBezTo>
                  <a:cubicBezTo>
                    <a:pt x="19453" y="500"/>
                    <a:pt x="19151" y="667"/>
                    <a:pt x="18849" y="834"/>
                  </a:cubicBezTo>
                  <a:cubicBezTo>
                    <a:pt x="18547" y="1001"/>
                    <a:pt x="18245" y="1168"/>
                    <a:pt x="17939" y="1293"/>
                  </a:cubicBezTo>
                  <a:cubicBezTo>
                    <a:pt x="17632" y="1418"/>
                    <a:pt x="17322" y="1501"/>
                    <a:pt x="16999" y="1585"/>
                  </a:cubicBezTo>
                  <a:cubicBezTo>
                    <a:pt x="16677" y="1668"/>
                    <a:pt x="16342" y="1751"/>
                    <a:pt x="16044" y="1835"/>
                  </a:cubicBezTo>
                  <a:cubicBezTo>
                    <a:pt x="15746" y="1918"/>
                    <a:pt x="15485" y="2002"/>
                    <a:pt x="15207" y="2064"/>
                  </a:cubicBezTo>
                  <a:cubicBezTo>
                    <a:pt x="14929" y="2127"/>
                    <a:pt x="14635" y="2168"/>
                    <a:pt x="14349" y="2210"/>
                  </a:cubicBezTo>
                  <a:cubicBezTo>
                    <a:pt x="14064" y="2252"/>
                    <a:pt x="13786" y="2293"/>
                    <a:pt x="13496" y="2314"/>
                  </a:cubicBezTo>
                  <a:cubicBezTo>
                    <a:pt x="13206" y="2335"/>
                    <a:pt x="12904" y="2335"/>
                    <a:pt x="12610" y="2356"/>
                  </a:cubicBezTo>
                  <a:cubicBezTo>
                    <a:pt x="12316" y="2377"/>
                    <a:pt x="12030" y="2419"/>
                    <a:pt x="11740" y="2439"/>
                  </a:cubicBezTo>
                  <a:cubicBezTo>
                    <a:pt x="11450" y="2460"/>
                    <a:pt x="11156" y="2460"/>
                    <a:pt x="10830" y="2460"/>
                  </a:cubicBezTo>
                  <a:cubicBezTo>
                    <a:pt x="10503" y="2460"/>
                    <a:pt x="10144" y="2460"/>
                    <a:pt x="9789" y="2419"/>
                  </a:cubicBezTo>
                  <a:cubicBezTo>
                    <a:pt x="9433" y="2377"/>
                    <a:pt x="9082" y="2293"/>
                    <a:pt x="8768" y="2210"/>
                  </a:cubicBezTo>
                  <a:cubicBezTo>
                    <a:pt x="8453" y="2127"/>
                    <a:pt x="8176" y="2043"/>
                    <a:pt x="7890" y="1939"/>
                  </a:cubicBezTo>
                  <a:cubicBezTo>
                    <a:pt x="7604" y="1835"/>
                    <a:pt x="7310" y="1710"/>
                    <a:pt x="7024" y="1585"/>
                  </a:cubicBezTo>
                  <a:cubicBezTo>
                    <a:pt x="6738" y="1459"/>
                    <a:pt x="6461" y="1334"/>
                    <a:pt x="6146" y="1209"/>
                  </a:cubicBezTo>
                  <a:cubicBezTo>
                    <a:pt x="5832" y="1084"/>
                    <a:pt x="5481" y="959"/>
                    <a:pt x="5142" y="855"/>
                  </a:cubicBezTo>
                  <a:cubicBezTo>
                    <a:pt x="4803" y="751"/>
                    <a:pt x="4476" y="667"/>
                    <a:pt x="4162" y="605"/>
                  </a:cubicBezTo>
                  <a:cubicBezTo>
                    <a:pt x="3848" y="542"/>
                    <a:pt x="3545" y="500"/>
                    <a:pt x="3231" y="480"/>
                  </a:cubicBezTo>
                  <a:cubicBezTo>
                    <a:pt x="2917" y="459"/>
                    <a:pt x="2590" y="459"/>
                    <a:pt x="2280" y="521"/>
                  </a:cubicBezTo>
                  <a:cubicBezTo>
                    <a:pt x="1969" y="584"/>
                    <a:pt x="1675" y="709"/>
                    <a:pt x="1398" y="1042"/>
                  </a:cubicBezTo>
                  <a:cubicBezTo>
                    <a:pt x="1120" y="1376"/>
                    <a:pt x="859" y="1918"/>
                    <a:pt x="642" y="2773"/>
                  </a:cubicBezTo>
                  <a:cubicBezTo>
                    <a:pt x="426" y="3628"/>
                    <a:pt x="254" y="4795"/>
                    <a:pt x="152" y="6088"/>
                  </a:cubicBezTo>
                  <a:cubicBezTo>
                    <a:pt x="50" y="7381"/>
                    <a:pt x="17" y="8798"/>
                    <a:pt x="5" y="10279"/>
                  </a:cubicBezTo>
                  <a:cubicBezTo>
                    <a:pt x="-7" y="11759"/>
                    <a:pt x="1" y="13302"/>
                    <a:pt x="34" y="14595"/>
                  </a:cubicBezTo>
                  <a:cubicBezTo>
                    <a:pt x="66" y="15887"/>
                    <a:pt x="124" y="16930"/>
                    <a:pt x="262" y="17722"/>
                  </a:cubicBezTo>
                  <a:cubicBezTo>
                    <a:pt x="401" y="18514"/>
                    <a:pt x="622" y="19056"/>
                    <a:pt x="875" y="19411"/>
                  </a:cubicBezTo>
                  <a:cubicBezTo>
                    <a:pt x="1128" y="19765"/>
                    <a:pt x="1414" y="19932"/>
                    <a:pt x="1667" y="20078"/>
                  </a:cubicBezTo>
                  <a:cubicBezTo>
                    <a:pt x="1920" y="20224"/>
                    <a:pt x="2141" y="20349"/>
                    <a:pt x="2402" y="20432"/>
                  </a:cubicBezTo>
                  <a:cubicBezTo>
                    <a:pt x="2663" y="20516"/>
                    <a:pt x="2966" y="20558"/>
                    <a:pt x="3268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365500" y="1816236"/>
              <a:ext cx="285750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869"/>
                    <a:pt x="2880" y="16138"/>
                    <a:pt x="4880" y="13531"/>
                  </a:cubicBezTo>
                  <a:cubicBezTo>
                    <a:pt x="6880" y="10924"/>
                    <a:pt x="9440" y="8441"/>
                    <a:pt x="12040" y="6455"/>
                  </a:cubicBezTo>
                  <a:cubicBezTo>
                    <a:pt x="14640" y="4469"/>
                    <a:pt x="17280" y="2979"/>
                    <a:pt x="18880" y="1986"/>
                  </a:cubicBezTo>
                  <a:cubicBezTo>
                    <a:pt x="20480" y="993"/>
                    <a:pt x="21040" y="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414360" y="1791700"/>
              <a:ext cx="68616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27" fill="norm" stroke="1" extrusionOk="0">
                  <a:moveTo>
                    <a:pt x="20901" y="4274"/>
                  </a:moveTo>
                  <a:cubicBezTo>
                    <a:pt x="19611" y="3639"/>
                    <a:pt x="18322" y="3003"/>
                    <a:pt x="17355" y="2156"/>
                  </a:cubicBezTo>
                  <a:cubicBezTo>
                    <a:pt x="16388" y="1309"/>
                    <a:pt x="15743" y="251"/>
                    <a:pt x="14776" y="39"/>
                  </a:cubicBezTo>
                  <a:cubicBezTo>
                    <a:pt x="13808" y="-173"/>
                    <a:pt x="12519" y="462"/>
                    <a:pt x="9779" y="2474"/>
                  </a:cubicBezTo>
                  <a:cubicBezTo>
                    <a:pt x="7038" y="4486"/>
                    <a:pt x="2847" y="7874"/>
                    <a:pt x="1074" y="10945"/>
                  </a:cubicBezTo>
                  <a:cubicBezTo>
                    <a:pt x="-699" y="14015"/>
                    <a:pt x="-54" y="16768"/>
                    <a:pt x="1397" y="18462"/>
                  </a:cubicBezTo>
                  <a:cubicBezTo>
                    <a:pt x="2847" y="20156"/>
                    <a:pt x="5104" y="20792"/>
                    <a:pt x="7361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0" y="2581411"/>
              <a:ext cx="3810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0800" y="2254386"/>
              <a:ext cx="336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" y="20631"/>
                    <a:pt x="679" y="19662"/>
                    <a:pt x="951" y="18104"/>
                  </a:cubicBezTo>
                  <a:cubicBezTo>
                    <a:pt x="1223" y="16546"/>
                    <a:pt x="1426" y="14400"/>
                    <a:pt x="1698" y="12254"/>
                  </a:cubicBezTo>
                  <a:cubicBezTo>
                    <a:pt x="1970" y="10108"/>
                    <a:pt x="2309" y="7962"/>
                    <a:pt x="2819" y="6369"/>
                  </a:cubicBezTo>
                  <a:cubicBezTo>
                    <a:pt x="3328" y="4777"/>
                    <a:pt x="4008" y="3738"/>
                    <a:pt x="5332" y="2908"/>
                  </a:cubicBezTo>
                  <a:cubicBezTo>
                    <a:pt x="6657" y="2077"/>
                    <a:pt x="8626" y="1454"/>
                    <a:pt x="10800" y="1108"/>
                  </a:cubicBezTo>
                  <a:cubicBezTo>
                    <a:pt x="12974" y="762"/>
                    <a:pt x="15351" y="692"/>
                    <a:pt x="17185" y="554"/>
                  </a:cubicBezTo>
                  <a:cubicBezTo>
                    <a:pt x="19019" y="415"/>
                    <a:pt x="20309" y="2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14324" y="2204580"/>
              <a:ext cx="71847" cy="9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82" fill="norm" stroke="1" extrusionOk="0">
                  <a:moveTo>
                    <a:pt x="1851" y="5356"/>
                  </a:moveTo>
                  <a:cubicBezTo>
                    <a:pt x="926" y="4427"/>
                    <a:pt x="0" y="3498"/>
                    <a:pt x="0" y="2569"/>
                  </a:cubicBezTo>
                  <a:cubicBezTo>
                    <a:pt x="0" y="1640"/>
                    <a:pt x="926" y="711"/>
                    <a:pt x="2314" y="247"/>
                  </a:cubicBezTo>
                  <a:cubicBezTo>
                    <a:pt x="3703" y="-218"/>
                    <a:pt x="5554" y="-218"/>
                    <a:pt x="8949" y="1988"/>
                  </a:cubicBezTo>
                  <a:cubicBezTo>
                    <a:pt x="12343" y="4195"/>
                    <a:pt x="17280" y="8608"/>
                    <a:pt x="19440" y="12208"/>
                  </a:cubicBezTo>
                  <a:cubicBezTo>
                    <a:pt x="21600" y="15808"/>
                    <a:pt x="20983" y="18595"/>
                    <a:pt x="20366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